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9" r:id="rId2"/>
    <p:sldId id="345" r:id="rId3"/>
    <p:sldId id="324" r:id="rId4"/>
    <p:sldId id="347" r:id="rId5"/>
    <p:sldId id="348" r:id="rId6"/>
    <p:sldId id="346" r:id="rId7"/>
    <p:sldId id="330" r:id="rId8"/>
    <p:sldId id="314" r:id="rId9"/>
    <p:sldId id="352" r:id="rId10"/>
    <p:sldId id="349" r:id="rId11"/>
    <p:sldId id="329" r:id="rId12"/>
    <p:sldId id="274" r:id="rId13"/>
    <p:sldId id="356" r:id="rId14"/>
    <p:sldId id="331" r:id="rId15"/>
    <p:sldId id="322" r:id="rId16"/>
    <p:sldId id="320" r:id="rId17"/>
    <p:sldId id="303" r:id="rId18"/>
    <p:sldId id="321" r:id="rId19"/>
    <p:sldId id="355" r:id="rId20"/>
    <p:sldId id="353" r:id="rId21"/>
    <p:sldId id="323" r:id="rId22"/>
    <p:sldId id="332" r:id="rId23"/>
    <p:sldId id="335" r:id="rId24"/>
    <p:sldId id="325" r:id="rId25"/>
    <p:sldId id="336" r:id="rId26"/>
    <p:sldId id="340" r:id="rId27"/>
    <p:sldId id="339" r:id="rId28"/>
    <p:sldId id="337" r:id="rId29"/>
    <p:sldId id="326" r:id="rId30"/>
    <p:sldId id="341" r:id="rId31"/>
    <p:sldId id="327" r:id="rId32"/>
    <p:sldId id="343" r:id="rId33"/>
    <p:sldId id="342" r:id="rId34"/>
  </p:sldIdLst>
  <p:sldSz cx="9144000" cy="5143500" type="screen16x9"/>
  <p:notesSz cx="6797675" cy="9926638"/>
  <p:defaultTextStyle>
    <a:defPPr>
      <a:defRPr lang="fr-FR"/>
    </a:defPPr>
    <a:lvl1pPr marL="0" algn="l" defTabSz="534924" rtl="0" eaLnBrk="1" latinLnBrk="0" hangingPunct="1">
      <a:defRPr sz="1053" kern="1200">
        <a:solidFill>
          <a:schemeClr val="tx1"/>
        </a:solidFill>
        <a:latin typeface="+mn-lt"/>
        <a:ea typeface="+mn-ea"/>
        <a:cs typeface="+mn-cs"/>
      </a:defRPr>
    </a:lvl1pPr>
    <a:lvl2pPr marL="267462" algn="l" defTabSz="534924" rtl="0" eaLnBrk="1" latinLnBrk="0" hangingPunct="1">
      <a:defRPr sz="1053" kern="1200">
        <a:solidFill>
          <a:schemeClr val="tx1"/>
        </a:solidFill>
        <a:latin typeface="+mn-lt"/>
        <a:ea typeface="+mn-ea"/>
        <a:cs typeface="+mn-cs"/>
      </a:defRPr>
    </a:lvl2pPr>
    <a:lvl3pPr marL="534924" algn="l" defTabSz="534924" rtl="0" eaLnBrk="1" latinLnBrk="0" hangingPunct="1">
      <a:defRPr sz="1053" kern="1200">
        <a:solidFill>
          <a:schemeClr val="tx1"/>
        </a:solidFill>
        <a:latin typeface="+mn-lt"/>
        <a:ea typeface="+mn-ea"/>
        <a:cs typeface="+mn-cs"/>
      </a:defRPr>
    </a:lvl3pPr>
    <a:lvl4pPr marL="802386" algn="l" defTabSz="534924" rtl="0" eaLnBrk="1" latinLnBrk="0" hangingPunct="1">
      <a:defRPr sz="1053" kern="1200">
        <a:solidFill>
          <a:schemeClr val="tx1"/>
        </a:solidFill>
        <a:latin typeface="+mn-lt"/>
        <a:ea typeface="+mn-ea"/>
        <a:cs typeface="+mn-cs"/>
      </a:defRPr>
    </a:lvl4pPr>
    <a:lvl5pPr marL="1069848" algn="l" defTabSz="534924" rtl="0" eaLnBrk="1" latinLnBrk="0" hangingPunct="1">
      <a:defRPr sz="1053" kern="1200">
        <a:solidFill>
          <a:schemeClr val="tx1"/>
        </a:solidFill>
        <a:latin typeface="+mn-lt"/>
        <a:ea typeface="+mn-ea"/>
        <a:cs typeface="+mn-cs"/>
      </a:defRPr>
    </a:lvl5pPr>
    <a:lvl6pPr marL="1337310" algn="l" defTabSz="534924" rtl="0" eaLnBrk="1" latinLnBrk="0" hangingPunct="1">
      <a:defRPr sz="1053" kern="1200">
        <a:solidFill>
          <a:schemeClr val="tx1"/>
        </a:solidFill>
        <a:latin typeface="+mn-lt"/>
        <a:ea typeface="+mn-ea"/>
        <a:cs typeface="+mn-cs"/>
      </a:defRPr>
    </a:lvl6pPr>
    <a:lvl7pPr marL="1604772" algn="l" defTabSz="534924" rtl="0" eaLnBrk="1" latinLnBrk="0" hangingPunct="1">
      <a:defRPr sz="1053" kern="1200">
        <a:solidFill>
          <a:schemeClr val="tx1"/>
        </a:solidFill>
        <a:latin typeface="+mn-lt"/>
        <a:ea typeface="+mn-ea"/>
        <a:cs typeface="+mn-cs"/>
      </a:defRPr>
    </a:lvl7pPr>
    <a:lvl8pPr marL="1872234" algn="l" defTabSz="534924" rtl="0" eaLnBrk="1" latinLnBrk="0" hangingPunct="1">
      <a:defRPr sz="1053" kern="1200">
        <a:solidFill>
          <a:schemeClr val="tx1"/>
        </a:solidFill>
        <a:latin typeface="+mn-lt"/>
        <a:ea typeface="+mn-ea"/>
        <a:cs typeface="+mn-cs"/>
      </a:defRPr>
    </a:lvl8pPr>
    <a:lvl9pPr marL="2139696" algn="l" defTabSz="534924" rtl="0" eaLnBrk="1" latinLnBrk="0" hangingPunct="1">
      <a:defRPr sz="1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ementine GOVAERT" initials="CG" lastIdx="1" clrIdx="0">
    <p:extLst>
      <p:ext uri="{19B8F6BF-5375-455C-9EA6-DF929625EA0E}">
        <p15:presenceInfo xmlns:p15="http://schemas.microsoft.com/office/powerpoint/2012/main" userId="Clementine GOVA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1" autoAdjust="0"/>
    <p:restoredTop sz="94660"/>
  </p:normalViewPr>
  <p:slideViewPr>
    <p:cSldViewPr snapToGrid="0" showGuides="1">
      <p:cViewPr varScale="1">
        <p:scale>
          <a:sx n="149" d="100"/>
          <a:sy n="149" d="100"/>
        </p:scale>
        <p:origin x="108" y="120"/>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7" d="100"/>
          <a:sy n="77" d="100"/>
        </p:scale>
        <p:origin x="372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DFECD05-2BB6-44C3-B0C3-C38A2E5D91A0}"/>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30EA000-17F7-4792-AB7C-D93AD06B383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B9B17AE-9519-4B5C-B3DD-4653A7309F31}" type="datetimeFigureOut">
              <a:rPr lang="fr-FR" smtClean="0"/>
              <a:pPr/>
              <a:t>16/10/2019</a:t>
            </a:fld>
            <a:endParaRPr lang="fr-FR"/>
          </a:p>
        </p:txBody>
      </p:sp>
      <p:sp>
        <p:nvSpPr>
          <p:cNvPr id="4" name="Espace réservé du pied de page 3">
            <a:extLst>
              <a:ext uri="{FF2B5EF4-FFF2-40B4-BE49-F238E27FC236}">
                <a16:creationId xmlns:a16="http://schemas.microsoft.com/office/drawing/2014/main" id="{09F34DEE-40FC-4868-810A-0A016179B76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BA2D074-BA97-4AB6-BFDD-18499E1F67E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0E4BED3-44FA-40DC-989E-7C574463A706}" type="slidenum">
              <a:rPr lang="fr-FR" smtClean="0"/>
              <a:pPr/>
              <a:t>‹N°›</a:t>
            </a:fld>
            <a:endParaRPr lang="fr-FR"/>
          </a:p>
        </p:txBody>
      </p:sp>
    </p:spTree>
    <p:extLst>
      <p:ext uri="{BB962C8B-B14F-4D97-AF65-F5344CB8AC3E}">
        <p14:creationId xmlns:p14="http://schemas.microsoft.com/office/powerpoint/2010/main" val="334023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648622A-41A0-4877-A9C6-D5E3884F7AA2}" type="datetimeFigureOut">
              <a:rPr lang="fr-FR" smtClean="0"/>
              <a:pPr/>
              <a:t>16/10/2019</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A6D2393-19B9-4CC0-98BA-CC685AA3613E}" type="slidenum">
              <a:rPr lang="fr-FR" smtClean="0"/>
              <a:pPr/>
              <a:t>‹N°›</a:t>
            </a:fld>
            <a:endParaRPr lang="fr-FR"/>
          </a:p>
        </p:txBody>
      </p:sp>
    </p:spTree>
    <p:extLst>
      <p:ext uri="{BB962C8B-B14F-4D97-AF65-F5344CB8AC3E}">
        <p14:creationId xmlns:p14="http://schemas.microsoft.com/office/powerpoint/2010/main" val="327305700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hyperlink" Target="mailto:communication@imt-bs.eu" TargetMode="External"/><Relationship Id="rId4" Type="http://schemas.openxmlformats.org/officeDocument/2006/relationships/hyperlink" Target="http://www.imt-bs.eu/"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resentation (Image)">
    <p:spTree>
      <p:nvGrpSpPr>
        <p:cNvPr id="1" name=""/>
        <p:cNvGrpSpPr/>
        <p:nvPr/>
      </p:nvGrpSpPr>
      <p:grpSpPr>
        <a:xfrm>
          <a:off x="0" y="0"/>
          <a:ext cx="0" cy="0"/>
          <a:chOff x="0" y="0"/>
          <a:chExt cx="0" cy="0"/>
        </a:xfrm>
      </p:grpSpPr>
      <p:sp>
        <p:nvSpPr>
          <p:cNvPr id="19" name="Forme libre : forme 18">
            <a:extLst>
              <a:ext uri="{FF2B5EF4-FFF2-40B4-BE49-F238E27FC236}">
                <a16:creationId xmlns:a16="http://schemas.microsoft.com/office/drawing/2014/main" id="{355639DB-C41D-4F0E-9121-E329BC670F8B}"/>
              </a:ext>
            </a:extLst>
          </p:cNvPr>
          <p:cNvSpPr>
            <a:spLocks noGrp="1"/>
          </p:cNvSpPr>
          <p:nvPr>
            <p:ph type="pic" sz="quarter" idx="10" hasCustomPrompt="1"/>
          </p:nvPr>
        </p:nvSpPr>
        <p:spPr>
          <a:xfrm>
            <a:off x="11114" y="0"/>
            <a:ext cx="9128125" cy="5140325"/>
          </a:xfrm>
          <a:custGeom>
            <a:avLst/>
            <a:gdLst>
              <a:gd name="connsiteX0" fmla="*/ 4852988 w 9128125"/>
              <a:gd name="connsiteY0" fmla="*/ 0 h 5140325"/>
              <a:gd name="connsiteX1" fmla="*/ 9128125 w 9128125"/>
              <a:gd name="connsiteY1" fmla="*/ 0 h 5140325"/>
              <a:gd name="connsiteX2" fmla="*/ 9128125 w 9128125"/>
              <a:gd name="connsiteY2" fmla="*/ 5140325 h 5140325"/>
              <a:gd name="connsiteX3" fmla="*/ 0 w 9128125"/>
              <a:gd name="connsiteY3" fmla="*/ 5140325 h 5140325"/>
              <a:gd name="connsiteX4" fmla="*/ 0 w 9128125"/>
              <a:gd name="connsiteY4" fmla="*/ 4857750 h 514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25" h="5140325">
                <a:moveTo>
                  <a:pt x="4852988" y="0"/>
                </a:moveTo>
                <a:lnTo>
                  <a:pt x="9128125" y="0"/>
                </a:lnTo>
                <a:lnTo>
                  <a:pt x="9128125" y="5140325"/>
                </a:lnTo>
                <a:lnTo>
                  <a:pt x="0" y="5140325"/>
                </a:lnTo>
                <a:lnTo>
                  <a:pt x="0" y="4857750"/>
                </a:lnTo>
                <a:close/>
              </a:path>
            </a:pathLst>
          </a:custGeom>
          <a:solidFill>
            <a:schemeClr val="bg2">
              <a:lumMod val="90000"/>
            </a:schemeClr>
          </a:solidFill>
        </p:spPr>
        <p:txBody>
          <a:bodyPr wrap="square" anchor="t">
            <a:noAutofit/>
          </a:bodyPr>
          <a:lstStyle>
            <a:lvl1pPr algn="r">
              <a:defRPr sz="1100" b="0">
                <a:solidFill>
                  <a:schemeClr val="accent2"/>
                </a:solidFill>
              </a:defRPr>
            </a:lvl1pPr>
          </a:lstStyle>
          <a:p>
            <a:r>
              <a:rPr lang="fr-FR" dirty="0"/>
              <a:t/>
            </a:r>
            <a:br>
              <a:rPr lang="fr-FR" dirty="0"/>
            </a:br>
            <a:r>
              <a:rPr lang="fr-FR" dirty="0"/>
              <a:t/>
            </a:r>
            <a:br>
              <a:rPr lang="fr-FR" dirty="0"/>
            </a:br>
            <a:r>
              <a:rPr lang="fr-FR" dirty="0"/>
              <a:t>Cliquez sur l’icône pour insérer un visuel de type « Page de titre »</a:t>
            </a:r>
          </a:p>
        </p:txBody>
      </p:sp>
      <p:pic>
        <p:nvPicPr>
          <p:cNvPr id="8" name="Image 7">
            <a:extLst>
              <a:ext uri="{FF2B5EF4-FFF2-40B4-BE49-F238E27FC236}">
                <a16:creationId xmlns:a16="http://schemas.microsoft.com/office/drawing/2014/main" id="{27373EE1-4B59-4AB8-9481-D2757B20E8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686" y="365072"/>
            <a:ext cx="2133000" cy="1323743"/>
          </a:xfrm>
          <a:prstGeom prst="rect">
            <a:avLst/>
          </a:prstGeom>
        </p:spPr>
      </p:pic>
      <p:sp>
        <p:nvSpPr>
          <p:cNvPr id="2" name="Titre 1">
            <a:extLst>
              <a:ext uri="{FF2B5EF4-FFF2-40B4-BE49-F238E27FC236}">
                <a16:creationId xmlns:a16="http://schemas.microsoft.com/office/drawing/2014/main" id="{1B9236C5-BE04-4E3A-A49F-7B5A7A81DEE5}"/>
              </a:ext>
            </a:extLst>
          </p:cNvPr>
          <p:cNvSpPr>
            <a:spLocks noGrp="1"/>
          </p:cNvSpPr>
          <p:nvPr>
            <p:ph type="ctrTitle"/>
          </p:nvPr>
        </p:nvSpPr>
        <p:spPr>
          <a:xfrm>
            <a:off x="4123868" y="2081270"/>
            <a:ext cx="4314825" cy="1790700"/>
          </a:xfrm>
        </p:spPr>
        <p:txBody>
          <a:bodyPr anchor="t">
            <a:normAutofit/>
          </a:bodyPr>
          <a:lstStyle>
            <a:lvl1pPr algn="r">
              <a:lnSpc>
                <a:spcPct val="80000"/>
              </a:lnSpc>
              <a:defRPr sz="3600" b="0"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E3478C44-6DF2-4DD0-9919-C9AC63766750}"/>
              </a:ext>
            </a:extLst>
          </p:cNvPr>
          <p:cNvSpPr>
            <a:spLocks noGrp="1"/>
          </p:cNvSpPr>
          <p:nvPr>
            <p:ph type="subTitle" idx="1" hasCustomPrompt="1"/>
          </p:nvPr>
        </p:nvSpPr>
        <p:spPr>
          <a:xfrm>
            <a:off x="4123868" y="1794330"/>
            <a:ext cx="4314825" cy="273844"/>
          </a:xfrm>
        </p:spPr>
        <p:txBody>
          <a:bodyPr bIns="0" anchor="b">
            <a:noAutofit/>
          </a:bodyPr>
          <a:lstStyle>
            <a:lvl1pPr marL="0" indent="0" algn="r">
              <a:buNone/>
              <a:defRPr sz="1350" b="0">
                <a:solidFill>
                  <a:schemeClr val="bg1"/>
                </a:solidFill>
              </a:defRPr>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fr-FR" dirty="0"/>
              <a:t>Date</a:t>
            </a:r>
          </a:p>
        </p:txBody>
      </p:sp>
    </p:spTree>
    <p:extLst>
      <p:ext uri="{BB962C8B-B14F-4D97-AF65-F5344CB8AC3E}">
        <p14:creationId xmlns:p14="http://schemas.microsoft.com/office/powerpoint/2010/main" val="305436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 visuel bas">
    <p:spTree>
      <p:nvGrpSpPr>
        <p:cNvPr id="1" name=""/>
        <p:cNvGrpSpPr/>
        <p:nvPr/>
      </p:nvGrpSpPr>
      <p:grpSpPr>
        <a:xfrm>
          <a:off x="0" y="0"/>
          <a:ext cx="0" cy="0"/>
          <a:chOff x="0" y="0"/>
          <a:chExt cx="0" cy="0"/>
        </a:xfrm>
      </p:grpSpPr>
      <p:sp>
        <p:nvSpPr>
          <p:cNvPr id="15" name="Espace réservé pour une image  9">
            <a:extLst>
              <a:ext uri="{FF2B5EF4-FFF2-40B4-BE49-F238E27FC236}">
                <a16:creationId xmlns:a16="http://schemas.microsoft.com/office/drawing/2014/main" id="{B7EC1007-54C5-44D1-82E0-10328BD7FC4C}"/>
              </a:ext>
            </a:extLst>
          </p:cNvPr>
          <p:cNvSpPr>
            <a:spLocks noGrp="1"/>
          </p:cNvSpPr>
          <p:nvPr>
            <p:ph type="pic" sz="quarter" idx="16" hasCustomPrompt="1"/>
          </p:nvPr>
        </p:nvSpPr>
        <p:spPr>
          <a:xfrm>
            <a:off x="1" y="3796124"/>
            <a:ext cx="9144000" cy="1346400"/>
          </a:xfrm>
          <a:solidFill>
            <a:schemeClr val="bg2">
              <a:lumMod val="90000"/>
            </a:schemeClr>
          </a:solidFill>
        </p:spPr>
        <p:txBody>
          <a:bodyPr anchor="ctr"/>
          <a:lstStyle>
            <a:lvl1pPr marL="0" marR="0" indent="0" algn="ctr" defTabSz="617220" rtl="0" eaLnBrk="1" fontAlgn="auto" latinLnBrk="0" hangingPunct="1">
              <a:lnSpc>
                <a:spcPct val="90000"/>
              </a:lnSpc>
              <a:spcBef>
                <a:spcPts val="1800"/>
              </a:spcBef>
              <a:spcAft>
                <a:spcPts val="0"/>
              </a:spcAft>
              <a:buClrTx/>
              <a:buSzTx/>
              <a:buFont typeface="Arial" panose="020B0604020202020204" pitchFamily="34" charset="0"/>
              <a:buNone/>
              <a:tabLst/>
              <a:defRPr sz="1200" b="0">
                <a:solidFill>
                  <a:schemeClr val="accent2"/>
                </a:solidFill>
              </a:defRPr>
            </a:lvl1pPr>
          </a:lstStyle>
          <a:p>
            <a:pPr marL="0" marR="0" lvl="0" indent="0" algn="ctr" defTabSz="617220" rtl="0" eaLnBrk="1" fontAlgn="auto" latinLnBrk="0" hangingPunct="1">
              <a:lnSpc>
                <a:spcPct val="90000"/>
              </a:lnSpc>
              <a:spcBef>
                <a:spcPts val="1800"/>
              </a:spcBef>
              <a:spcAft>
                <a:spcPts val="0"/>
              </a:spcAft>
              <a:buClrTx/>
              <a:buSzTx/>
              <a:buFont typeface="Arial" panose="020B0604020202020204" pitchFamily="34" charset="0"/>
              <a:buNone/>
              <a:tabLst/>
              <a:defRPr/>
            </a:pPr>
            <a:r>
              <a:rPr lang="fr-FR" dirty="0"/>
              <a:t>Cliquez sur l’icône pour insérer un visuel de type « Visuel bas »</a:t>
            </a:r>
          </a:p>
        </p:txBody>
      </p:sp>
      <p:pic>
        <p:nvPicPr>
          <p:cNvPr id="7" name="Image 6">
            <a:extLst>
              <a:ext uri="{FF2B5EF4-FFF2-40B4-BE49-F238E27FC236}">
                <a16:creationId xmlns:a16="http://schemas.microsoft.com/office/drawing/2014/main" id="{8A1BBC9D-D830-4A88-9BCE-7149F583C0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74861" cy="1476000"/>
          </a:xfrm>
          <a:prstGeom prst="rect">
            <a:avLst/>
          </a:prstGeom>
        </p:spPr>
      </p:pic>
      <p:sp>
        <p:nvSpPr>
          <p:cNvPr id="3" name="Espace réservé du contenu 2">
            <a:extLst>
              <a:ext uri="{FF2B5EF4-FFF2-40B4-BE49-F238E27FC236}">
                <a16:creationId xmlns:a16="http://schemas.microsoft.com/office/drawing/2014/main" id="{ABA0ABC2-111C-484B-82F3-AA5848028648}"/>
              </a:ext>
            </a:extLst>
          </p:cNvPr>
          <p:cNvSpPr>
            <a:spLocks noGrp="1"/>
          </p:cNvSpPr>
          <p:nvPr>
            <p:ph idx="1"/>
          </p:nvPr>
        </p:nvSpPr>
        <p:spPr>
          <a:xfrm>
            <a:off x="453122" y="1476000"/>
            <a:ext cx="8006666" cy="2330033"/>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4CED1C6-B628-4CD6-B79F-1E05DF2B7415}"/>
              </a:ext>
            </a:extLst>
          </p:cNvPr>
          <p:cNvSpPr>
            <a:spLocks noGrp="1"/>
          </p:cNvSpPr>
          <p:nvPr>
            <p:ph type="dt" sz="half" idx="10"/>
          </p:nvPr>
        </p:nvSpPr>
        <p:spPr/>
        <p:txBody>
          <a:bodyPr/>
          <a:lstStyle>
            <a:lvl1pPr>
              <a:defRPr>
                <a:solidFill>
                  <a:schemeClr val="accent1"/>
                </a:solidFill>
              </a:defRPr>
            </a:lvl1pPr>
          </a:lstStyle>
          <a:p>
            <a:r>
              <a:rPr lang="fr-FR" smtClean="0"/>
              <a:t>02/09/2019</a:t>
            </a:r>
            <a:endParaRPr lang="fr-FR"/>
          </a:p>
        </p:txBody>
      </p:sp>
      <p:sp>
        <p:nvSpPr>
          <p:cNvPr id="5" name="Espace réservé du pied de page 4">
            <a:extLst>
              <a:ext uri="{FF2B5EF4-FFF2-40B4-BE49-F238E27FC236}">
                <a16:creationId xmlns:a16="http://schemas.microsoft.com/office/drawing/2014/main" id="{EE3AA398-AD91-4278-AD8A-2541895F52F6}"/>
              </a:ext>
            </a:extLst>
          </p:cNvPr>
          <p:cNvSpPr>
            <a:spLocks noGrp="1"/>
          </p:cNvSpPr>
          <p:nvPr>
            <p:ph type="ftr" sz="quarter" idx="11"/>
          </p:nvPr>
        </p:nvSpPr>
        <p:spPr/>
        <p:txBody>
          <a:bodyPr/>
          <a:lstStyle>
            <a:lvl1pPr>
              <a:defRPr>
                <a:solidFill>
                  <a:schemeClr val="accent1"/>
                </a:solidFill>
              </a:defRPr>
            </a:lvl1pPr>
          </a:lstStyle>
          <a:p>
            <a:r>
              <a:rPr lang="fr-FR" smtClean="0"/>
              <a:t>Présentation de la Médiathèque</a:t>
            </a:r>
            <a:endParaRPr lang="fr-FR"/>
          </a:p>
        </p:txBody>
      </p:sp>
      <p:sp>
        <p:nvSpPr>
          <p:cNvPr id="6" name="Espace réservé du numéro de diapositive 5">
            <a:extLst>
              <a:ext uri="{FF2B5EF4-FFF2-40B4-BE49-F238E27FC236}">
                <a16:creationId xmlns:a16="http://schemas.microsoft.com/office/drawing/2014/main" id="{41A2A079-7E84-4139-A327-5C859BCF2961}"/>
              </a:ext>
            </a:extLst>
          </p:cNvPr>
          <p:cNvSpPr>
            <a:spLocks noGrp="1"/>
          </p:cNvSpPr>
          <p:nvPr>
            <p:ph type="sldNum" sz="quarter" idx="12"/>
          </p:nvPr>
        </p:nvSpPr>
        <p:spPr/>
        <p:txBody>
          <a:bodyPr/>
          <a:lstStyle>
            <a:lvl1pPr>
              <a:defRPr>
                <a:solidFill>
                  <a:schemeClr val="accent1"/>
                </a:solidFill>
              </a:defRPr>
            </a:lvl1pPr>
          </a:lstStyle>
          <a:p>
            <a:fld id="{9C1A82F2-75C4-42C2-8E93-FEFE8959BC01}" type="slidenum">
              <a:rPr lang="fr-FR" smtClean="0"/>
              <a:pPr/>
              <a:t>‹N°›</a:t>
            </a:fld>
            <a:endParaRPr lang="fr-FR"/>
          </a:p>
        </p:txBody>
      </p:sp>
      <p:sp>
        <p:nvSpPr>
          <p:cNvPr id="14" name="Titre 13">
            <a:extLst>
              <a:ext uri="{FF2B5EF4-FFF2-40B4-BE49-F238E27FC236}">
                <a16:creationId xmlns:a16="http://schemas.microsoft.com/office/drawing/2014/main" id="{0BC6A7A2-999B-4D48-A84E-B58C8D961AA3}"/>
              </a:ext>
            </a:extLst>
          </p:cNvPr>
          <p:cNvSpPr>
            <a:spLocks noGrp="1"/>
          </p:cNvSpPr>
          <p:nvPr>
            <p:ph type="title"/>
          </p:nvPr>
        </p:nvSpPr>
        <p:spPr/>
        <p:txBody>
          <a:bodyPr/>
          <a:lstStyle/>
          <a:p>
            <a:r>
              <a:rPr lang="fr-FR" dirty="0"/>
              <a:t>Modifiez le style du titre</a:t>
            </a:r>
          </a:p>
        </p:txBody>
      </p:sp>
      <p:sp>
        <p:nvSpPr>
          <p:cNvPr id="8" name="Espace réservé du texte 7">
            <a:extLst>
              <a:ext uri="{FF2B5EF4-FFF2-40B4-BE49-F238E27FC236}">
                <a16:creationId xmlns:a16="http://schemas.microsoft.com/office/drawing/2014/main" id="{DE73F4FB-F814-4A54-8735-DE2B32BB2001}"/>
              </a:ext>
            </a:extLst>
          </p:cNvPr>
          <p:cNvSpPr>
            <a:spLocks noGrp="1"/>
          </p:cNvSpPr>
          <p:nvPr>
            <p:ph type="body" sz="quarter" idx="13" hasCustomPrompt="1"/>
          </p:nvPr>
        </p:nvSpPr>
        <p:spPr>
          <a:xfrm>
            <a:off x="454025" y="807243"/>
            <a:ext cx="7985125" cy="530225"/>
          </a:xfrm>
        </p:spPr>
        <p:txBody>
          <a:bodyPr tIns="0" anchor="t"/>
          <a:lstStyle>
            <a:lvl1pPr>
              <a:lnSpc>
                <a:spcPct val="85000"/>
              </a:lnSpc>
              <a:spcBef>
                <a:spcPts val="0"/>
              </a:spcBef>
              <a:defRPr sz="1800" b="0">
                <a:solidFill>
                  <a:schemeClr val="tx1"/>
                </a:solidFill>
              </a:defRPr>
            </a:lvl1pPr>
            <a:lvl2pPr>
              <a:defRPr sz="2000" b="0">
                <a:solidFill>
                  <a:schemeClr val="tx1"/>
                </a:solidFill>
              </a:defRPr>
            </a:lvl2pPr>
          </a:lstStyle>
          <a:p>
            <a:pPr lvl="0"/>
            <a:r>
              <a:rPr lang="fr-FR" dirty="0"/>
              <a:t>Titre de sous partie </a:t>
            </a:r>
            <a:r>
              <a:rPr lang="fr-FR" dirty="0" err="1"/>
              <a:t>lorem</a:t>
            </a:r>
            <a:r>
              <a:rPr lang="fr-FR" dirty="0"/>
              <a:t> ipsum</a:t>
            </a:r>
          </a:p>
        </p:txBody>
      </p:sp>
      <p:sp>
        <p:nvSpPr>
          <p:cNvPr id="12" name="Rectangle 9">
            <a:extLst>
              <a:ext uri="{FF2B5EF4-FFF2-40B4-BE49-F238E27FC236}">
                <a16:creationId xmlns:a16="http://schemas.microsoft.com/office/drawing/2014/main" id="{F7399D80-DA77-4C9E-91D7-B7FE244A6A9B}"/>
              </a:ext>
            </a:extLst>
          </p:cNvPr>
          <p:cNvSpPr/>
          <p:nvPr userDrawn="1"/>
        </p:nvSpPr>
        <p:spPr>
          <a:xfrm>
            <a:off x="8372212" y="-9172"/>
            <a:ext cx="771787" cy="771787"/>
          </a:xfrm>
          <a:custGeom>
            <a:avLst/>
            <a:gdLst>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1679642 h 1679642"/>
              <a:gd name="connsiteX4" fmla="*/ 0 w 1679642"/>
              <a:gd name="connsiteY4" fmla="*/ 0 h 1679642"/>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0 h 1679642"/>
            </a:gdLst>
            <a:ahLst/>
            <a:cxnLst>
              <a:cxn ang="0">
                <a:pos x="connsiteX0" y="connsiteY0"/>
              </a:cxn>
              <a:cxn ang="0">
                <a:pos x="connsiteX1" y="connsiteY1"/>
              </a:cxn>
              <a:cxn ang="0">
                <a:pos x="connsiteX2" y="connsiteY2"/>
              </a:cxn>
              <a:cxn ang="0">
                <a:pos x="connsiteX3" y="connsiteY3"/>
              </a:cxn>
            </a:cxnLst>
            <a:rect l="l" t="t" r="r" b="b"/>
            <a:pathLst>
              <a:path w="1679642" h="1679642">
                <a:moveTo>
                  <a:pt x="0" y="0"/>
                </a:moveTo>
                <a:lnTo>
                  <a:pt x="1679642" y="0"/>
                </a:lnTo>
                <a:lnTo>
                  <a:pt x="1679642" y="167964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8106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2 contenus ">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A1BBC9D-D830-4A88-9BCE-7149F583C0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74861" cy="1476000"/>
          </a:xfrm>
          <a:prstGeom prst="rect">
            <a:avLst/>
          </a:prstGeom>
        </p:spPr>
      </p:pic>
      <p:sp>
        <p:nvSpPr>
          <p:cNvPr id="3" name="Espace réservé du contenu 2">
            <a:extLst>
              <a:ext uri="{FF2B5EF4-FFF2-40B4-BE49-F238E27FC236}">
                <a16:creationId xmlns:a16="http://schemas.microsoft.com/office/drawing/2014/main" id="{ABA0ABC2-111C-484B-82F3-AA5848028648}"/>
              </a:ext>
            </a:extLst>
          </p:cNvPr>
          <p:cNvSpPr>
            <a:spLocks noGrp="1"/>
          </p:cNvSpPr>
          <p:nvPr>
            <p:ph idx="1"/>
          </p:nvPr>
        </p:nvSpPr>
        <p:spPr>
          <a:xfrm>
            <a:off x="453122" y="2148066"/>
            <a:ext cx="3600000" cy="2619199"/>
          </a:xfrm>
        </p:spPr>
        <p:txBody>
          <a:bodyPr ancho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4CED1C6-B628-4CD6-B79F-1E05DF2B7415}"/>
              </a:ext>
            </a:extLst>
          </p:cNvPr>
          <p:cNvSpPr>
            <a:spLocks noGrp="1"/>
          </p:cNvSpPr>
          <p:nvPr>
            <p:ph type="dt" sz="half" idx="10"/>
          </p:nvPr>
        </p:nvSpPr>
        <p:spPr/>
        <p:txBody>
          <a:bodyPr/>
          <a:lstStyle/>
          <a:p>
            <a:r>
              <a:rPr lang="fr-FR" smtClean="0"/>
              <a:t>02/09/2019</a:t>
            </a:r>
            <a:endParaRPr lang="fr-FR"/>
          </a:p>
        </p:txBody>
      </p:sp>
      <p:sp>
        <p:nvSpPr>
          <p:cNvPr id="5" name="Espace réservé du pied de page 4">
            <a:extLst>
              <a:ext uri="{FF2B5EF4-FFF2-40B4-BE49-F238E27FC236}">
                <a16:creationId xmlns:a16="http://schemas.microsoft.com/office/drawing/2014/main" id="{EE3AA398-AD91-4278-AD8A-2541895F52F6}"/>
              </a:ext>
            </a:extLst>
          </p:cNvPr>
          <p:cNvSpPr>
            <a:spLocks noGrp="1"/>
          </p:cNvSpPr>
          <p:nvPr>
            <p:ph type="ftr" sz="quarter" idx="11"/>
          </p:nvPr>
        </p:nvSpPr>
        <p:spPr/>
        <p:txBody>
          <a:bodyPr/>
          <a:lstStyle/>
          <a:p>
            <a:r>
              <a:rPr lang="fr-FR" smtClean="0"/>
              <a:t>Présentation de la Médiathèque</a:t>
            </a:r>
            <a:endParaRPr lang="fr-FR"/>
          </a:p>
        </p:txBody>
      </p:sp>
      <p:sp>
        <p:nvSpPr>
          <p:cNvPr id="6" name="Espace réservé du numéro de diapositive 5">
            <a:extLst>
              <a:ext uri="{FF2B5EF4-FFF2-40B4-BE49-F238E27FC236}">
                <a16:creationId xmlns:a16="http://schemas.microsoft.com/office/drawing/2014/main" id="{41A2A079-7E84-4139-A327-5C859BCF2961}"/>
              </a:ext>
            </a:extLst>
          </p:cNvPr>
          <p:cNvSpPr>
            <a:spLocks noGrp="1"/>
          </p:cNvSpPr>
          <p:nvPr>
            <p:ph type="sldNum" sz="quarter" idx="12"/>
          </p:nvPr>
        </p:nvSpPr>
        <p:spPr/>
        <p:txBody>
          <a:bodyPr/>
          <a:lstStyle/>
          <a:p>
            <a:fld id="{9C1A82F2-75C4-42C2-8E93-FEFE8959BC01}" type="slidenum">
              <a:rPr lang="fr-FR" smtClean="0"/>
              <a:pPr/>
              <a:t>‹N°›</a:t>
            </a:fld>
            <a:endParaRPr lang="fr-FR"/>
          </a:p>
        </p:txBody>
      </p:sp>
      <p:sp>
        <p:nvSpPr>
          <p:cNvPr id="14" name="Titre 13">
            <a:extLst>
              <a:ext uri="{FF2B5EF4-FFF2-40B4-BE49-F238E27FC236}">
                <a16:creationId xmlns:a16="http://schemas.microsoft.com/office/drawing/2014/main" id="{0BC6A7A2-999B-4D48-A84E-B58C8D961AA3}"/>
              </a:ext>
            </a:extLst>
          </p:cNvPr>
          <p:cNvSpPr>
            <a:spLocks noGrp="1"/>
          </p:cNvSpPr>
          <p:nvPr>
            <p:ph type="title"/>
          </p:nvPr>
        </p:nvSpPr>
        <p:spPr/>
        <p:txBody>
          <a:bodyPr/>
          <a:lstStyle/>
          <a:p>
            <a:r>
              <a:rPr lang="fr-FR" dirty="0"/>
              <a:t>Modifiez le style du titre</a:t>
            </a:r>
          </a:p>
        </p:txBody>
      </p:sp>
      <p:sp>
        <p:nvSpPr>
          <p:cNvPr id="8" name="Espace réservé du texte 7">
            <a:extLst>
              <a:ext uri="{FF2B5EF4-FFF2-40B4-BE49-F238E27FC236}">
                <a16:creationId xmlns:a16="http://schemas.microsoft.com/office/drawing/2014/main" id="{DE73F4FB-F814-4A54-8735-DE2B32BB2001}"/>
              </a:ext>
            </a:extLst>
          </p:cNvPr>
          <p:cNvSpPr>
            <a:spLocks noGrp="1"/>
          </p:cNvSpPr>
          <p:nvPr>
            <p:ph type="body" sz="quarter" idx="13" hasCustomPrompt="1"/>
          </p:nvPr>
        </p:nvSpPr>
        <p:spPr>
          <a:xfrm>
            <a:off x="454025" y="807243"/>
            <a:ext cx="7985125" cy="530225"/>
          </a:xfrm>
        </p:spPr>
        <p:txBody>
          <a:bodyPr tIns="0" anchor="t"/>
          <a:lstStyle>
            <a:lvl1pPr>
              <a:lnSpc>
                <a:spcPct val="85000"/>
              </a:lnSpc>
              <a:spcBef>
                <a:spcPts val="0"/>
              </a:spcBef>
              <a:defRPr sz="1800" b="0">
                <a:solidFill>
                  <a:schemeClr val="tx1"/>
                </a:solidFill>
              </a:defRPr>
            </a:lvl1pPr>
            <a:lvl2pPr>
              <a:defRPr sz="2000" b="0">
                <a:solidFill>
                  <a:schemeClr val="tx1"/>
                </a:solidFill>
              </a:defRPr>
            </a:lvl2pPr>
          </a:lstStyle>
          <a:p>
            <a:pPr lvl="0"/>
            <a:r>
              <a:rPr lang="fr-FR" dirty="0"/>
              <a:t>Titre de sous partie </a:t>
            </a:r>
            <a:r>
              <a:rPr lang="fr-FR" dirty="0" err="1"/>
              <a:t>lorem</a:t>
            </a:r>
            <a:r>
              <a:rPr lang="fr-FR" dirty="0"/>
              <a:t> ipsum</a:t>
            </a:r>
          </a:p>
        </p:txBody>
      </p:sp>
      <p:sp>
        <p:nvSpPr>
          <p:cNvPr id="12" name="Rectangle 9">
            <a:extLst>
              <a:ext uri="{FF2B5EF4-FFF2-40B4-BE49-F238E27FC236}">
                <a16:creationId xmlns:a16="http://schemas.microsoft.com/office/drawing/2014/main" id="{F7399D80-DA77-4C9E-91D7-B7FE244A6A9B}"/>
              </a:ext>
            </a:extLst>
          </p:cNvPr>
          <p:cNvSpPr/>
          <p:nvPr userDrawn="1"/>
        </p:nvSpPr>
        <p:spPr>
          <a:xfrm>
            <a:off x="8372212" y="-9172"/>
            <a:ext cx="771787" cy="771787"/>
          </a:xfrm>
          <a:custGeom>
            <a:avLst/>
            <a:gdLst>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1679642 h 1679642"/>
              <a:gd name="connsiteX4" fmla="*/ 0 w 1679642"/>
              <a:gd name="connsiteY4" fmla="*/ 0 h 1679642"/>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0 h 1679642"/>
            </a:gdLst>
            <a:ahLst/>
            <a:cxnLst>
              <a:cxn ang="0">
                <a:pos x="connsiteX0" y="connsiteY0"/>
              </a:cxn>
              <a:cxn ang="0">
                <a:pos x="connsiteX1" y="connsiteY1"/>
              </a:cxn>
              <a:cxn ang="0">
                <a:pos x="connsiteX2" y="connsiteY2"/>
              </a:cxn>
              <a:cxn ang="0">
                <a:pos x="connsiteX3" y="connsiteY3"/>
              </a:cxn>
            </a:cxnLst>
            <a:rect l="l" t="t" r="r" b="b"/>
            <a:pathLst>
              <a:path w="1679642" h="1679642">
                <a:moveTo>
                  <a:pt x="0" y="0"/>
                </a:moveTo>
                <a:lnTo>
                  <a:pt x="1679642" y="0"/>
                </a:lnTo>
                <a:lnTo>
                  <a:pt x="1679642" y="167964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2">
            <a:extLst>
              <a:ext uri="{FF2B5EF4-FFF2-40B4-BE49-F238E27FC236}">
                <a16:creationId xmlns:a16="http://schemas.microsoft.com/office/drawing/2014/main" id="{C4B23733-561D-424B-AC39-21BBD7D0A326}"/>
              </a:ext>
            </a:extLst>
          </p:cNvPr>
          <p:cNvSpPr>
            <a:spLocks noGrp="1"/>
          </p:cNvSpPr>
          <p:nvPr>
            <p:ph idx="14"/>
          </p:nvPr>
        </p:nvSpPr>
        <p:spPr>
          <a:xfrm>
            <a:off x="4859788" y="2148066"/>
            <a:ext cx="3600000" cy="2619199"/>
          </a:xfrm>
        </p:spPr>
        <p:txBody>
          <a:bodyPr ancho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892627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2 contenus avec chapô">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A1BBC9D-D830-4A88-9BCE-7149F583C0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74861" cy="1476000"/>
          </a:xfrm>
          <a:prstGeom prst="rect">
            <a:avLst/>
          </a:prstGeom>
        </p:spPr>
      </p:pic>
      <p:sp>
        <p:nvSpPr>
          <p:cNvPr id="3" name="Espace réservé du contenu 2">
            <a:extLst>
              <a:ext uri="{FF2B5EF4-FFF2-40B4-BE49-F238E27FC236}">
                <a16:creationId xmlns:a16="http://schemas.microsoft.com/office/drawing/2014/main" id="{ABA0ABC2-111C-484B-82F3-AA5848028648}"/>
              </a:ext>
            </a:extLst>
          </p:cNvPr>
          <p:cNvSpPr>
            <a:spLocks noGrp="1"/>
          </p:cNvSpPr>
          <p:nvPr>
            <p:ph idx="1"/>
          </p:nvPr>
        </p:nvSpPr>
        <p:spPr>
          <a:xfrm>
            <a:off x="453122" y="2148066"/>
            <a:ext cx="3600000" cy="2619199"/>
          </a:xfrm>
        </p:spPr>
        <p:txBody>
          <a:bodyPr ancho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4CED1C6-B628-4CD6-B79F-1E05DF2B7415}"/>
              </a:ext>
            </a:extLst>
          </p:cNvPr>
          <p:cNvSpPr>
            <a:spLocks noGrp="1"/>
          </p:cNvSpPr>
          <p:nvPr>
            <p:ph type="dt" sz="half" idx="10"/>
          </p:nvPr>
        </p:nvSpPr>
        <p:spPr/>
        <p:txBody>
          <a:bodyPr/>
          <a:lstStyle/>
          <a:p>
            <a:r>
              <a:rPr lang="fr-FR" smtClean="0"/>
              <a:t>02/09/2019</a:t>
            </a:r>
            <a:endParaRPr lang="fr-FR"/>
          </a:p>
        </p:txBody>
      </p:sp>
      <p:sp>
        <p:nvSpPr>
          <p:cNvPr id="5" name="Espace réservé du pied de page 4">
            <a:extLst>
              <a:ext uri="{FF2B5EF4-FFF2-40B4-BE49-F238E27FC236}">
                <a16:creationId xmlns:a16="http://schemas.microsoft.com/office/drawing/2014/main" id="{EE3AA398-AD91-4278-AD8A-2541895F52F6}"/>
              </a:ext>
            </a:extLst>
          </p:cNvPr>
          <p:cNvSpPr>
            <a:spLocks noGrp="1"/>
          </p:cNvSpPr>
          <p:nvPr>
            <p:ph type="ftr" sz="quarter" idx="11"/>
          </p:nvPr>
        </p:nvSpPr>
        <p:spPr/>
        <p:txBody>
          <a:bodyPr/>
          <a:lstStyle/>
          <a:p>
            <a:r>
              <a:rPr lang="fr-FR" smtClean="0"/>
              <a:t>Présentation de la Médiathèque</a:t>
            </a:r>
            <a:endParaRPr lang="fr-FR"/>
          </a:p>
        </p:txBody>
      </p:sp>
      <p:sp>
        <p:nvSpPr>
          <p:cNvPr id="6" name="Espace réservé du numéro de diapositive 5">
            <a:extLst>
              <a:ext uri="{FF2B5EF4-FFF2-40B4-BE49-F238E27FC236}">
                <a16:creationId xmlns:a16="http://schemas.microsoft.com/office/drawing/2014/main" id="{41A2A079-7E84-4139-A327-5C859BCF2961}"/>
              </a:ext>
            </a:extLst>
          </p:cNvPr>
          <p:cNvSpPr>
            <a:spLocks noGrp="1"/>
          </p:cNvSpPr>
          <p:nvPr>
            <p:ph type="sldNum" sz="quarter" idx="12"/>
          </p:nvPr>
        </p:nvSpPr>
        <p:spPr/>
        <p:txBody>
          <a:bodyPr/>
          <a:lstStyle/>
          <a:p>
            <a:fld id="{9C1A82F2-75C4-42C2-8E93-FEFE8959BC01}" type="slidenum">
              <a:rPr lang="fr-FR" smtClean="0"/>
              <a:pPr/>
              <a:t>‹N°›</a:t>
            </a:fld>
            <a:endParaRPr lang="fr-FR"/>
          </a:p>
        </p:txBody>
      </p:sp>
      <p:sp>
        <p:nvSpPr>
          <p:cNvPr id="14" name="Titre 13">
            <a:extLst>
              <a:ext uri="{FF2B5EF4-FFF2-40B4-BE49-F238E27FC236}">
                <a16:creationId xmlns:a16="http://schemas.microsoft.com/office/drawing/2014/main" id="{0BC6A7A2-999B-4D48-A84E-B58C8D961AA3}"/>
              </a:ext>
            </a:extLst>
          </p:cNvPr>
          <p:cNvSpPr>
            <a:spLocks noGrp="1"/>
          </p:cNvSpPr>
          <p:nvPr>
            <p:ph type="title"/>
          </p:nvPr>
        </p:nvSpPr>
        <p:spPr/>
        <p:txBody>
          <a:bodyPr/>
          <a:lstStyle/>
          <a:p>
            <a:r>
              <a:rPr lang="fr-FR" dirty="0"/>
              <a:t>Modifiez le style du titre</a:t>
            </a:r>
          </a:p>
        </p:txBody>
      </p:sp>
      <p:sp>
        <p:nvSpPr>
          <p:cNvPr id="8" name="Espace réservé du texte 7">
            <a:extLst>
              <a:ext uri="{FF2B5EF4-FFF2-40B4-BE49-F238E27FC236}">
                <a16:creationId xmlns:a16="http://schemas.microsoft.com/office/drawing/2014/main" id="{DE73F4FB-F814-4A54-8735-DE2B32BB2001}"/>
              </a:ext>
            </a:extLst>
          </p:cNvPr>
          <p:cNvSpPr>
            <a:spLocks noGrp="1"/>
          </p:cNvSpPr>
          <p:nvPr>
            <p:ph type="body" sz="quarter" idx="13" hasCustomPrompt="1"/>
          </p:nvPr>
        </p:nvSpPr>
        <p:spPr>
          <a:xfrm>
            <a:off x="454025" y="807243"/>
            <a:ext cx="7985125" cy="530225"/>
          </a:xfrm>
        </p:spPr>
        <p:txBody>
          <a:bodyPr tIns="0" anchor="t"/>
          <a:lstStyle>
            <a:lvl1pPr>
              <a:lnSpc>
                <a:spcPct val="85000"/>
              </a:lnSpc>
              <a:spcBef>
                <a:spcPts val="0"/>
              </a:spcBef>
              <a:defRPr sz="1800" b="0">
                <a:solidFill>
                  <a:schemeClr val="tx1"/>
                </a:solidFill>
              </a:defRPr>
            </a:lvl1pPr>
            <a:lvl2pPr>
              <a:defRPr sz="2000" b="0">
                <a:solidFill>
                  <a:schemeClr val="tx1"/>
                </a:solidFill>
              </a:defRPr>
            </a:lvl2pPr>
          </a:lstStyle>
          <a:p>
            <a:pPr lvl="0"/>
            <a:r>
              <a:rPr lang="fr-FR" dirty="0"/>
              <a:t>Titre de sous partie </a:t>
            </a:r>
            <a:r>
              <a:rPr lang="fr-FR" dirty="0" err="1"/>
              <a:t>lorem</a:t>
            </a:r>
            <a:r>
              <a:rPr lang="fr-FR" dirty="0"/>
              <a:t> ipsum</a:t>
            </a:r>
          </a:p>
        </p:txBody>
      </p:sp>
      <p:sp>
        <p:nvSpPr>
          <p:cNvPr id="12" name="Rectangle 9">
            <a:extLst>
              <a:ext uri="{FF2B5EF4-FFF2-40B4-BE49-F238E27FC236}">
                <a16:creationId xmlns:a16="http://schemas.microsoft.com/office/drawing/2014/main" id="{F7399D80-DA77-4C9E-91D7-B7FE244A6A9B}"/>
              </a:ext>
            </a:extLst>
          </p:cNvPr>
          <p:cNvSpPr/>
          <p:nvPr userDrawn="1"/>
        </p:nvSpPr>
        <p:spPr>
          <a:xfrm>
            <a:off x="8372212" y="-9172"/>
            <a:ext cx="771787" cy="771787"/>
          </a:xfrm>
          <a:custGeom>
            <a:avLst/>
            <a:gdLst>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1679642 h 1679642"/>
              <a:gd name="connsiteX4" fmla="*/ 0 w 1679642"/>
              <a:gd name="connsiteY4" fmla="*/ 0 h 1679642"/>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0 h 1679642"/>
            </a:gdLst>
            <a:ahLst/>
            <a:cxnLst>
              <a:cxn ang="0">
                <a:pos x="connsiteX0" y="connsiteY0"/>
              </a:cxn>
              <a:cxn ang="0">
                <a:pos x="connsiteX1" y="connsiteY1"/>
              </a:cxn>
              <a:cxn ang="0">
                <a:pos x="connsiteX2" y="connsiteY2"/>
              </a:cxn>
              <a:cxn ang="0">
                <a:pos x="connsiteX3" y="connsiteY3"/>
              </a:cxn>
            </a:cxnLst>
            <a:rect l="l" t="t" r="r" b="b"/>
            <a:pathLst>
              <a:path w="1679642" h="1679642">
                <a:moveTo>
                  <a:pt x="0" y="0"/>
                </a:moveTo>
                <a:lnTo>
                  <a:pt x="1679642" y="0"/>
                </a:lnTo>
                <a:lnTo>
                  <a:pt x="1679642" y="167964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2">
            <a:extLst>
              <a:ext uri="{FF2B5EF4-FFF2-40B4-BE49-F238E27FC236}">
                <a16:creationId xmlns:a16="http://schemas.microsoft.com/office/drawing/2014/main" id="{C4B23733-561D-424B-AC39-21BBD7D0A326}"/>
              </a:ext>
            </a:extLst>
          </p:cNvPr>
          <p:cNvSpPr>
            <a:spLocks noGrp="1"/>
          </p:cNvSpPr>
          <p:nvPr>
            <p:ph idx="14"/>
          </p:nvPr>
        </p:nvSpPr>
        <p:spPr>
          <a:xfrm>
            <a:off x="4859788" y="2148066"/>
            <a:ext cx="3600000" cy="2619199"/>
          </a:xfrm>
        </p:spPr>
        <p:txBody>
          <a:bodyPr ancho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8">
            <a:extLst>
              <a:ext uri="{FF2B5EF4-FFF2-40B4-BE49-F238E27FC236}">
                <a16:creationId xmlns:a16="http://schemas.microsoft.com/office/drawing/2014/main" id="{9B3ABC01-672B-453D-BF21-926232A1721D}"/>
              </a:ext>
            </a:extLst>
          </p:cNvPr>
          <p:cNvSpPr>
            <a:spLocks noGrp="1"/>
          </p:cNvSpPr>
          <p:nvPr>
            <p:ph type="body" sz="quarter" idx="15" hasCustomPrompt="1"/>
          </p:nvPr>
        </p:nvSpPr>
        <p:spPr>
          <a:xfrm>
            <a:off x="454025" y="1455738"/>
            <a:ext cx="3599097" cy="684212"/>
          </a:xfrm>
        </p:spPr>
        <p:txBody>
          <a:bodyPr/>
          <a:lstStyle>
            <a:lvl1pPr>
              <a:defRPr>
                <a:solidFill>
                  <a:schemeClr val="accent2"/>
                </a:solidFill>
              </a:defRPr>
            </a:lvl1pPr>
          </a:lstStyle>
          <a:p>
            <a:pPr lvl="0"/>
            <a:r>
              <a:rPr lang="fr-FR" dirty="0"/>
              <a:t>Texte de chapô</a:t>
            </a:r>
          </a:p>
        </p:txBody>
      </p:sp>
      <p:sp>
        <p:nvSpPr>
          <p:cNvPr id="16" name="Espace réservé du texte 8">
            <a:extLst>
              <a:ext uri="{FF2B5EF4-FFF2-40B4-BE49-F238E27FC236}">
                <a16:creationId xmlns:a16="http://schemas.microsoft.com/office/drawing/2014/main" id="{9628C642-76D6-4565-87DA-BE4746952394}"/>
              </a:ext>
            </a:extLst>
          </p:cNvPr>
          <p:cNvSpPr>
            <a:spLocks noGrp="1"/>
          </p:cNvSpPr>
          <p:nvPr>
            <p:ph type="body" sz="quarter" idx="17" hasCustomPrompt="1"/>
          </p:nvPr>
        </p:nvSpPr>
        <p:spPr>
          <a:xfrm>
            <a:off x="4860691" y="1455738"/>
            <a:ext cx="3599097" cy="684212"/>
          </a:xfrm>
        </p:spPr>
        <p:txBody>
          <a:bodyPr/>
          <a:lstStyle>
            <a:lvl1pPr>
              <a:defRPr>
                <a:solidFill>
                  <a:schemeClr val="accent2"/>
                </a:solidFill>
              </a:defRPr>
            </a:lvl1pPr>
          </a:lstStyle>
          <a:p>
            <a:pPr lvl="0"/>
            <a:r>
              <a:rPr lang="fr-FR" dirty="0"/>
              <a:t>Texte de chapô</a:t>
            </a:r>
          </a:p>
        </p:txBody>
      </p:sp>
    </p:spTree>
    <p:extLst>
      <p:ext uri="{BB962C8B-B14F-4D97-AF65-F5344CB8AC3E}">
        <p14:creationId xmlns:p14="http://schemas.microsoft.com/office/powerpoint/2010/main" val="2696912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2 contenus + Fris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A1BBC9D-D830-4A88-9BCE-7149F583C0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74861" cy="1476000"/>
          </a:xfrm>
          <a:prstGeom prst="rect">
            <a:avLst/>
          </a:prstGeom>
        </p:spPr>
      </p:pic>
      <p:sp>
        <p:nvSpPr>
          <p:cNvPr id="3" name="Espace réservé du contenu 2">
            <a:extLst>
              <a:ext uri="{FF2B5EF4-FFF2-40B4-BE49-F238E27FC236}">
                <a16:creationId xmlns:a16="http://schemas.microsoft.com/office/drawing/2014/main" id="{ABA0ABC2-111C-484B-82F3-AA5848028648}"/>
              </a:ext>
            </a:extLst>
          </p:cNvPr>
          <p:cNvSpPr>
            <a:spLocks noGrp="1"/>
          </p:cNvSpPr>
          <p:nvPr>
            <p:ph idx="1"/>
          </p:nvPr>
        </p:nvSpPr>
        <p:spPr>
          <a:xfrm>
            <a:off x="453122" y="3256377"/>
            <a:ext cx="3276000" cy="1510888"/>
          </a:xfrm>
        </p:spPr>
        <p:txBody>
          <a:bodyPr ancho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4CED1C6-B628-4CD6-B79F-1E05DF2B7415}"/>
              </a:ext>
            </a:extLst>
          </p:cNvPr>
          <p:cNvSpPr>
            <a:spLocks noGrp="1"/>
          </p:cNvSpPr>
          <p:nvPr>
            <p:ph type="dt" sz="half" idx="10"/>
          </p:nvPr>
        </p:nvSpPr>
        <p:spPr/>
        <p:txBody>
          <a:bodyPr/>
          <a:lstStyle/>
          <a:p>
            <a:r>
              <a:rPr lang="fr-FR" smtClean="0"/>
              <a:t>02/09/2019</a:t>
            </a:r>
            <a:endParaRPr lang="fr-FR"/>
          </a:p>
        </p:txBody>
      </p:sp>
      <p:sp>
        <p:nvSpPr>
          <p:cNvPr id="5" name="Espace réservé du pied de page 4">
            <a:extLst>
              <a:ext uri="{FF2B5EF4-FFF2-40B4-BE49-F238E27FC236}">
                <a16:creationId xmlns:a16="http://schemas.microsoft.com/office/drawing/2014/main" id="{EE3AA398-AD91-4278-AD8A-2541895F52F6}"/>
              </a:ext>
            </a:extLst>
          </p:cNvPr>
          <p:cNvSpPr>
            <a:spLocks noGrp="1"/>
          </p:cNvSpPr>
          <p:nvPr>
            <p:ph type="ftr" sz="quarter" idx="11"/>
          </p:nvPr>
        </p:nvSpPr>
        <p:spPr/>
        <p:txBody>
          <a:bodyPr/>
          <a:lstStyle/>
          <a:p>
            <a:r>
              <a:rPr lang="fr-FR" smtClean="0"/>
              <a:t>Présentation de la Médiathèque</a:t>
            </a:r>
            <a:endParaRPr lang="fr-FR"/>
          </a:p>
        </p:txBody>
      </p:sp>
      <p:sp>
        <p:nvSpPr>
          <p:cNvPr id="6" name="Espace réservé du numéro de diapositive 5">
            <a:extLst>
              <a:ext uri="{FF2B5EF4-FFF2-40B4-BE49-F238E27FC236}">
                <a16:creationId xmlns:a16="http://schemas.microsoft.com/office/drawing/2014/main" id="{41A2A079-7E84-4139-A327-5C859BCF2961}"/>
              </a:ext>
            </a:extLst>
          </p:cNvPr>
          <p:cNvSpPr>
            <a:spLocks noGrp="1"/>
          </p:cNvSpPr>
          <p:nvPr>
            <p:ph type="sldNum" sz="quarter" idx="12"/>
          </p:nvPr>
        </p:nvSpPr>
        <p:spPr/>
        <p:txBody>
          <a:bodyPr/>
          <a:lstStyle/>
          <a:p>
            <a:fld id="{9C1A82F2-75C4-42C2-8E93-FEFE8959BC01}" type="slidenum">
              <a:rPr lang="fr-FR" smtClean="0"/>
              <a:pPr/>
              <a:t>‹N°›</a:t>
            </a:fld>
            <a:endParaRPr lang="fr-FR"/>
          </a:p>
        </p:txBody>
      </p:sp>
      <p:sp>
        <p:nvSpPr>
          <p:cNvPr id="14" name="Titre 13">
            <a:extLst>
              <a:ext uri="{FF2B5EF4-FFF2-40B4-BE49-F238E27FC236}">
                <a16:creationId xmlns:a16="http://schemas.microsoft.com/office/drawing/2014/main" id="{0BC6A7A2-999B-4D48-A84E-B58C8D961AA3}"/>
              </a:ext>
            </a:extLst>
          </p:cNvPr>
          <p:cNvSpPr>
            <a:spLocks noGrp="1"/>
          </p:cNvSpPr>
          <p:nvPr>
            <p:ph type="title"/>
          </p:nvPr>
        </p:nvSpPr>
        <p:spPr/>
        <p:txBody>
          <a:bodyPr/>
          <a:lstStyle/>
          <a:p>
            <a:r>
              <a:rPr lang="fr-FR" dirty="0"/>
              <a:t>Modifiez le style du titre</a:t>
            </a:r>
          </a:p>
        </p:txBody>
      </p:sp>
      <p:sp>
        <p:nvSpPr>
          <p:cNvPr id="8" name="Espace réservé du texte 7">
            <a:extLst>
              <a:ext uri="{FF2B5EF4-FFF2-40B4-BE49-F238E27FC236}">
                <a16:creationId xmlns:a16="http://schemas.microsoft.com/office/drawing/2014/main" id="{DE73F4FB-F814-4A54-8735-DE2B32BB2001}"/>
              </a:ext>
            </a:extLst>
          </p:cNvPr>
          <p:cNvSpPr>
            <a:spLocks noGrp="1"/>
          </p:cNvSpPr>
          <p:nvPr>
            <p:ph type="body" sz="quarter" idx="13" hasCustomPrompt="1"/>
          </p:nvPr>
        </p:nvSpPr>
        <p:spPr>
          <a:xfrm>
            <a:off x="454025" y="807243"/>
            <a:ext cx="7985125" cy="530225"/>
          </a:xfrm>
        </p:spPr>
        <p:txBody>
          <a:bodyPr tIns="0" anchor="t"/>
          <a:lstStyle>
            <a:lvl1pPr>
              <a:lnSpc>
                <a:spcPct val="85000"/>
              </a:lnSpc>
              <a:spcBef>
                <a:spcPts val="0"/>
              </a:spcBef>
              <a:defRPr sz="1800" b="0">
                <a:solidFill>
                  <a:schemeClr val="tx1"/>
                </a:solidFill>
              </a:defRPr>
            </a:lvl1pPr>
            <a:lvl2pPr>
              <a:defRPr sz="2000" b="0">
                <a:solidFill>
                  <a:schemeClr val="tx1"/>
                </a:solidFill>
              </a:defRPr>
            </a:lvl2pPr>
          </a:lstStyle>
          <a:p>
            <a:pPr lvl="0"/>
            <a:r>
              <a:rPr lang="fr-FR" dirty="0"/>
              <a:t>Titre de sous partie </a:t>
            </a:r>
            <a:r>
              <a:rPr lang="fr-FR" dirty="0" err="1"/>
              <a:t>lorem</a:t>
            </a:r>
            <a:r>
              <a:rPr lang="fr-FR" dirty="0"/>
              <a:t> ipsum</a:t>
            </a:r>
          </a:p>
        </p:txBody>
      </p:sp>
      <p:sp>
        <p:nvSpPr>
          <p:cNvPr id="12" name="Rectangle 9">
            <a:extLst>
              <a:ext uri="{FF2B5EF4-FFF2-40B4-BE49-F238E27FC236}">
                <a16:creationId xmlns:a16="http://schemas.microsoft.com/office/drawing/2014/main" id="{F7399D80-DA77-4C9E-91D7-B7FE244A6A9B}"/>
              </a:ext>
            </a:extLst>
          </p:cNvPr>
          <p:cNvSpPr/>
          <p:nvPr userDrawn="1"/>
        </p:nvSpPr>
        <p:spPr>
          <a:xfrm>
            <a:off x="8372212" y="-9172"/>
            <a:ext cx="771787" cy="771787"/>
          </a:xfrm>
          <a:custGeom>
            <a:avLst/>
            <a:gdLst>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1679642 h 1679642"/>
              <a:gd name="connsiteX4" fmla="*/ 0 w 1679642"/>
              <a:gd name="connsiteY4" fmla="*/ 0 h 1679642"/>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0 h 1679642"/>
            </a:gdLst>
            <a:ahLst/>
            <a:cxnLst>
              <a:cxn ang="0">
                <a:pos x="connsiteX0" y="connsiteY0"/>
              </a:cxn>
              <a:cxn ang="0">
                <a:pos x="connsiteX1" y="connsiteY1"/>
              </a:cxn>
              <a:cxn ang="0">
                <a:pos x="connsiteX2" y="connsiteY2"/>
              </a:cxn>
              <a:cxn ang="0">
                <a:pos x="connsiteX3" y="connsiteY3"/>
              </a:cxn>
            </a:cxnLst>
            <a:rect l="l" t="t" r="r" b="b"/>
            <a:pathLst>
              <a:path w="1679642" h="1679642">
                <a:moveTo>
                  <a:pt x="0" y="0"/>
                </a:moveTo>
                <a:lnTo>
                  <a:pt x="1679642" y="0"/>
                </a:lnTo>
                <a:lnTo>
                  <a:pt x="1679642" y="167964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2">
            <a:extLst>
              <a:ext uri="{FF2B5EF4-FFF2-40B4-BE49-F238E27FC236}">
                <a16:creationId xmlns:a16="http://schemas.microsoft.com/office/drawing/2014/main" id="{C4B23733-561D-424B-AC39-21BBD7D0A326}"/>
              </a:ext>
            </a:extLst>
          </p:cNvPr>
          <p:cNvSpPr>
            <a:spLocks noGrp="1"/>
          </p:cNvSpPr>
          <p:nvPr>
            <p:ph idx="14"/>
          </p:nvPr>
        </p:nvSpPr>
        <p:spPr>
          <a:xfrm>
            <a:off x="4165600" y="3256377"/>
            <a:ext cx="3276000" cy="1510888"/>
          </a:xfrm>
        </p:spPr>
        <p:txBody>
          <a:bodyPr ancho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pour une image  9">
            <a:extLst>
              <a:ext uri="{FF2B5EF4-FFF2-40B4-BE49-F238E27FC236}">
                <a16:creationId xmlns:a16="http://schemas.microsoft.com/office/drawing/2014/main" id="{6C711472-71CC-497B-8753-DDFA8575BA2B}"/>
              </a:ext>
            </a:extLst>
          </p:cNvPr>
          <p:cNvSpPr>
            <a:spLocks noGrp="1"/>
          </p:cNvSpPr>
          <p:nvPr>
            <p:ph type="pic" sz="quarter" idx="16" hasCustomPrompt="1"/>
          </p:nvPr>
        </p:nvSpPr>
        <p:spPr>
          <a:xfrm>
            <a:off x="1" y="1692988"/>
            <a:ext cx="9144000" cy="1346400"/>
          </a:xfrm>
          <a:solidFill>
            <a:schemeClr val="bg2">
              <a:lumMod val="90000"/>
            </a:schemeClr>
          </a:solidFill>
        </p:spPr>
        <p:txBody>
          <a:bodyPr anchor="ctr"/>
          <a:lstStyle>
            <a:lvl1pPr marL="0" marR="0" indent="0" algn="ctr" defTabSz="617220" rtl="0" eaLnBrk="1" fontAlgn="auto" latinLnBrk="0" hangingPunct="1">
              <a:lnSpc>
                <a:spcPct val="90000"/>
              </a:lnSpc>
              <a:spcBef>
                <a:spcPts val="1800"/>
              </a:spcBef>
              <a:spcAft>
                <a:spcPts val="0"/>
              </a:spcAft>
              <a:buClrTx/>
              <a:buSzTx/>
              <a:buFont typeface="Arial" panose="020B0604020202020204" pitchFamily="34" charset="0"/>
              <a:buNone/>
              <a:tabLst/>
              <a:defRPr sz="1200" b="0">
                <a:solidFill>
                  <a:schemeClr val="accent2"/>
                </a:solidFill>
              </a:defRPr>
            </a:lvl1pPr>
          </a:lstStyle>
          <a:p>
            <a:pPr marL="0" marR="0" lvl="0" indent="0" algn="ctr" defTabSz="617220" rtl="0" eaLnBrk="1" fontAlgn="auto" latinLnBrk="0" hangingPunct="1">
              <a:lnSpc>
                <a:spcPct val="90000"/>
              </a:lnSpc>
              <a:spcBef>
                <a:spcPts val="1800"/>
              </a:spcBef>
              <a:spcAft>
                <a:spcPts val="0"/>
              </a:spcAft>
              <a:buClrTx/>
              <a:buSzTx/>
              <a:buFont typeface="Arial" panose="020B0604020202020204" pitchFamily="34" charset="0"/>
              <a:buNone/>
              <a:tabLst/>
              <a:defRPr/>
            </a:pPr>
            <a:r>
              <a:rPr lang="fr-FR" dirty="0"/>
              <a:t>Cliquez sur l’icône pour insérer un visuel de type « Frise 2 contenus »</a:t>
            </a:r>
          </a:p>
        </p:txBody>
      </p:sp>
    </p:spTree>
    <p:extLst>
      <p:ext uri="{BB962C8B-B14F-4D97-AF65-F5344CB8AC3E}">
        <p14:creationId xmlns:p14="http://schemas.microsoft.com/office/powerpoint/2010/main" val="197964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3 contenus ">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A1BBC9D-D830-4A88-9BCE-7149F583C0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74861" cy="1476000"/>
          </a:xfrm>
          <a:prstGeom prst="rect">
            <a:avLst/>
          </a:prstGeom>
        </p:spPr>
      </p:pic>
      <p:sp>
        <p:nvSpPr>
          <p:cNvPr id="3" name="Espace réservé du contenu 2">
            <a:extLst>
              <a:ext uri="{FF2B5EF4-FFF2-40B4-BE49-F238E27FC236}">
                <a16:creationId xmlns:a16="http://schemas.microsoft.com/office/drawing/2014/main" id="{ABA0ABC2-111C-484B-82F3-AA5848028648}"/>
              </a:ext>
            </a:extLst>
          </p:cNvPr>
          <p:cNvSpPr>
            <a:spLocks noGrp="1"/>
          </p:cNvSpPr>
          <p:nvPr>
            <p:ph idx="1"/>
          </p:nvPr>
        </p:nvSpPr>
        <p:spPr>
          <a:xfrm>
            <a:off x="453122" y="2103438"/>
            <a:ext cx="2520000" cy="2663827"/>
          </a:xfrm>
        </p:spPr>
        <p:txBody>
          <a:bodyPr ancho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4CED1C6-B628-4CD6-B79F-1E05DF2B7415}"/>
              </a:ext>
            </a:extLst>
          </p:cNvPr>
          <p:cNvSpPr>
            <a:spLocks noGrp="1"/>
          </p:cNvSpPr>
          <p:nvPr>
            <p:ph type="dt" sz="half" idx="10"/>
          </p:nvPr>
        </p:nvSpPr>
        <p:spPr/>
        <p:txBody>
          <a:bodyPr/>
          <a:lstStyle/>
          <a:p>
            <a:r>
              <a:rPr lang="fr-FR" smtClean="0"/>
              <a:t>02/09/2019</a:t>
            </a:r>
            <a:endParaRPr lang="fr-FR"/>
          </a:p>
        </p:txBody>
      </p:sp>
      <p:sp>
        <p:nvSpPr>
          <p:cNvPr id="5" name="Espace réservé du pied de page 4">
            <a:extLst>
              <a:ext uri="{FF2B5EF4-FFF2-40B4-BE49-F238E27FC236}">
                <a16:creationId xmlns:a16="http://schemas.microsoft.com/office/drawing/2014/main" id="{EE3AA398-AD91-4278-AD8A-2541895F52F6}"/>
              </a:ext>
            </a:extLst>
          </p:cNvPr>
          <p:cNvSpPr>
            <a:spLocks noGrp="1"/>
          </p:cNvSpPr>
          <p:nvPr>
            <p:ph type="ftr" sz="quarter" idx="11"/>
          </p:nvPr>
        </p:nvSpPr>
        <p:spPr/>
        <p:txBody>
          <a:bodyPr/>
          <a:lstStyle/>
          <a:p>
            <a:r>
              <a:rPr lang="fr-FR" smtClean="0"/>
              <a:t>Présentation de la Médiathèque</a:t>
            </a:r>
            <a:endParaRPr lang="fr-FR"/>
          </a:p>
        </p:txBody>
      </p:sp>
      <p:sp>
        <p:nvSpPr>
          <p:cNvPr id="6" name="Espace réservé du numéro de diapositive 5">
            <a:extLst>
              <a:ext uri="{FF2B5EF4-FFF2-40B4-BE49-F238E27FC236}">
                <a16:creationId xmlns:a16="http://schemas.microsoft.com/office/drawing/2014/main" id="{41A2A079-7E84-4139-A327-5C859BCF2961}"/>
              </a:ext>
            </a:extLst>
          </p:cNvPr>
          <p:cNvSpPr>
            <a:spLocks noGrp="1"/>
          </p:cNvSpPr>
          <p:nvPr>
            <p:ph type="sldNum" sz="quarter" idx="12"/>
          </p:nvPr>
        </p:nvSpPr>
        <p:spPr/>
        <p:txBody>
          <a:bodyPr/>
          <a:lstStyle/>
          <a:p>
            <a:fld id="{9C1A82F2-75C4-42C2-8E93-FEFE8959BC01}" type="slidenum">
              <a:rPr lang="fr-FR" smtClean="0"/>
              <a:pPr/>
              <a:t>‹N°›</a:t>
            </a:fld>
            <a:endParaRPr lang="fr-FR"/>
          </a:p>
        </p:txBody>
      </p:sp>
      <p:sp>
        <p:nvSpPr>
          <p:cNvPr id="14" name="Titre 13">
            <a:extLst>
              <a:ext uri="{FF2B5EF4-FFF2-40B4-BE49-F238E27FC236}">
                <a16:creationId xmlns:a16="http://schemas.microsoft.com/office/drawing/2014/main" id="{0BC6A7A2-999B-4D48-A84E-B58C8D961AA3}"/>
              </a:ext>
            </a:extLst>
          </p:cNvPr>
          <p:cNvSpPr>
            <a:spLocks noGrp="1"/>
          </p:cNvSpPr>
          <p:nvPr>
            <p:ph type="title"/>
          </p:nvPr>
        </p:nvSpPr>
        <p:spPr/>
        <p:txBody>
          <a:bodyPr/>
          <a:lstStyle/>
          <a:p>
            <a:r>
              <a:rPr lang="fr-FR" dirty="0"/>
              <a:t>Modifiez le style du titre</a:t>
            </a:r>
          </a:p>
        </p:txBody>
      </p:sp>
      <p:sp>
        <p:nvSpPr>
          <p:cNvPr id="8" name="Espace réservé du texte 7">
            <a:extLst>
              <a:ext uri="{FF2B5EF4-FFF2-40B4-BE49-F238E27FC236}">
                <a16:creationId xmlns:a16="http://schemas.microsoft.com/office/drawing/2014/main" id="{DE73F4FB-F814-4A54-8735-DE2B32BB2001}"/>
              </a:ext>
            </a:extLst>
          </p:cNvPr>
          <p:cNvSpPr>
            <a:spLocks noGrp="1"/>
          </p:cNvSpPr>
          <p:nvPr>
            <p:ph type="body" sz="quarter" idx="13" hasCustomPrompt="1"/>
          </p:nvPr>
        </p:nvSpPr>
        <p:spPr>
          <a:xfrm>
            <a:off x="454025" y="807243"/>
            <a:ext cx="7985125" cy="530225"/>
          </a:xfrm>
        </p:spPr>
        <p:txBody>
          <a:bodyPr tIns="0" anchor="t"/>
          <a:lstStyle>
            <a:lvl1pPr>
              <a:lnSpc>
                <a:spcPct val="85000"/>
              </a:lnSpc>
              <a:spcBef>
                <a:spcPts val="0"/>
              </a:spcBef>
              <a:defRPr sz="1800" b="0">
                <a:solidFill>
                  <a:schemeClr val="tx1"/>
                </a:solidFill>
              </a:defRPr>
            </a:lvl1pPr>
            <a:lvl2pPr>
              <a:defRPr sz="2000" b="0">
                <a:solidFill>
                  <a:schemeClr val="tx1"/>
                </a:solidFill>
              </a:defRPr>
            </a:lvl2pPr>
          </a:lstStyle>
          <a:p>
            <a:pPr lvl="0"/>
            <a:r>
              <a:rPr lang="fr-FR" dirty="0"/>
              <a:t>Titre de sous partie </a:t>
            </a:r>
            <a:r>
              <a:rPr lang="fr-FR" dirty="0" err="1"/>
              <a:t>lorem</a:t>
            </a:r>
            <a:r>
              <a:rPr lang="fr-FR" dirty="0"/>
              <a:t> ipsum</a:t>
            </a:r>
          </a:p>
        </p:txBody>
      </p:sp>
      <p:sp>
        <p:nvSpPr>
          <p:cNvPr id="12" name="Rectangle 9">
            <a:extLst>
              <a:ext uri="{FF2B5EF4-FFF2-40B4-BE49-F238E27FC236}">
                <a16:creationId xmlns:a16="http://schemas.microsoft.com/office/drawing/2014/main" id="{F7399D80-DA77-4C9E-91D7-B7FE244A6A9B}"/>
              </a:ext>
            </a:extLst>
          </p:cNvPr>
          <p:cNvSpPr/>
          <p:nvPr userDrawn="1"/>
        </p:nvSpPr>
        <p:spPr>
          <a:xfrm>
            <a:off x="8372212" y="-9172"/>
            <a:ext cx="771787" cy="771787"/>
          </a:xfrm>
          <a:custGeom>
            <a:avLst/>
            <a:gdLst>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1679642 h 1679642"/>
              <a:gd name="connsiteX4" fmla="*/ 0 w 1679642"/>
              <a:gd name="connsiteY4" fmla="*/ 0 h 1679642"/>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0 h 1679642"/>
            </a:gdLst>
            <a:ahLst/>
            <a:cxnLst>
              <a:cxn ang="0">
                <a:pos x="connsiteX0" y="connsiteY0"/>
              </a:cxn>
              <a:cxn ang="0">
                <a:pos x="connsiteX1" y="connsiteY1"/>
              </a:cxn>
              <a:cxn ang="0">
                <a:pos x="connsiteX2" y="connsiteY2"/>
              </a:cxn>
              <a:cxn ang="0">
                <a:pos x="connsiteX3" y="connsiteY3"/>
              </a:cxn>
            </a:cxnLst>
            <a:rect l="l" t="t" r="r" b="b"/>
            <a:pathLst>
              <a:path w="1679642" h="1679642">
                <a:moveTo>
                  <a:pt x="0" y="0"/>
                </a:moveTo>
                <a:lnTo>
                  <a:pt x="1679642" y="0"/>
                </a:lnTo>
                <a:lnTo>
                  <a:pt x="1679642" y="167964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2">
            <a:extLst>
              <a:ext uri="{FF2B5EF4-FFF2-40B4-BE49-F238E27FC236}">
                <a16:creationId xmlns:a16="http://schemas.microsoft.com/office/drawing/2014/main" id="{C4B23733-561D-424B-AC39-21BBD7D0A326}"/>
              </a:ext>
            </a:extLst>
          </p:cNvPr>
          <p:cNvSpPr>
            <a:spLocks noGrp="1"/>
          </p:cNvSpPr>
          <p:nvPr>
            <p:ph idx="14"/>
          </p:nvPr>
        </p:nvSpPr>
        <p:spPr>
          <a:xfrm>
            <a:off x="3190101" y="2103438"/>
            <a:ext cx="2520000" cy="2663827"/>
          </a:xfrm>
        </p:spPr>
        <p:txBody>
          <a:bodyPr ancho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contenu 2">
            <a:extLst>
              <a:ext uri="{FF2B5EF4-FFF2-40B4-BE49-F238E27FC236}">
                <a16:creationId xmlns:a16="http://schemas.microsoft.com/office/drawing/2014/main" id="{D4D1BB47-9282-47F9-8BD7-665BB91B9524}"/>
              </a:ext>
            </a:extLst>
          </p:cNvPr>
          <p:cNvSpPr>
            <a:spLocks noGrp="1"/>
          </p:cNvSpPr>
          <p:nvPr>
            <p:ph idx="15"/>
          </p:nvPr>
        </p:nvSpPr>
        <p:spPr>
          <a:xfrm>
            <a:off x="5927081" y="2103438"/>
            <a:ext cx="2520000" cy="2663827"/>
          </a:xfrm>
        </p:spPr>
        <p:txBody>
          <a:bodyPr ancho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286886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3 contenus avec chapô">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A1BBC9D-D830-4A88-9BCE-7149F583C0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74861" cy="1476000"/>
          </a:xfrm>
          <a:prstGeom prst="rect">
            <a:avLst/>
          </a:prstGeom>
        </p:spPr>
      </p:pic>
      <p:sp>
        <p:nvSpPr>
          <p:cNvPr id="3" name="Espace réservé du contenu 2">
            <a:extLst>
              <a:ext uri="{FF2B5EF4-FFF2-40B4-BE49-F238E27FC236}">
                <a16:creationId xmlns:a16="http://schemas.microsoft.com/office/drawing/2014/main" id="{ABA0ABC2-111C-484B-82F3-AA5848028648}"/>
              </a:ext>
            </a:extLst>
          </p:cNvPr>
          <p:cNvSpPr>
            <a:spLocks noGrp="1"/>
          </p:cNvSpPr>
          <p:nvPr>
            <p:ph idx="1"/>
          </p:nvPr>
        </p:nvSpPr>
        <p:spPr>
          <a:xfrm>
            <a:off x="453122" y="2103438"/>
            <a:ext cx="2520000" cy="2663827"/>
          </a:xfrm>
        </p:spPr>
        <p:txBody>
          <a:bodyPr ancho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4CED1C6-B628-4CD6-B79F-1E05DF2B7415}"/>
              </a:ext>
            </a:extLst>
          </p:cNvPr>
          <p:cNvSpPr>
            <a:spLocks noGrp="1"/>
          </p:cNvSpPr>
          <p:nvPr>
            <p:ph type="dt" sz="half" idx="10"/>
          </p:nvPr>
        </p:nvSpPr>
        <p:spPr/>
        <p:txBody>
          <a:bodyPr/>
          <a:lstStyle/>
          <a:p>
            <a:r>
              <a:rPr lang="fr-FR" smtClean="0"/>
              <a:t>02/09/2019</a:t>
            </a:r>
            <a:endParaRPr lang="fr-FR"/>
          </a:p>
        </p:txBody>
      </p:sp>
      <p:sp>
        <p:nvSpPr>
          <p:cNvPr id="5" name="Espace réservé du pied de page 4">
            <a:extLst>
              <a:ext uri="{FF2B5EF4-FFF2-40B4-BE49-F238E27FC236}">
                <a16:creationId xmlns:a16="http://schemas.microsoft.com/office/drawing/2014/main" id="{EE3AA398-AD91-4278-AD8A-2541895F52F6}"/>
              </a:ext>
            </a:extLst>
          </p:cNvPr>
          <p:cNvSpPr>
            <a:spLocks noGrp="1"/>
          </p:cNvSpPr>
          <p:nvPr>
            <p:ph type="ftr" sz="quarter" idx="11"/>
          </p:nvPr>
        </p:nvSpPr>
        <p:spPr/>
        <p:txBody>
          <a:bodyPr/>
          <a:lstStyle/>
          <a:p>
            <a:r>
              <a:rPr lang="fr-FR" smtClean="0"/>
              <a:t>Présentation de la Médiathèque</a:t>
            </a:r>
            <a:endParaRPr lang="fr-FR"/>
          </a:p>
        </p:txBody>
      </p:sp>
      <p:sp>
        <p:nvSpPr>
          <p:cNvPr id="6" name="Espace réservé du numéro de diapositive 5">
            <a:extLst>
              <a:ext uri="{FF2B5EF4-FFF2-40B4-BE49-F238E27FC236}">
                <a16:creationId xmlns:a16="http://schemas.microsoft.com/office/drawing/2014/main" id="{41A2A079-7E84-4139-A327-5C859BCF2961}"/>
              </a:ext>
            </a:extLst>
          </p:cNvPr>
          <p:cNvSpPr>
            <a:spLocks noGrp="1"/>
          </p:cNvSpPr>
          <p:nvPr>
            <p:ph type="sldNum" sz="quarter" idx="12"/>
          </p:nvPr>
        </p:nvSpPr>
        <p:spPr/>
        <p:txBody>
          <a:bodyPr/>
          <a:lstStyle/>
          <a:p>
            <a:fld id="{9C1A82F2-75C4-42C2-8E93-FEFE8959BC01}" type="slidenum">
              <a:rPr lang="fr-FR" smtClean="0"/>
              <a:pPr/>
              <a:t>‹N°›</a:t>
            </a:fld>
            <a:endParaRPr lang="fr-FR"/>
          </a:p>
        </p:txBody>
      </p:sp>
      <p:sp>
        <p:nvSpPr>
          <p:cNvPr id="14" name="Titre 13">
            <a:extLst>
              <a:ext uri="{FF2B5EF4-FFF2-40B4-BE49-F238E27FC236}">
                <a16:creationId xmlns:a16="http://schemas.microsoft.com/office/drawing/2014/main" id="{0BC6A7A2-999B-4D48-A84E-B58C8D961AA3}"/>
              </a:ext>
            </a:extLst>
          </p:cNvPr>
          <p:cNvSpPr>
            <a:spLocks noGrp="1"/>
          </p:cNvSpPr>
          <p:nvPr>
            <p:ph type="title"/>
          </p:nvPr>
        </p:nvSpPr>
        <p:spPr/>
        <p:txBody>
          <a:bodyPr/>
          <a:lstStyle/>
          <a:p>
            <a:r>
              <a:rPr lang="fr-FR" dirty="0"/>
              <a:t>Modifiez le style du titre</a:t>
            </a:r>
          </a:p>
        </p:txBody>
      </p:sp>
      <p:sp>
        <p:nvSpPr>
          <p:cNvPr id="8" name="Espace réservé du texte 7">
            <a:extLst>
              <a:ext uri="{FF2B5EF4-FFF2-40B4-BE49-F238E27FC236}">
                <a16:creationId xmlns:a16="http://schemas.microsoft.com/office/drawing/2014/main" id="{DE73F4FB-F814-4A54-8735-DE2B32BB2001}"/>
              </a:ext>
            </a:extLst>
          </p:cNvPr>
          <p:cNvSpPr>
            <a:spLocks noGrp="1"/>
          </p:cNvSpPr>
          <p:nvPr>
            <p:ph type="body" sz="quarter" idx="13" hasCustomPrompt="1"/>
          </p:nvPr>
        </p:nvSpPr>
        <p:spPr>
          <a:xfrm>
            <a:off x="454025" y="807243"/>
            <a:ext cx="7985125" cy="530225"/>
          </a:xfrm>
        </p:spPr>
        <p:txBody>
          <a:bodyPr tIns="0" anchor="t"/>
          <a:lstStyle>
            <a:lvl1pPr>
              <a:lnSpc>
                <a:spcPct val="85000"/>
              </a:lnSpc>
              <a:spcBef>
                <a:spcPts val="0"/>
              </a:spcBef>
              <a:defRPr sz="1800" b="0">
                <a:solidFill>
                  <a:schemeClr val="tx1"/>
                </a:solidFill>
              </a:defRPr>
            </a:lvl1pPr>
            <a:lvl2pPr>
              <a:defRPr sz="2000" b="0">
                <a:solidFill>
                  <a:schemeClr val="tx1"/>
                </a:solidFill>
              </a:defRPr>
            </a:lvl2pPr>
          </a:lstStyle>
          <a:p>
            <a:pPr lvl="0"/>
            <a:r>
              <a:rPr lang="fr-FR" dirty="0"/>
              <a:t>Titre de sous partie </a:t>
            </a:r>
            <a:r>
              <a:rPr lang="fr-FR" dirty="0" err="1"/>
              <a:t>lorem</a:t>
            </a:r>
            <a:r>
              <a:rPr lang="fr-FR" dirty="0"/>
              <a:t> ipsum</a:t>
            </a:r>
          </a:p>
        </p:txBody>
      </p:sp>
      <p:sp>
        <p:nvSpPr>
          <p:cNvPr id="12" name="Rectangle 9">
            <a:extLst>
              <a:ext uri="{FF2B5EF4-FFF2-40B4-BE49-F238E27FC236}">
                <a16:creationId xmlns:a16="http://schemas.microsoft.com/office/drawing/2014/main" id="{F7399D80-DA77-4C9E-91D7-B7FE244A6A9B}"/>
              </a:ext>
            </a:extLst>
          </p:cNvPr>
          <p:cNvSpPr/>
          <p:nvPr userDrawn="1"/>
        </p:nvSpPr>
        <p:spPr>
          <a:xfrm>
            <a:off x="8372212" y="-9172"/>
            <a:ext cx="771787" cy="771787"/>
          </a:xfrm>
          <a:custGeom>
            <a:avLst/>
            <a:gdLst>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1679642 h 1679642"/>
              <a:gd name="connsiteX4" fmla="*/ 0 w 1679642"/>
              <a:gd name="connsiteY4" fmla="*/ 0 h 1679642"/>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0 h 1679642"/>
            </a:gdLst>
            <a:ahLst/>
            <a:cxnLst>
              <a:cxn ang="0">
                <a:pos x="connsiteX0" y="connsiteY0"/>
              </a:cxn>
              <a:cxn ang="0">
                <a:pos x="connsiteX1" y="connsiteY1"/>
              </a:cxn>
              <a:cxn ang="0">
                <a:pos x="connsiteX2" y="connsiteY2"/>
              </a:cxn>
              <a:cxn ang="0">
                <a:pos x="connsiteX3" y="connsiteY3"/>
              </a:cxn>
            </a:cxnLst>
            <a:rect l="l" t="t" r="r" b="b"/>
            <a:pathLst>
              <a:path w="1679642" h="1679642">
                <a:moveTo>
                  <a:pt x="0" y="0"/>
                </a:moveTo>
                <a:lnTo>
                  <a:pt x="1679642" y="0"/>
                </a:lnTo>
                <a:lnTo>
                  <a:pt x="1679642" y="167964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2">
            <a:extLst>
              <a:ext uri="{FF2B5EF4-FFF2-40B4-BE49-F238E27FC236}">
                <a16:creationId xmlns:a16="http://schemas.microsoft.com/office/drawing/2014/main" id="{C4B23733-561D-424B-AC39-21BBD7D0A326}"/>
              </a:ext>
            </a:extLst>
          </p:cNvPr>
          <p:cNvSpPr>
            <a:spLocks noGrp="1"/>
          </p:cNvSpPr>
          <p:nvPr>
            <p:ph idx="14"/>
          </p:nvPr>
        </p:nvSpPr>
        <p:spPr>
          <a:xfrm>
            <a:off x="3190101" y="2103438"/>
            <a:ext cx="2520000" cy="2663827"/>
          </a:xfrm>
        </p:spPr>
        <p:txBody>
          <a:bodyPr ancho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contenu 2">
            <a:extLst>
              <a:ext uri="{FF2B5EF4-FFF2-40B4-BE49-F238E27FC236}">
                <a16:creationId xmlns:a16="http://schemas.microsoft.com/office/drawing/2014/main" id="{D4D1BB47-9282-47F9-8BD7-665BB91B9524}"/>
              </a:ext>
            </a:extLst>
          </p:cNvPr>
          <p:cNvSpPr>
            <a:spLocks noGrp="1"/>
          </p:cNvSpPr>
          <p:nvPr>
            <p:ph idx="15"/>
          </p:nvPr>
        </p:nvSpPr>
        <p:spPr>
          <a:xfrm>
            <a:off x="5927081" y="2103438"/>
            <a:ext cx="2520000" cy="2663827"/>
          </a:xfrm>
        </p:spPr>
        <p:txBody>
          <a:bodyPr ancho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8">
            <a:extLst>
              <a:ext uri="{FF2B5EF4-FFF2-40B4-BE49-F238E27FC236}">
                <a16:creationId xmlns:a16="http://schemas.microsoft.com/office/drawing/2014/main" id="{79C93EC9-ABAD-4393-9131-5D1F8D87965E}"/>
              </a:ext>
            </a:extLst>
          </p:cNvPr>
          <p:cNvSpPr>
            <a:spLocks noGrp="1"/>
          </p:cNvSpPr>
          <p:nvPr>
            <p:ph type="body" sz="quarter" idx="16" hasCustomPrompt="1"/>
          </p:nvPr>
        </p:nvSpPr>
        <p:spPr>
          <a:xfrm>
            <a:off x="454026" y="1455738"/>
            <a:ext cx="2519096" cy="646724"/>
          </a:xfrm>
        </p:spPr>
        <p:txBody>
          <a:bodyPr/>
          <a:lstStyle>
            <a:lvl1pPr>
              <a:defRPr>
                <a:solidFill>
                  <a:schemeClr val="accent2"/>
                </a:solidFill>
              </a:defRPr>
            </a:lvl1pPr>
          </a:lstStyle>
          <a:p>
            <a:pPr lvl="0"/>
            <a:r>
              <a:rPr lang="fr-FR" dirty="0"/>
              <a:t>Texte de chapô</a:t>
            </a:r>
          </a:p>
        </p:txBody>
      </p:sp>
      <p:sp>
        <p:nvSpPr>
          <p:cNvPr id="17" name="Espace réservé du texte 8">
            <a:extLst>
              <a:ext uri="{FF2B5EF4-FFF2-40B4-BE49-F238E27FC236}">
                <a16:creationId xmlns:a16="http://schemas.microsoft.com/office/drawing/2014/main" id="{228ED1E6-F112-4A20-8CE3-66CFC8809029}"/>
              </a:ext>
            </a:extLst>
          </p:cNvPr>
          <p:cNvSpPr>
            <a:spLocks noGrp="1"/>
          </p:cNvSpPr>
          <p:nvPr>
            <p:ph type="body" sz="quarter" idx="17" hasCustomPrompt="1"/>
          </p:nvPr>
        </p:nvSpPr>
        <p:spPr>
          <a:xfrm>
            <a:off x="3186573" y="1455738"/>
            <a:ext cx="2519096" cy="646724"/>
          </a:xfrm>
        </p:spPr>
        <p:txBody>
          <a:bodyPr/>
          <a:lstStyle>
            <a:lvl1pPr>
              <a:defRPr>
                <a:solidFill>
                  <a:schemeClr val="accent2"/>
                </a:solidFill>
              </a:defRPr>
            </a:lvl1pPr>
          </a:lstStyle>
          <a:p>
            <a:pPr lvl="0"/>
            <a:r>
              <a:rPr lang="fr-FR" dirty="0"/>
              <a:t>Texte de chapô</a:t>
            </a:r>
          </a:p>
        </p:txBody>
      </p:sp>
      <p:sp>
        <p:nvSpPr>
          <p:cNvPr id="18" name="Espace réservé du texte 8">
            <a:extLst>
              <a:ext uri="{FF2B5EF4-FFF2-40B4-BE49-F238E27FC236}">
                <a16:creationId xmlns:a16="http://schemas.microsoft.com/office/drawing/2014/main" id="{BE496B1A-4CC3-404F-8105-4BED1D3DFD53}"/>
              </a:ext>
            </a:extLst>
          </p:cNvPr>
          <p:cNvSpPr>
            <a:spLocks noGrp="1"/>
          </p:cNvSpPr>
          <p:nvPr>
            <p:ph type="body" sz="quarter" idx="18" hasCustomPrompt="1"/>
          </p:nvPr>
        </p:nvSpPr>
        <p:spPr>
          <a:xfrm>
            <a:off x="5927985" y="1455738"/>
            <a:ext cx="2519096" cy="646724"/>
          </a:xfrm>
        </p:spPr>
        <p:txBody>
          <a:bodyPr/>
          <a:lstStyle>
            <a:lvl1pPr>
              <a:defRPr>
                <a:solidFill>
                  <a:schemeClr val="accent2"/>
                </a:solidFill>
              </a:defRPr>
            </a:lvl1pPr>
          </a:lstStyle>
          <a:p>
            <a:pPr lvl="0"/>
            <a:r>
              <a:rPr lang="fr-FR" dirty="0"/>
              <a:t>Texte de chapô</a:t>
            </a:r>
          </a:p>
        </p:txBody>
      </p:sp>
    </p:spTree>
    <p:extLst>
      <p:ext uri="{BB962C8B-B14F-4D97-AF65-F5344CB8AC3E}">
        <p14:creationId xmlns:p14="http://schemas.microsoft.com/office/powerpoint/2010/main" val="2797038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3 contenus + Fris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A1BBC9D-D830-4A88-9BCE-7149F583C0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74861" cy="1476000"/>
          </a:xfrm>
          <a:prstGeom prst="rect">
            <a:avLst/>
          </a:prstGeom>
        </p:spPr>
      </p:pic>
      <p:sp>
        <p:nvSpPr>
          <p:cNvPr id="3" name="Espace réservé du contenu 2">
            <a:extLst>
              <a:ext uri="{FF2B5EF4-FFF2-40B4-BE49-F238E27FC236}">
                <a16:creationId xmlns:a16="http://schemas.microsoft.com/office/drawing/2014/main" id="{ABA0ABC2-111C-484B-82F3-AA5848028648}"/>
              </a:ext>
            </a:extLst>
          </p:cNvPr>
          <p:cNvSpPr>
            <a:spLocks noGrp="1"/>
          </p:cNvSpPr>
          <p:nvPr>
            <p:ph idx="1"/>
          </p:nvPr>
        </p:nvSpPr>
        <p:spPr>
          <a:xfrm>
            <a:off x="453122" y="3256377"/>
            <a:ext cx="2520000" cy="1510888"/>
          </a:xfrm>
        </p:spPr>
        <p:txBody>
          <a:bodyPr ancho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4CED1C6-B628-4CD6-B79F-1E05DF2B7415}"/>
              </a:ext>
            </a:extLst>
          </p:cNvPr>
          <p:cNvSpPr>
            <a:spLocks noGrp="1"/>
          </p:cNvSpPr>
          <p:nvPr>
            <p:ph type="dt" sz="half" idx="10"/>
          </p:nvPr>
        </p:nvSpPr>
        <p:spPr/>
        <p:txBody>
          <a:bodyPr/>
          <a:lstStyle/>
          <a:p>
            <a:r>
              <a:rPr lang="fr-FR" smtClean="0"/>
              <a:t>02/09/2019</a:t>
            </a:r>
            <a:endParaRPr lang="fr-FR"/>
          </a:p>
        </p:txBody>
      </p:sp>
      <p:sp>
        <p:nvSpPr>
          <p:cNvPr id="5" name="Espace réservé du pied de page 4">
            <a:extLst>
              <a:ext uri="{FF2B5EF4-FFF2-40B4-BE49-F238E27FC236}">
                <a16:creationId xmlns:a16="http://schemas.microsoft.com/office/drawing/2014/main" id="{EE3AA398-AD91-4278-AD8A-2541895F52F6}"/>
              </a:ext>
            </a:extLst>
          </p:cNvPr>
          <p:cNvSpPr>
            <a:spLocks noGrp="1"/>
          </p:cNvSpPr>
          <p:nvPr>
            <p:ph type="ftr" sz="quarter" idx="11"/>
          </p:nvPr>
        </p:nvSpPr>
        <p:spPr/>
        <p:txBody>
          <a:bodyPr/>
          <a:lstStyle/>
          <a:p>
            <a:r>
              <a:rPr lang="fr-FR" smtClean="0"/>
              <a:t>Présentation de la Médiathèque</a:t>
            </a:r>
            <a:endParaRPr lang="fr-FR"/>
          </a:p>
        </p:txBody>
      </p:sp>
      <p:sp>
        <p:nvSpPr>
          <p:cNvPr id="6" name="Espace réservé du numéro de diapositive 5">
            <a:extLst>
              <a:ext uri="{FF2B5EF4-FFF2-40B4-BE49-F238E27FC236}">
                <a16:creationId xmlns:a16="http://schemas.microsoft.com/office/drawing/2014/main" id="{41A2A079-7E84-4139-A327-5C859BCF2961}"/>
              </a:ext>
            </a:extLst>
          </p:cNvPr>
          <p:cNvSpPr>
            <a:spLocks noGrp="1"/>
          </p:cNvSpPr>
          <p:nvPr>
            <p:ph type="sldNum" sz="quarter" idx="12"/>
          </p:nvPr>
        </p:nvSpPr>
        <p:spPr/>
        <p:txBody>
          <a:bodyPr/>
          <a:lstStyle/>
          <a:p>
            <a:fld id="{9C1A82F2-75C4-42C2-8E93-FEFE8959BC01}" type="slidenum">
              <a:rPr lang="fr-FR" smtClean="0"/>
              <a:pPr/>
              <a:t>‹N°›</a:t>
            </a:fld>
            <a:endParaRPr lang="fr-FR"/>
          </a:p>
        </p:txBody>
      </p:sp>
      <p:sp>
        <p:nvSpPr>
          <p:cNvPr id="14" name="Titre 13">
            <a:extLst>
              <a:ext uri="{FF2B5EF4-FFF2-40B4-BE49-F238E27FC236}">
                <a16:creationId xmlns:a16="http://schemas.microsoft.com/office/drawing/2014/main" id="{0BC6A7A2-999B-4D48-A84E-B58C8D961AA3}"/>
              </a:ext>
            </a:extLst>
          </p:cNvPr>
          <p:cNvSpPr>
            <a:spLocks noGrp="1"/>
          </p:cNvSpPr>
          <p:nvPr>
            <p:ph type="title"/>
          </p:nvPr>
        </p:nvSpPr>
        <p:spPr/>
        <p:txBody>
          <a:bodyPr/>
          <a:lstStyle/>
          <a:p>
            <a:r>
              <a:rPr lang="fr-FR" dirty="0"/>
              <a:t>Modifiez le style du titre</a:t>
            </a:r>
          </a:p>
        </p:txBody>
      </p:sp>
      <p:sp>
        <p:nvSpPr>
          <p:cNvPr id="8" name="Espace réservé du texte 7">
            <a:extLst>
              <a:ext uri="{FF2B5EF4-FFF2-40B4-BE49-F238E27FC236}">
                <a16:creationId xmlns:a16="http://schemas.microsoft.com/office/drawing/2014/main" id="{DE73F4FB-F814-4A54-8735-DE2B32BB2001}"/>
              </a:ext>
            </a:extLst>
          </p:cNvPr>
          <p:cNvSpPr>
            <a:spLocks noGrp="1"/>
          </p:cNvSpPr>
          <p:nvPr>
            <p:ph type="body" sz="quarter" idx="13" hasCustomPrompt="1"/>
          </p:nvPr>
        </p:nvSpPr>
        <p:spPr>
          <a:xfrm>
            <a:off x="454025" y="807243"/>
            <a:ext cx="7985125" cy="530225"/>
          </a:xfrm>
        </p:spPr>
        <p:txBody>
          <a:bodyPr tIns="0" anchor="t"/>
          <a:lstStyle>
            <a:lvl1pPr>
              <a:lnSpc>
                <a:spcPct val="85000"/>
              </a:lnSpc>
              <a:spcBef>
                <a:spcPts val="0"/>
              </a:spcBef>
              <a:defRPr sz="1800" b="0">
                <a:solidFill>
                  <a:schemeClr val="tx1"/>
                </a:solidFill>
              </a:defRPr>
            </a:lvl1pPr>
            <a:lvl2pPr>
              <a:defRPr sz="2000" b="0">
                <a:solidFill>
                  <a:schemeClr val="tx1"/>
                </a:solidFill>
              </a:defRPr>
            </a:lvl2pPr>
          </a:lstStyle>
          <a:p>
            <a:pPr lvl="0"/>
            <a:r>
              <a:rPr lang="fr-FR" dirty="0"/>
              <a:t>Titre de sous partie </a:t>
            </a:r>
            <a:r>
              <a:rPr lang="fr-FR" dirty="0" err="1"/>
              <a:t>lorem</a:t>
            </a:r>
            <a:r>
              <a:rPr lang="fr-FR" dirty="0"/>
              <a:t> ipsum</a:t>
            </a:r>
          </a:p>
        </p:txBody>
      </p:sp>
      <p:sp>
        <p:nvSpPr>
          <p:cNvPr id="12" name="Rectangle 9">
            <a:extLst>
              <a:ext uri="{FF2B5EF4-FFF2-40B4-BE49-F238E27FC236}">
                <a16:creationId xmlns:a16="http://schemas.microsoft.com/office/drawing/2014/main" id="{F7399D80-DA77-4C9E-91D7-B7FE244A6A9B}"/>
              </a:ext>
            </a:extLst>
          </p:cNvPr>
          <p:cNvSpPr/>
          <p:nvPr userDrawn="1"/>
        </p:nvSpPr>
        <p:spPr>
          <a:xfrm>
            <a:off x="8372212" y="-9172"/>
            <a:ext cx="771787" cy="771787"/>
          </a:xfrm>
          <a:custGeom>
            <a:avLst/>
            <a:gdLst>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1679642 h 1679642"/>
              <a:gd name="connsiteX4" fmla="*/ 0 w 1679642"/>
              <a:gd name="connsiteY4" fmla="*/ 0 h 1679642"/>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0 h 1679642"/>
            </a:gdLst>
            <a:ahLst/>
            <a:cxnLst>
              <a:cxn ang="0">
                <a:pos x="connsiteX0" y="connsiteY0"/>
              </a:cxn>
              <a:cxn ang="0">
                <a:pos x="connsiteX1" y="connsiteY1"/>
              </a:cxn>
              <a:cxn ang="0">
                <a:pos x="connsiteX2" y="connsiteY2"/>
              </a:cxn>
              <a:cxn ang="0">
                <a:pos x="connsiteX3" y="connsiteY3"/>
              </a:cxn>
            </a:cxnLst>
            <a:rect l="l" t="t" r="r" b="b"/>
            <a:pathLst>
              <a:path w="1679642" h="1679642">
                <a:moveTo>
                  <a:pt x="0" y="0"/>
                </a:moveTo>
                <a:lnTo>
                  <a:pt x="1679642" y="0"/>
                </a:lnTo>
                <a:lnTo>
                  <a:pt x="1679642" y="167964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2">
            <a:extLst>
              <a:ext uri="{FF2B5EF4-FFF2-40B4-BE49-F238E27FC236}">
                <a16:creationId xmlns:a16="http://schemas.microsoft.com/office/drawing/2014/main" id="{C4B23733-561D-424B-AC39-21BBD7D0A326}"/>
              </a:ext>
            </a:extLst>
          </p:cNvPr>
          <p:cNvSpPr>
            <a:spLocks noGrp="1"/>
          </p:cNvSpPr>
          <p:nvPr>
            <p:ph idx="14"/>
          </p:nvPr>
        </p:nvSpPr>
        <p:spPr>
          <a:xfrm>
            <a:off x="3190101" y="3256377"/>
            <a:ext cx="2520000" cy="1510888"/>
          </a:xfrm>
        </p:spPr>
        <p:txBody>
          <a:bodyPr ancho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contenu 2">
            <a:extLst>
              <a:ext uri="{FF2B5EF4-FFF2-40B4-BE49-F238E27FC236}">
                <a16:creationId xmlns:a16="http://schemas.microsoft.com/office/drawing/2014/main" id="{D4D1BB47-9282-47F9-8BD7-665BB91B9524}"/>
              </a:ext>
            </a:extLst>
          </p:cNvPr>
          <p:cNvSpPr>
            <a:spLocks noGrp="1"/>
          </p:cNvSpPr>
          <p:nvPr>
            <p:ph idx="15"/>
          </p:nvPr>
        </p:nvSpPr>
        <p:spPr>
          <a:xfrm>
            <a:off x="5927081" y="3256377"/>
            <a:ext cx="2520000" cy="1510888"/>
          </a:xfrm>
        </p:spPr>
        <p:txBody>
          <a:bodyPr ancho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pour une image  9">
            <a:extLst>
              <a:ext uri="{FF2B5EF4-FFF2-40B4-BE49-F238E27FC236}">
                <a16:creationId xmlns:a16="http://schemas.microsoft.com/office/drawing/2014/main" id="{774D5678-9CA9-48E5-AE59-3379CE03EF47}"/>
              </a:ext>
            </a:extLst>
          </p:cNvPr>
          <p:cNvSpPr>
            <a:spLocks noGrp="1"/>
          </p:cNvSpPr>
          <p:nvPr>
            <p:ph type="pic" sz="quarter" idx="16" hasCustomPrompt="1"/>
          </p:nvPr>
        </p:nvSpPr>
        <p:spPr>
          <a:xfrm>
            <a:off x="1" y="1692988"/>
            <a:ext cx="9144000" cy="1346400"/>
          </a:xfrm>
          <a:solidFill>
            <a:schemeClr val="bg2">
              <a:lumMod val="90000"/>
            </a:schemeClr>
          </a:solidFill>
        </p:spPr>
        <p:txBody>
          <a:bodyPr anchor="ctr"/>
          <a:lstStyle>
            <a:lvl1pPr marL="0" marR="0" indent="0" algn="ctr" defTabSz="617220" rtl="0" eaLnBrk="1" fontAlgn="auto" latinLnBrk="0" hangingPunct="1">
              <a:lnSpc>
                <a:spcPct val="90000"/>
              </a:lnSpc>
              <a:spcBef>
                <a:spcPts val="1800"/>
              </a:spcBef>
              <a:spcAft>
                <a:spcPts val="0"/>
              </a:spcAft>
              <a:buClrTx/>
              <a:buSzTx/>
              <a:buFont typeface="Arial" panose="020B0604020202020204" pitchFamily="34" charset="0"/>
              <a:buNone/>
              <a:tabLst/>
              <a:defRPr b="0">
                <a:solidFill>
                  <a:schemeClr val="accent2"/>
                </a:solidFill>
              </a:defRPr>
            </a:lvl1pPr>
          </a:lstStyle>
          <a:p>
            <a:pPr marL="0" marR="0" lvl="0" indent="0" algn="ctr" defTabSz="617220" rtl="0" eaLnBrk="1" fontAlgn="auto" latinLnBrk="0" hangingPunct="1">
              <a:lnSpc>
                <a:spcPct val="90000"/>
              </a:lnSpc>
              <a:spcBef>
                <a:spcPts val="1800"/>
              </a:spcBef>
              <a:spcAft>
                <a:spcPts val="0"/>
              </a:spcAft>
              <a:buClrTx/>
              <a:buSzTx/>
              <a:buFont typeface="Arial" panose="020B0604020202020204" pitchFamily="34" charset="0"/>
              <a:buNone/>
              <a:tabLst/>
              <a:defRPr/>
            </a:pPr>
            <a:r>
              <a:rPr lang="fr-FR" dirty="0"/>
              <a:t>Cliquez sur l’icône pour insérer un visuel de type « Frise 3 contenus »</a:t>
            </a:r>
          </a:p>
        </p:txBody>
      </p:sp>
    </p:spTree>
    <p:extLst>
      <p:ext uri="{BB962C8B-B14F-4D97-AF65-F5344CB8AC3E}">
        <p14:creationId xmlns:p14="http://schemas.microsoft.com/office/powerpoint/2010/main" val="2580105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A1BBC9D-D830-4A88-9BCE-7149F583C0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74861" cy="1476000"/>
          </a:xfrm>
          <a:prstGeom prst="rect">
            <a:avLst/>
          </a:prstGeom>
        </p:spPr>
      </p:pic>
      <p:sp>
        <p:nvSpPr>
          <p:cNvPr id="4" name="Espace réservé de la date 3">
            <a:extLst>
              <a:ext uri="{FF2B5EF4-FFF2-40B4-BE49-F238E27FC236}">
                <a16:creationId xmlns:a16="http://schemas.microsoft.com/office/drawing/2014/main" id="{04CED1C6-B628-4CD6-B79F-1E05DF2B7415}"/>
              </a:ext>
            </a:extLst>
          </p:cNvPr>
          <p:cNvSpPr>
            <a:spLocks noGrp="1"/>
          </p:cNvSpPr>
          <p:nvPr>
            <p:ph type="dt" sz="half" idx="10"/>
          </p:nvPr>
        </p:nvSpPr>
        <p:spPr/>
        <p:txBody>
          <a:bodyPr/>
          <a:lstStyle/>
          <a:p>
            <a:r>
              <a:rPr lang="fr-FR" smtClean="0"/>
              <a:t>02/09/2019</a:t>
            </a:r>
            <a:endParaRPr lang="fr-FR"/>
          </a:p>
        </p:txBody>
      </p:sp>
      <p:sp>
        <p:nvSpPr>
          <p:cNvPr id="5" name="Espace réservé du pied de page 4">
            <a:extLst>
              <a:ext uri="{FF2B5EF4-FFF2-40B4-BE49-F238E27FC236}">
                <a16:creationId xmlns:a16="http://schemas.microsoft.com/office/drawing/2014/main" id="{EE3AA398-AD91-4278-AD8A-2541895F52F6}"/>
              </a:ext>
            </a:extLst>
          </p:cNvPr>
          <p:cNvSpPr>
            <a:spLocks noGrp="1"/>
          </p:cNvSpPr>
          <p:nvPr>
            <p:ph type="ftr" sz="quarter" idx="11"/>
          </p:nvPr>
        </p:nvSpPr>
        <p:spPr/>
        <p:txBody>
          <a:bodyPr/>
          <a:lstStyle/>
          <a:p>
            <a:r>
              <a:rPr lang="fr-FR" smtClean="0"/>
              <a:t>Présentation de la Médiathèque</a:t>
            </a:r>
            <a:endParaRPr lang="fr-FR"/>
          </a:p>
        </p:txBody>
      </p:sp>
      <p:sp>
        <p:nvSpPr>
          <p:cNvPr id="6" name="Espace réservé du numéro de diapositive 5">
            <a:extLst>
              <a:ext uri="{FF2B5EF4-FFF2-40B4-BE49-F238E27FC236}">
                <a16:creationId xmlns:a16="http://schemas.microsoft.com/office/drawing/2014/main" id="{41A2A079-7E84-4139-A327-5C859BCF2961}"/>
              </a:ext>
            </a:extLst>
          </p:cNvPr>
          <p:cNvSpPr>
            <a:spLocks noGrp="1"/>
          </p:cNvSpPr>
          <p:nvPr>
            <p:ph type="sldNum" sz="quarter" idx="12"/>
          </p:nvPr>
        </p:nvSpPr>
        <p:spPr/>
        <p:txBody>
          <a:bodyPr/>
          <a:lstStyle/>
          <a:p>
            <a:fld id="{9C1A82F2-75C4-42C2-8E93-FEFE8959BC01}" type="slidenum">
              <a:rPr lang="fr-FR" smtClean="0"/>
              <a:pPr/>
              <a:t>‹N°›</a:t>
            </a:fld>
            <a:endParaRPr lang="fr-FR"/>
          </a:p>
        </p:txBody>
      </p:sp>
      <p:sp>
        <p:nvSpPr>
          <p:cNvPr id="14" name="Titre 13">
            <a:extLst>
              <a:ext uri="{FF2B5EF4-FFF2-40B4-BE49-F238E27FC236}">
                <a16:creationId xmlns:a16="http://schemas.microsoft.com/office/drawing/2014/main" id="{0BC6A7A2-999B-4D48-A84E-B58C8D961AA3}"/>
              </a:ext>
            </a:extLst>
          </p:cNvPr>
          <p:cNvSpPr>
            <a:spLocks noGrp="1"/>
          </p:cNvSpPr>
          <p:nvPr>
            <p:ph type="title"/>
          </p:nvPr>
        </p:nvSpPr>
        <p:spPr/>
        <p:txBody>
          <a:bodyPr/>
          <a:lstStyle/>
          <a:p>
            <a:r>
              <a:rPr lang="fr-FR" dirty="0"/>
              <a:t>Modifiez le style du titre</a:t>
            </a:r>
          </a:p>
        </p:txBody>
      </p:sp>
      <p:sp>
        <p:nvSpPr>
          <p:cNvPr id="8" name="Espace réservé du texte 7">
            <a:extLst>
              <a:ext uri="{FF2B5EF4-FFF2-40B4-BE49-F238E27FC236}">
                <a16:creationId xmlns:a16="http://schemas.microsoft.com/office/drawing/2014/main" id="{DE73F4FB-F814-4A54-8735-DE2B32BB2001}"/>
              </a:ext>
            </a:extLst>
          </p:cNvPr>
          <p:cNvSpPr>
            <a:spLocks noGrp="1"/>
          </p:cNvSpPr>
          <p:nvPr>
            <p:ph type="body" sz="quarter" idx="13" hasCustomPrompt="1"/>
          </p:nvPr>
        </p:nvSpPr>
        <p:spPr>
          <a:xfrm>
            <a:off x="454025" y="807243"/>
            <a:ext cx="7985125" cy="530225"/>
          </a:xfrm>
        </p:spPr>
        <p:txBody>
          <a:bodyPr tIns="0" anchor="t"/>
          <a:lstStyle>
            <a:lvl1pPr>
              <a:lnSpc>
                <a:spcPct val="85000"/>
              </a:lnSpc>
              <a:spcBef>
                <a:spcPts val="0"/>
              </a:spcBef>
              <a:defRPr sz="1800" b="0">
                <a:solidFill>
                  <a:schemeClr val="tx1"/>
                </a:solidFill>
              </a:defRPr>
            </a:lvl1pPr>
            <a:lvl2pPr>
              <a:defRPr sz="2000" b="0">
                <a:solidFill>
                  <a:schemeClr val="tx1"/>
                </a:solidFill>
              </a:defRPr>
            </a:lvl2pPr>
          </a:lstStyle>
          <a:p>
            <a:pPr lvl="0"/>
            <a:r>
              <a:rPr lang="fr-FR" dirty="0"/>
              <a:t>Titre de sous partie </a:t>
            </a:r>
            <a:r>
              <a:rPr lang="fr-FR" dirty="0" err="1"/>
              <a:t>lorem</a:t>
            </a:r>
            <a:r>
              <a:rPr lang="fr-FR" dirty="0"/>
              <a:t> ipsum</a:t>
            </a:r>
          </a:p>
        </p:txBody>
      </p:sp>
    </p:spTree>
    <p:extLst>
      <p:ext uri="{BB962C8B-B14F-4D97-AF65-F5344CB8AC3E}">
        <p14:creationId xmlns:p14="http://schemas.microsoft.com/office/powerpoint/2010/main" val="4281656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Fin">
    <p:bg>
      <p:bgPr>
        <a:solidFill>
          <a:schemeClr val="accent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EBD072AE-08C9-4DD5-9509-F5DC4D33A497}"/>
              </a:ext>
            </a:extLst>
          </p:cNvPr>
          <p:cNvSpPr/>
          <p:nvPr userDrawn="1"/>
        </p:nvSpPr>
        <p:spPr>
          <a:xfrm rot="16200000">
            <a:off x="0" y="0"/>
            <a:ext cx="3070371" cy="3070371"/>
          </a:xfrm>
          <a:custGeom>
            <a:avLst/>
            <a:gdLst>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1679642 h 1679642"/>
              <a:gd name="connsiteX4" fmla="*/ 0 w 1679642"/>
              <a:gd name="connsiteY4" fmla="*/ 0 h 1679642"/>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0 h 1679642"/>
            </a:gdLst>
            <a:ahLst/>
            <a:cxnLst>
              <a:cxn ang="0">
                <a:pos x="connsiteX0" y="connsiteY0"/>
              </a:cxn>
              <a:cxn ang="0">
                <a:pos x="connsiteX1" y="connsiteY1"/>
              </a:cxn>
              <a:cxn ang="0">
                <a:pos x="connsiteX2" y="connsiteY2"/>
              </a:cxn>
              <a:cxn ang="0">
                <a:pos x="connsiteX3" y="connsiteY3"/>
              </a:cxn>
            </a:cxnLst>
            <a:rect l="l" t="t" r="r" b="b"/>
            <a:pathLst>
              <a:path w="1679642" h="1679642">
                <a:moveTo>
                  <a:pt x="0" y="0"/>
                </a:moveTo>
                <a:lnTo>
                  <a:pt x="1679642" y="0"/>
                </a:lnTo>
                <a:lnTo>
                  <a:pt x="1679642" y="167964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49003C70-E7E7-45B1-BD23-03697A348E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86" y="187274"/>
            <a:ext cx="1584000" cy="983031"/>
          </a:xfrm>
          <a:prstGeom prst="rect">
            <a:avLst/>
          </a:prstGeom>
        </p:spPr>
      </p:pic>
      <p:sp>
        <p:nvSpPr>
          <p:cNvPr id="8" name="ZoneTexte 7">
            <a:extLst>
              <a:ext uri="{FF2B5EF4-FFF2-40B4-BE49-F238E27FC236}">
                <a16:creationId xmlns:a16="http://schemas.microsoft.com/office/drawing/2014/main" id="{4766AE4D-0612-4B1A-8355-F7C6165B35D5}"/>
              </a:ext>
            </a:extLst>
          </p:cNvPr>
          <p:cNvSpPr txBox="1"/>
          <p:nvPr userDrawn="1"/>
        </p:nvSpPr>
        <p:spPr>
          <a:xfrm>
            <a:off x="212553" y="3874926"/>
            <a:ext cx="4202884" cy="1064522"/>
          </a:xfrm>
          <a:prstGeom prst="rect">
            <a:avLst/>
          </a:prstGeom>
          <a:noFill/>
        </p:spPr>
        <p:txBody>
          <a:bodyPr wrap="square" rtlCol="0">
            <a:spAutoFit/>
          </a:bodyPr>
          <a:lstStyle/>
          <a:p>
            <a:r>
              <a:rPr lang="fr-FR" sz="1053" b="1" i="0" u="none" strike="noStrike" kern="1200" baseline="0" dirty="0">
                <a:solidFill>
                  <a:schemeClr val="bg1"/>
                </a:solidFill>
                <a:latin typeface="+mn-lt"/>
                <a:ea typeface="+mn-ea"/>
                <a:cs typeface="+mn-cs"/>
              </a:rPr>
              <a:t>Institut Mines-Télécom Business </a:t>
            </a:r>
            <a:r>
              <a:rPr lang="fr-FR" sz="1053" b="1" i="0" u="none" strike="noStrike" kern="1200" baseline="0" dirty="0" err="1">
                <a:solidFill>
                  <a:schemeClr val="bg1"/>
                </a:solidFill>
                <a:latin typeface="+mn-lt"/>
                <a:ea typeface="+mn-ea"/>
                <a:cs typeface="+mn-cs"/>
              </a:rPr>
              <a:t>School</a:t>
            </a:r>
            <a:endParaRPr lang="fr-FR" sz="1053" b="1" i="0" u="none" strike="noStrike" kern="1200" baseline="0" dirty="0">
              <a:solidFill>
                <a:schemeClr val="bg1"/>
              </a:solidFill>
              <a:latin typeface="+mn-lt"/>
              <a:ea typeface="+mn-ea"/>
              <a:cs typeface="+mn-cs"/>
            </a:endParaRPr>
          </a:p>
          <a:p>
            <a:r>
              <a:rPr lang="fr-FR" sz="1053" b="0" i="0" u="none" strike="noStrike" kern="1200" baseline="0" dirty="0">
                <a:solidFill>
                  <a:schemeClr val="bg1"/>
                </a:solidFill>
                <a:latin typeface="+mn-lt"/>
                <a:ea typeface="+mn-ea"/>
                <a:cs typeface="+mn-cs"/>
              </a:rPr>
              <a:t>9 rue Charles Fourrier 91011 Évry Cedex</a:t>
            </a:r>
          </a:p>
          <a:p>
            <a:r>
              <a:rPr lang="fr-FR" sz="1053" b="0" i="0" u="none" strike="noStrike" kern="1200" baseline="0" dirty="0">
                <a:solidFill>
                  <a:schemeClr val="bg1"/>
                </a:solidFill>
                <a:latin typeface="+mn-lt"/>
                <a:ea typeface="+mn-ea"/>
                <a:cs typeface="+mn-cs"/>
              </a:rPr>
              <a:t>Tél : 01 60 76 40 40</a:t>
            </a:r>
          </a:p>
          <a:p>
            <a:r>
              <a:rPr lang="fr-FR" sz="1053" b="1" i="0" u="none" strike="noStrike" kern="1200" baseline="0" dirty="0">
                <a:solidFill>
                  <a:schemeClr val="bg1"/>
                </a:solidFill>
                <a:latin typeface="+mn-lt"/>
                <a:ea typeface="+mn-ea"/>
                <a:cs typeface="+mn-cs"/>
              </a:rPr>
              <a:t>www.imt-bs.eu</a:t>
            </a:r>
          </a:p>
          <a:p>
            <a:endParaRPr lang="fr-FR" sz="1053" b="1" i="0" u="none" strike="noStrike" kern="1200" baseline="0" dirty="0">
              <a:solidFill>
                <a:schemeClr val="bg1"/>
              </a:solidFill>
              <a:latin typeface="+mn-lt"/>
              <a:ea typeface="+mn-ea"/>
              <a:cs typeface="+mn-cs"/>
            </a:endParaRPr>
          </a:p>
          <a:p>
            <a:r>
              <a:rPr lang="fr-FR" sz="1053" b="0" i="0" u="none" strike="noStrike" kern="1200" baseline="0" dirty="0">
                <a:solidFill>
                  <a:schemeClr val="bg1"/>
                </a:solidFill>
                <a:latin typeface="+mn-lt"/>
                <a:ea typeface="+mn-ea"/>
                <a:cs typeface="+mn-cs"/>
              </a:rPr>
              <a:t>Contact : communication@imt-bs.eu</a:t>
            </a:r>
            <a:endParaRPr lang="fr-FR" dirty="0">
              <a:solidFill>
                <a:schemeClr val="bg1"/>
              </a:solidFill>
            </a:endParaRPr>
          </a:p>
        </p:txBody>
      </p:sp>
      <p:cxnSp>
        <p:nvCxnSpPr>
          <p:cNvPr id="10" name="Connecteur droit 9">
            <a:extLst>
              <a:ext uri="{FF2B5EF4-FFF2-40B4-BE49-F238E27FC236}">
                <a16:creationId xmlns:a16="http://schemas.microsoft.com/office/drawing/2014/main" id="{7CBCE707-82CC-4778-B862-E0622D95AE09}"/>
              </a:ext>
            </a:extLst>
          </p:cNvPr>
          <p:cNvCxnSpPr>
            <a:cxnSpLocks/>
          </p:cNvCxnSpPr>
          <p:nvPr userDrawn="1"/>
        </p:nvCxnSpPr>
        <p:spPr>
          <a:xfrm>
            <a:off x="304800" y="4650581"/>
            <a:ext cx="6745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8EC89EB8-179A-44A8-AC21-0CBF3ED734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8351" y="4756556"/>
            <a:ext cx="1044000" cy="122494"/>
          </a:xfrm>
          <a:prstGeom prst="rect">
            <a:avLst/>
          </a:prstGeom>
        </p:spPr>
      </p:pic>
      <p:sp>
        <p:nvSpPr>
          <p:cNvPr id="14" name="Rectangle 13">
            <a:hlinkClick r:id="rId4"/>
            <a:extLst>
              <a:ext uri="{FF2B5EF4-FFF2-40B4-BE49-F238E27FC236}">
                <a16:creationId xmlns:a16="http://schemas.microsoft.com/office/drawing/2014/main" id="{F3360237-57E0-499A-BFFF-E6443A542D02}"/>
              </a:ext>
            </a:extLst>
          </p:cNvPr>
          <p:cNvSpPr/>
          <p:nvPr userDrawn="1"/>
        </p:nvSpPr>
        <p:spPr>
          <a:xfrm>
            <a:off x="269081" y="4424363"/>
            <a:ext cx="1016794" cy="15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hlinkClick r:id="rId5"/>
            <a:extLst>
              <a:ext uri="{FF2B5EF4-FFF2-40B4-BE49-F238E27FC236}">
                <a16:creationId xmlns:a16="http://schemas.microsoft.com/office/drawing/2014/main" id="{A2CB8DE4-308B-4D6E-9ED4-A3AE2801EF67}"/>
              </a:ext>
            </a:extLst>
          </p:cNvPr>
          <p:cNvSpPr/>
          <p:nvPr userDrawn="1"/>
        </p:nvSpPr>
        <p:spPr>
          <a:xfrm>
            <a:off x="845344" y="4722076"/>
            <a:ext cx="1681162" cy="189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30867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B75E708-BA42-46B7-B551-ECBECE9DA677}"/>
              </a:ext>
            </a:extLst>
          </p:cNvPr>
          <p:cNvSpPr>
            <a:spLocks noGrp="1"/>
          </p:cNvSpPr>
          <p:nvPr>
            <p:ph type="dt" sz="half" idx="10"/>
          </p:nvPr>
        </p:nvSpPr>
        <p:spPr/>
        <p:txBody>
          <a:bodyPr/>
          <a:lstStyle/>
          <a:p>
            <a:r>
              <a:rPr lang="fr-FR" smtClean="0"/>
              <a:t>02/09/2019</a:t>
            </a:r>
            <a:endParaRPr lang="fr-FR"/>
          </a:p>
        </p:txBody>
      </p:sp>
      <p:sp>
        <p:nvSpPr>
          <p:cNvPr id="3" name="Espace réservé du pied de page 2">
            <a:extLst>
              <a:ext uri="{FF2B5EF4-FFF2-40B4-BE49-F238E27FC236}">
                <a16:creationId xmlns:a16="http://schemas.microsoft.com/office/drawing/2014/main" id="{4C28995E-A7C7-49BC-B94B-02487F2968EA}"/>
              </a:ext>
            </a:extLst>
          </p:cNvPr>
          <p:cNvSpPr>
            <a:spLocks noGrp="1"/>
          </p:cNvSpPr>
          <p:nvPr>
            <p:ph type="ftr" sz="quarter" idx="11"/>
          </p:nvPr>
        </p:nvSpPr>
        <p:spPr/>
        <p:txBody>
          <a:bodyPr/>
          <a:lstStyle/>
          <a:p>
            <a:r>
              <a:rPr lang="fr-FR" smtClean="0"/>
              <a:t>Présentation de la Médiathèque</a:t>
            </a:r>
            <a:endParaRPr lang="fr-FR"/>
          </a:p>
        </p:txBody>
      </p:sp>
      <p:sp>
        <p:nvSpPr>
          <p:cNvPr id="4" name="Espace réservé du numéro de diapositive 3">
            <a:extLst>
              <a:ext uri="{FF2B5EF4-FFF2-40B4-BE49-F238E27FC236}">
                <a16:creationId xmlns:a16="http://schemas.microsoft.com/office/drawing/2014/main" id="{D67BFF6D-50AD-4067-86F6-A20238092351}"/>
              </a:ext>
            </a:extLst>
          </p:cNvPr>
          <p:cNvSpPr>
            <a:spLocks noGrp="1"/>
          </p:cNvSpPr>
          <p:nvPr>
            <p:ph type="sldNum" sz="quarter" idx="12"/>
          </p:nvPr>
        </p:nvSpPr>
        <p:spPr/>
        <p:txBody>
          <a:bodyPr/>
          <a:lstStyle/>
          <a:p>
            <a:fld id="{9C1A82F2-75C4-42C2-8E93-FEFE8959BC01}" type="slidenum">
              <a:rPr lang="fr-FR" smtClean="0"/>
              <a:pPr/>
              <a:t>‹N°›</a:t>
            </a:fld>
            <a:endParaRPr lang="fr-FR"/>
          </a:p>
        </p:txBody>
      </p:sp>
    </p:spTree>
    <p:extLst>
      <p:ext uri="{BB962C8B-B14F-4D97-AF65-F5344CB8AC3E}">
        <p14:creationId xmlns:p14="http://schemas.microsoft.com/office/powerpoint/2010/main" val="160047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re presentation (Aplat)">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2F9BFC4E-7643-476E-AEF2-70621789506D}"/>
              </a:ext>
            </a:extLst>
          </p:cNvPr>
          <p:cNvSpPr/>
          <p:nvPr userDrawn="1"/>
        </p:nvSpPr>
        <p:spPr>
          <a:xfrm rot="5400000">
            <a:off x="7074694" y="3076927"/>
            <a:ext cx="2069306" cy="2069306"/>
          </a:xfrm>
          <a:custGeom>
            <a:avLst/>
            <a:gdLst>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1679642 h 1679642"/>
              <a:gd name="connsiteX4" fmla="*/ 0 w 1679642"/>
              <a:gd name="connsiteY4" fmla="*/ 0 h 1679642"/>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0 h 1679642"/>
            </a:gdLst>
            <a:ahLst/>
            <a:cxnLst>
              <a:cxn ang="0">
                <a:pos x="connsiteX0" y="connsiteY0"/>
              </a:cxn>
              <a:cxn ang="0">
                <a:pos x="connsiteX1" y="connsiteY1"/>
              </a:cxn>
              <a:cxn ang="0">
                <a:pos x="connsiteX2" y="connsiteY2"/>
              </a:cxn>
              <a:cxn ang="0">
                <a:pos x="connsiteX3" y="connsiteY3"/>
              </a:cxn>
            </a:cxnLst>
            <a:rect l="l" t="t" r="r" b="b"/>
            <a:pathLst>
              <a:path w="1679642" h="1679642">
                <a:moveTo>
                  <a:pt x="0" y="0"/>
                </a:moveTo>
                <a:lnTo>
                  <a:pt x="1679642" y="0"/>
                </a:lnTo>
                <a:lnTo>
                  <a:pt x="1679642" y="167964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27373EE1-4B59-4AB8-9481-D2757B20E8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686" y="365072"/>
            <a:ext cx="2133000" cy="1323743"/>
          </a:xfrm>
          <a:prstGeom prst="rect">
            <a:avLst/>
          </a:prstGeom>
        </p:spPr>
      </p:pic>
      <p:sp>
        <p:nvSpPr>
          <p:cNvPr id="2" name="Titre 1">
            <a:extLst>
              <a:ext uri="{FF2B5EF4-FFF2-40B4-BE49-F238E27FC236}">
                <a16:creationId xmlns:a16="http://schemas.microsoft.com/office/drawing/2014/main" id="{1B9236C5-BE04-4E3A-A49F-7B5A7A81DEE5}"/>
              </a:ext>
            </a:extLst>
          </p:cNvPr>
          <p:cNvSpPr>
            <a:spLocks noGrp="1"/>
          </p:cNvSpPr>
          <p:nvPr>
            <p:ph type="ctrTitle"/>
          </p:nvPr>
        </p:nvSpPr>
        <p:spPr>
          <a:xfrm>
            <a:off x="2201490" y="2592890"/>
            <a:ext cx="4314825" cy="1790700"/>
          </a:xfrm>
        </p:spPr>
        <p:txBody>
          <a:bodyPr anchor="t">
            <a:normAutofit/>
          </a:bodyPr>
          <a:lstStyle>
            <a:lvl1pPr algn="r">
              <a:lnSpc>
                <a:spcPct val="80000"/>
              </a:lnSpc>
              <a:defRPr sz="3600" b="0" cap="all" baseline="0">
                <a:solidFill>
                  <a:schemeClr val="accent1"/>
                </a:solidFill>
              </a:defRPr>
            </a:lvl1pPr>
          </a:lstStyle>
          <a:p>
            <a:r>
              <a:rPr lang="fr-FR" dirty="0"/>
              <a:t>Modifiez le style du titre</a:t>
            </a:r>
          </a:p>
        </p:txBody>
      </p:sp>
      <p:sp>
        <p:nvSpPr>
          <p:cNvPr id="3" name="Sous-titre 2">
            <a:extLst>
              <a:ext uri="{FF2B5EF4-FFF2-40B4-BE49-F238E27FC236}">
                <a16:creationId xmlns:a16="http://schemas.microsoft.com/office/drawing/2014/main" id="{E3478C44-6DF2-4DD0-9919-C9AC63766750}"/>
              </a:ext>
            </a:extLst>
          </p:cNvPr>
          <p:cNvSpPr>
            <a:spLocks noGrp="1"/>
          </p:cNvSpPr>
          <p:nvPr>
            <p:ph type="subTitle" idx="1" hasCustomPrompt="1"/>
          </p:nvPr>
        </p:nvSpPr>
        <p:spPr>
          <a:xfrm>
            <a:off x="2201490" y="2305950"/>
            <a:ext cx="4314825" cy="273844"/>
          </a:xfrm>
        </p:spPr>
        <p:txBody>
          <a:bodyPr bIns="0" anchor="b">
            <a:noAutofit/>
          </a:bodyPr>
          <a:lstStyle>
            <a:lvl1pPr marL="0" indent="0" algn="r">
              <a:buNone/>
              <a:defRPr sz="1350" b="0">
                <a:solidFill>
                  <a:schemeClr val="accent1"/>
                </a:solidFill>
              </a:defRPr>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fr-FR" dirty="0"/>
              <a:t>Date</a:t>
            </a:r>
          </a:p>
        </p:txBody>
      </p:sp>
      <p:sp>
        <p:nvSpPr>
          <p:cNvPr id="10" name="Rectangle 9">
            <a:extLst>
              <a:ext uri="{FF2B5EF4-FFF2-40B4-BE49-F238E27FC236}">
                <a16:creationId xmlns:a16="http://schemas.microsoft.com/office/drawing/2014/main" id="{1944897E-B6E5-4986-8A1A-51D65C82B6F7}"/>
              </a:ext>
            </a:extLst>
          </p:cNvPr>
          <p:cNvSpPr/>
          <p:nvPr userDrawn="1"/>
        </p:nvSpPr>
        <p:spPr>
          <a:xfrm>
            <a:off x="4572000" y="0"/>
            <a:ext cx="4572000" cy="4572000"/>
          </a:xfrm>
          <a:custGeom>
            <a:avLst/>
            <a:gdLst>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1679642 h 1679642"/>
              <a:gd name="connsiteX4" fmla="*/ 0 w 1679642"/>
              <a:gd name="connsiteY4" fmla="*/ 0 h 1679642"/>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0 h 1679642"/>
            </a:gdLst>
            <a:ahLst/>
            <a:cxnLst>
              <a:cxn ang="0">
                <a:pos x="connsiteX0" y="connsiteY0"/>
              </a:cxn>
              <a:cxn ang="0">
                <a:pos x="connsiteX1" y="connsiteY1"/>
              </a:cxn>
              <a:cxn ang="0">
                <a:pos x="connsiteX2" y="connsiteY2"/>
              </a:cxn>
              <a:cxn ang="0">
                <a:pos x="connsiteX3" y="connsiteY3"/>
              </a:cxn>
            </a:cxnLst>
            <a:rect l="l" t="t" r="r" b="b"/>
            <a:pathLst>
              <a:path w="1679642" h="1679642">
                <a:moveTo>
                  <a:pt x="0" y="0"/>
                </a:moveTo>
                <a:lnTo>
                  <a:pt x="1679642" y="0"/>
                </a:lnTo>
                <a:lnTo>
                  <a:pt x="1679642" y="1679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267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0AF87-D14F-4408-B399-7D7EA8CF9B8F}"/>
              </a:ext>
            </a:extLst>
          </p:cNvPr>
          <p:cNvSpPr>
            <a:spLocks noGrp="1"/>
          </p:cNvSpPr>
          <p:nvPr>
            <p:ph type="title" hasCustomPrompt="1"/>
          </p:nvPr>
        </p:nvSpPr>
        <p:spPr>
          <a:xfrm>
            <a:off x="1322241" y="2387795"/>
            <a:ext cx="7137547" cy="988818"/>
          </a:xfrm>
        </p:spPr>
        <p:txBody>
          <a:bodyPr anchor="t">
            <a:noAutofit/>
          </a:bodyPr>
          <a:lstStyle>
            <a:lvl1pPr>
              <a:defRPr sz="3000">
                <a:solidFill>
                  <a:schemeClr val="bg1"/>
                </a:solidFill>
              </a:defRPr>
            </a:lvl1pPr>
          </a:lstStyle>
          <a:p>
            <a:r>
              <a:rPr lang="fr-FR" dirty="0"/>
              <a:t>Titre de la partie de préférence sur 2 lignes</a:t>
            </a:r>
          </a:p>
        </p:txBody>
      </p:sp>
      <p:sp>
        <p:nvSpPr>
          <p:cNvPr id="3" name="Espace réservé de la date 2">
            <a:extLst>
              <a:ext uri="{FF2B5EF4-FFF2-40B4-BE49-F238E27FC236}">
                <a16:creationId xmlns:a16="http://schemas.microsoft.com/office/drawing/2014/main" id="{D28035DA-9898-473F-876D-FAEEAD185269}"/>
              </a:ext>
            </a:extLst>
          </p:cNvPr>
          <p:cNvSpPr>
            <a:spLocks noGrp="1"/>
          </p:cNvSpPr>
          <p:nvPr>
            <p:ph type="dt" sz="half" idx="10"/>
          </p:nvPr>
        </p:nvSpPr>
        <p:spPr/>
        <p:txBody>
          <a:bodyPr/>
          <a:lstStyle>
            <a:lvl1pPr>
              <a:defRPr>
                <a:solidFill>
                  <a:schemeClr val="bg1"/>
                </a:solidFill>
              </a:defRPr>
            </a:lvl1pPr>
          </a:lstStyle>
          <a:p>
            <a:r>
              <a:rPr lang="fr-FR" smtClean="0"/>
              <a:t>02/09/2019</a:t>
            </a:r>
            <a:endParaRPr lang="fr-FR"/>
          </a:p>
        </p:txBody>
      </p:sp>
      <p:sp>
        <p:nvSpPr>
          <p:cNvPr id="4" name="Espace réservé du pied de page 3">
            <a:extLst>
              <a:ext uri="{FF2B5EF4-FFF2-40B4-BE49-F238E27FC236}">
                <a16:creationId xmlns:a16="http://schemas.microsoft.com/office/drawing/2014/main" id="{DE71B91A-0689-4AA4-AE50-EB1F8E73276D}"/>
              </a:ext>
            </a:extLst>
          </p:cNvPr>
          <p:cNvSpPr>
            <a:spLocks noGrp="1"/>
          </p:cNvSpPr>
          <p:nvPr>
            <p:ph type="ftr" sz="quarter" idx="11"/>
          </p:nvPr>
        </p:nvSpPr>
        <p:spPr/>
        <p:txBody>
          <a:bodyPr/>
          <a:lstStyle>
            <a:lvl1pPr>
              <a:defRPr>
                <a:solidFill>
                  <a:schemeClr val="bg1"/>
                </a:solidFill>
              </a:defRPr>
            </a:lvl1pPr>
          </a:lstStyle>
          <a:p>
            <a:r>
              <a:rPr lang="fr-FR" smtClean="0"/>
              <a:t>Présentation de la Médiathèque</a:t>
            </a:r>
            <a:endParaRPr lang="fr-FR"/>
          </a:p>
        </p:txBody>
      </p:sp>
      <p:sp>
        <p:nvSpPr>
          <p:cNvPr id="5" name="Espace réservé du numéro de diapositive 4">
            <a:extLst>
              <a:ext uri="{FF2B5EF4-FFF2-40B4-BE49-F238E27FC236}">
                <a16:creationId xmlns:a16="http://schemas.microsoft.com/office/drawing/2014/main" id="{318E085A-6F8D-46CD-AC00-22A15C623061}"/>
              </a:ext>
            </a:extLst>
          </p:cNvPr>
          <p:cNvSpPr>
            <a:spLocks noGrp="1"/>
          </p:cNvSpPr>
          <p:nvPr>
            <p:ph type="sldNum" sz="quarter" idx="12"/>
          </p:nvPr>
        </p:nvSpPr>
        <p:spPr/>
        <p:txBody>
          <a:bodyPr/>
          <a:lstStyle>
            <a:lvl1pPr>
              <a:defRPr>
                <a:solidFill>
                  <a:schemeClr val="bg1"/>
                </a:solidFill>
              </a:defRPr>
            </a:lvl1pPr>
          </a:lstStyle>
          <a:p>
            <a:fld id="{9C1A82F2-75C4-42C2-8E93-FEFE8959BC01}" type="slidenum">
              <a:rPr lang="fr-FR" smtClean="0"/>
              <a:pPr/>
              <a:t>‹N°›</a:t>
            </a:fld>
            <a:endParaRPr lang="fr-FR"/>
          </a:p>
        </p:txBody>
      </p:sp>
      <p:sp>
        <p:nvSpPr>
          <p:cNvPr id="8" name="Espace réservé du texte 7">
            <a:extLst>
              <a:ext uri="{FF2B5EF4-FFF2-40B4-BE49-F238E27FC236}">
                <a16:creationId xmlns:a16="http://schemas.microsoft.com/office/drawing/2014/main" id="{F569D464-1783-4376-A4F8-6AD952D1E895}"/>
              </a:ext>
            </a:extLst>
          </p:cNvPr>
          <p:cNvSpPr>
            <a:spLocks noGrp="1"/>
          </p:cNvSpPr>
          <p:nvPr>
            <p:ph type="body" sz="quarter" idx="13" hasCustomPrompt="1"/>
          </p:nvPr>
        </p:nvSpPr>
        <p:spPr>
          <a:xfrm>
            <a:off x="1322241" y="1536892"/>
            <a:ext cx="1785938" cy="714375"/>
          </a:xfrm>
        </p:spPr>
        <p:txBody>
          <a:bodyPr tIns="0" bIns="0" anchor="ctr">
            <a:noAutofit/>
          </a:bodyPr>
          <a:lstStyle>
            <a:lvl1pPr>
              <a:lnSpc>
                <a:spcPct val="100000"/>
              </a:lnSpc>
              <a:spcBef>
                <a:spcPts val="0"/>
              </a:spcBef>
              <a:defRPr sz="6700" b="0">
                <a:solidFill>
                  <a:schemeClr val="bg1"/>
                </a:solidFill>
              </a:defRPr>
            </a:lvl1pPr>
          </a:lstStyle>
          <a:p>
            <a:pPr lvl="0"/>
            <a:r>
              <a:rPr lang="fr-FR" dirty="0"/>
              <a:t>00</a:t>
            </a:r>
          </a:p>
        </p:txBody>
      </p:sp>
      <p:pic>
        <p:nvPicPr>
          <p:cNvPr id="9" name="Image 8">
            <a:extLst>
              <a:ext uri="{FF2B5EF4-FFF2-40B4-BE49-F238E27FC236}">
                <a16:creationId xmlns:a16="http://schemas.microsoft.com/office/drawing/2014/main" id="{61E0383B-0B90-4E8B-BB0E-44E55D6E40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10" y="0"/>
            <a:ext cx="5614535" cy="5143500"/>
          </a:xfrm>
          <a:prstGeom prst="rect">
            <a:avLst/>
          </a:prstGeom>
        </p:spPr>
      </p:pic>
    </p:spTree>
    <p:extLst>
      <p:ext uri="{BB962C8B-B14F-4D97-AF65-F5344CB8AC3E}">
        <p14:creationId xmlns:p14="http://schemas.microsoft.com/office/powerpoint/2010/main" val="352547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CF4FDA9-AA6E-401C-9658-94A324478F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7932"/>
            <a:ext cx="2995203" cy="2988000"/>
          </a:xfrm>
          <a:prstGeom prst="rect">
            <a:avLst/>
          </a:prstGeom>
        </p:spPr>
      </p:pic>
      <p:sp>
        <p:nvSpPr>
          <p:cNvPr id="4" name="Espace réservé de la date 3">
            <a:extLst>
              <a:ext uri="{FF2B5EF4-FFF2-40B4-BE49-F238E27FC236}">
                <a16:creationId xmlns:a16="http://schemas.microsoft.com/office/drawing/2014/main" id="{04CED1C6-B628-4CD6-B79F-1E05DF2B7415}"/>
              </a:ext>
            </a:extLst>
          </p:cNvPr>
          <p:cNvSpPr>
            <a:spLocks noGrp="1"/>
          </p:cNvSpPr>
          <p:nvPr>
            <p:ph type="dt" sz="half" idx="10"/>
          </p:nvPr>
        </p:nvSpPr>
        <p:spPr/>
        <p:txBody>
          <a:bodyPr/>
          <a:lstStyle/>
          <a:p>
            <a:r>
              <a:rPr lang="fr-FR" smtClean="0"/>
              <a:t>02/09/2019</a:t>
            </a:r>
            <a:endParaRPr lang="fr-FR" dirty="0"/>
          </a:p>
        </p:txBody>
      </p:sp>
      <p:sp>
        <p:nvSpPr>
          <p:cNvPr id="5" name="Espace réservé du pied de page 4">
            <a:extLst>
              <a:ext uri="{FF2B5EF4-FFF2-40B4-BE49-F238E27FC236}">
                <a16:creationId xmlns:a16="http://schemas.microsoft.com/office/drawing/2014/main" id="{EE3AA398-AD91-4278-AD8A-2541895F52F6}"/>
              </a:ext>
            </a:extLst>
          </p:cNvPr>
          <p:cNvSpPr>
            <a:spLocks noGrp="1"/>
          </p:cNvSpPr>
          <p:nvPr>
            <p:ph type="ftr" sz="quarter" idx="11"/>
          </p:nvPr>
        </p:nvSpPr>
        <p:spPr/>
        <p:txBody>
          <a:bodyPr/>
          <a:lstStyle/>
          <a:p>
            <a:r>
              <a:rPr lang="fr-FR" smtClean="0"/>
              <a:t>Présentation de la Médiathèque</a:t>
            </a:r>
            <a:endParaRPr lang="fr-FR"/>
          </a:p>
        </p:txBody>
      </p:sp>
      <p:sp>
        <p:nvSpPr>
          <p:cNvPr id="6" name="Espace réservé du numéro de diapositive 5">
            <a:extLst>
              <a:ext uri="{FF2B5EF4-FFF2-40B4-BE49-F238E27FC236}">
                <a16:creationId xmlns:a16="http://schemas.microsoft.com/office/drawing/2014/main" id="{41A2A079-7E84-4139-A327-5C859BCF2961}"/>
              </a:ext>
            </a:extLst>
          </p:cNvPr>
          <p:cNvSpPr>
            <a:spLocks noGrp="1"/>
          </p:cNvSpPr>
          <p:nvPr>
            <p:ph type="sldNum" sz="quarter" idx="12"/>
          </p:nvPr>
        </p:nvSpPr>
        <p:spPr/>
        <p:txBody>
          <a:bodyPr/>
          <a:lstStyle/>
          <a:p>
            <a:fld id="{9C1A82F2-75C4-42C2-8E93-FEFE8959BC01}" type="slidenum">
              <a:rPr lang="fr-FR" smtClean="0"/>
              <a:pPr/>
              <a:t>‹N°›</a:t>
            </a:fld>
            <a:endParaRPr lang="fr-FR"/>
          </a:p>
        </p:txBody>
      </p:sp>
      <p:sp>
        <p:nvSpPr>
          <p:cNvPr id="9" name="ZoneTexte 8">
            <a:extLst>
              <a:ext uri="{FF2B5EF4-FFF2-40B4-BE49-F238E27FC236}">
                <a16:creationId xmlns:a16="http://schemas.microsoft.com/office/drawing/2014/main" id="{E852028D-5FC9-413C-A378-B69E5D02EC4F}"/>
              </a:ext>
            </a:extLst>
          </p:cNvPr>
          <p:cNvSpPr txBox="1"/>
          <p:nvPr userDrawn="1"/>
        </p:nvSpPr>
        <p:spPr>
          <a:xfrm>
            <a:off x="469900" y="920357"/>
            <a:ext cx="4406900" cy="553998"/>
          </a:xfrm>
          <a:prstGeom prst="rect">
            <a:avLst/>
          </a:prstGeom>
          <a:noFill/>
        </p:spPr>
        <p:txBody>
          <a:bodyPr wrap="square" rtlCol="0">
            <a:spAutoFit/>
          </a:bodyPr>
          <a:lstStyle/>
          <a:p>
            <a:r>
              <a:rPr lang="fr-FR" sz="3000" b="1" kern="1200" cap="all" baseline="0" dirty="0">
                <a:solidFill>
                  <a:schemeClr val="tx1"/>
                </a:solidFill>
                <a:latin typeface="+mj-lt"/>
                <a:ea typeface="+mj-ea"/>
                <a:cs typeface="+mj-cs"/>
              </a:rPr>
              <a:t>Sommaire</a:t>
            </a:r>
          </a:p>
        </p:txBody>
      </p:sp>
      <p:sp>
        <p:nvSpPr>
          <p:cNvPr id="12" name="Espace réservé du texte 11">
            <a:extLst>
              <a:ext uri="{FF2B5EF4-FFF2-40B4-BE49-F238E27FC236}">
                <a16:creationId xmlns:a16="http://schemas.microsoft.com/office/drawing/2014/main" id="{076CA0C0-FA27-4BC3-82E2-980EAC50F230}"/>
              </a:ext>
            </a:extLst>
          </p:cNvPr>
          <p:cNvSpPr>
            <a:spLocks noGrp="1"/>
          </p:cNvSpPr>
          <p:nvPr>
            <p:ph type="body" sz="quarter" idx="13" hasCustomPrompt="1"/>
          </p:nvPr>
        </p:nvSpPr>
        <p:spPr>
          <a:xfrm>
            <a:off x="1866900" y="1737994"/>
            <a:ext cx="3168000" cy="1512000"/>
          </a:xfrm>
        </p:spPr>
        <p:txBody>
          <a:bodyPr anchor="t">
            <a:noAutofit/>
          </a:bodyPr>
          <a:lstStyle>
            <a:lvl1pPr>
              <a:defRPr lang="fr-FR" sz="2800" b="0" kern="1200" dirty="0" smtClean="0">
                <a:solidFill>
                  <a:schemeClr val="accent1"/>
                </a:solidFill>
                <a:latin typeface="+mn-lt"/>
                <a:ea typeface="+mn-ea"/>
                <a:cs typeface="+mn-cs"/>
              </a:defRPr>
            </a:lvl1pPr>
            <a:lvl2pPr>
              <a:defRPr lang="fr-FR" sz="1200" kern="1200" cap="all" baseline="0" dirty="0" smtClean="0">
                <a:solidFill>
                  <a:schemeClr val="accent1"/>
                </a:solidFill>
                <a:latin typeface="+mn-lt"/>
                <a:ea typeface="+mn-ea"/>
                <a:cs typeface="+mn-cs"/>
              </a:defRPr>
            </a:lvl2pPr>
            <a:lvl3pPr marL="268288" indent="-268288">
              <a:defRPr lang="fr-FR" sz="1200" kern="1200" dirty="0" smtClean="0">
                <a:solidFill>
                  <a:schemeClr val="tx1"/>
                </a:solidFill>
                <a:latin typeface="+mn-lt"/>
                <a:ea typeface="+mn-ea"/>
                <a:cs typeface="+mn-cs"/>
              </a:defRPr>
            </a:lvl3pPr>
            <a:lvl4pPr>
              <a:defRPr/>
            </a:lvl4pPr>
            <a:lvl5pPr>
              <a:defRPr/>
            </a:lvl5pPr>
          </a:lstStyle>
          <a:p>
            <a:pPr marL="0" lvl="0" indent="0" algn="l" defTabSz="617220" rtl="0" eaLnBrk="1" latinLnBrk="0" hangingPunct="1">
              <a:lnSpc>
                <a:spcPct val="85000"/>
              </a:lnSpc>
              <a:spcBef>
                <a:spcPts val="0"/>
              </a:spcBef>
              <a:buFont typeface="Arial" panose="020B0604020202020204" pitchFamily="34" charset="0"/>
              <a:buNone/>
            </a:pPr>
            <a:r>
              <a:rPr lang="fr-FR" dirty="0"/>
              <a:t>00</a:t>
            </a:r>
          </a:p>
          <a:p>
            <a:pPr marL="0" lvl="1" indent="0" algn="l" defTabSz="617220" rtl="0" eaLnBrk="1" latinLnBrk="0" hangingPunct="1">
              <a:lnSpc>
                <a:spcPct val="80000"/>
              </a:lnSpc>
              <a:spcBef>
                <a:spcPts val="0"/>
              </a:spcBef>
              <a:buFont typeface="Arial" panose="020B0604020202020204" pitchFamily="34" charset="0"/>
              <a:buNone/>
            </a:pPr>
            <a:r>
              <a:rPr lang="fr-FR" dirty="0"/>
              <a:t>Deuxième niveau</a:t>
            </a:r>
          </a:p>
          <a:p>
            <a:pPr marL="0" lvl="2" indent="0" algn="l" defTabSz="617220" rtl="0" eaLnBrk="1" latinLnBrk="0" hangingPunct="1">
              <a:lnSpc>
                <a:spcPct val="90000"/>
              </a:lnSpc>
              <a:spcBef>
                <a:spcPts val="338"/>
              </a:spcBef>
              <a:buFont typeface="+mj-lt"/>
              <a:buNone/>
            </a:pPr>
            <a:r>
              <a:rPr lang="fr-FR" dirty="0"/>
              <a:t>1.1 Troisième niveau</a:t>
            </a:r>
          </a:p>
          <a:p>
            <a:pPr lvl="3"/>
            <a:r>
              <a:rPr lang="fr-FR" dirty="0"/>
              <a:t>Quatrième niveau</a:t>
            </a:r>
          </a:p>
          <a:p>
            <a:pPr lvl="4"/>
            <a:r>
              <a:rPr lang="fr-FR" dirty="0"/>
              <a:t>Cinquième niveau</a:t>
            </a:r>
          </a:p>
        </p:txBody>
      </p:sp>
      <p:sp>
        <p:nvSpPr>
          <p:cNvPr id="15" name="Espace réservé du texte 11">
            <a:extLst>
              <a:ext uri="{FF2B5EF4-FFF2-40B4-BE49-F238E27FC236}">
                <a16:creationId xmlns:a16="http://schemas.microsoft.com/office/drawing/2014/main" id="{F1C90BB0-EF23-47F2-B8A9-93ECF8CCCDA3}"/>
              </a:ext>
            </a:extLst>
          </p:cNvPr>
          <p:cNvSpPr>
            <a:spLocks noGrp="1"/>
          </p:cNvSpPr>
          <p:nvPr>
            <p:ph type="body" sz="quarter" idx="14" hasCustomPrompt="1"/>
          </p:nvPr>
        </p:nvSpPr>
        <p:spPr>
          <a:xfrm>
            <a:off x="1866900" y="3340146"/>
            <a:ext cx="3168000" cy="1512000"/>
          </a:xfrm>
        </p:spPr>
        <p:txBody>
          <a:bodyPr anchor="t">
            <a:noAutofit/>
          </a:bodyPr>
          <a:lstStyle>
            <a:lvl1pPr>
              <a:defRPr lang="fr-FR" sz="2800" b="0" kern="1200" dirty="0" smtClean="0">
                <a:solidFill>
                  <a:schemeClr val="accent1"/>
                </a:solidFill>
                <a:latin typeface="+mn-lt"/>
                <a:ea typeface="+mn-ea"/>
                <a:cs typeface="+mn-cs"/>
              </a:defRPr>
            </a:lvl1pPr>
            <a:lvl2pPr>
              <a:defRPr lang="fr-FR" sz="1200" kern="1200" cap="all" baseline="0" dirty="0" smtClean="0">
                <a:solidFill>
                  <a:schemeClr val="accent1"/>
                </a:solidFill>
                <a:latin typeface="+mn-lt"/>
                <a:ea typeface="+mn-ea"/>
                <a:cs typeface="+mn-cs"/>
              </a:defRPr>
            </a:lvl2pPr>
            <a:lvl3pPr>
              <a:defRPr lang="fr-FR" sz="1200" kern="1200" dirty="0" smtClean="0">
                <a:solidFill>
                  <a:schemeClr val="tx1"/>
                </a:solidFill>
                <a:latin typeface="+mn-lt"/>
                <a:ea typeface="+mn-ea"/>
                <a:cs typeface="+mn-cs"/>
              </a:defRPr>
            </a:lvl3pPr>
            <a:lvl4pPr>
              <a:defRPr/>
            </a:lvl4pPr>
            <a:lvl5pPr>
              <a:defRPr/>
            </a:lvl5pPr>
          </a:lstStyle>
          <a:p>
            <a:pPr marL="0" lvl="0" indent="0" algn="l" defTabSz="617220" rtl="0" eaLnBrk="1" latinLnBrk="0" hangingPunct="1">
              <a:lnSpc>
                <a:spcPct val="85000"/>
              </a:lnSpc>
              <a:spcBef>
                <a:spcPts val="0"/>
              </a:spcBef>
              <a:buFont typeface="Arial" panose="020B0604020202020204" pitchFamily="34" charset="0"/>
              <a:buNone/>
            </a:pPr>
            <a:r>
              <a:rPr lang="fr-FR" dirty="0"/>
              <a:t>00</a:t>
            </a:r>
          </a:p>
          <a:p>
            <a:pPr marL="0" lvl="1" indent="0" algn="l" defTabSz="617220" rtl="0" eaLnBrk="1" latinLnBrk="0" hangingPunct="1">
              <a:lnSpc>
                <a:spcPct val="80000"/>
              </a:lnSpc>
              <a:spcBef>
                <a:spcPts val="0"/>
              </a:spcBef>
              <a:buFont typeface="Arial" panose="020B0604020202020204" pitchFamily="34" charset="0"/>
              <a:buNone/>
            </a:pPr>
            <a:r>
              <a:rPr lang="fr-FR" dirty="0"/>
              <a:t>Deuxième niveau</a:t>
            </a:r>
          </a:p>
          <a:p>
            <a:pPr marL="0" lvl="2" indent="0" algn="l" defTabSz="617220" rtl="0" eaLnBrk="1" latinLnBrk="0" hangingPunct="1">
              <a:lnSpc>
                <a:spcPct val="90000"/>
              </a:lnSpc>
              <a:spcBef>
                <a:spcPts val="338"/>
              </a:spcBef>
              <a:buFont typeface="+mj-lt"/>
              <a:buNone/>
            </a:pPr>
            <a:r>
              <a:rPr lang="fr-FR" dirty="0"/>
              <a:t>1.1 Troisième niveau</a:t>
            </a:r>
          </a:p>
          <a:p>
            <a:pPr lvl="3"/>
            <a:r>
              <a:rPr lang="fr-FR" dirty="0"/>
              <a:t>Quatrième niveau</a:t>
            </a:r>
          </a:p>
          <a:p>
            <a:pPr lvl="4"/>
            <a:r>
              <a:rPr lang="fr-FR" dirty="0"/>
              <a:t>Cinquième niveau</a:t>
            </a:r>
          </a:p>
        </p:txBody>
      </p:sp>
      <p:sp>
        <p:nvSpPr>
          <p:cNvPr id="16" name="Espace réservé du texte 11">
            <a:extLst>
              <a:ext uri="{FF2B5EF4-FFF2-40B4-BE49-F238E27FC236}">
                <a16:creationId xmlns:a16="http://schemas.microsoft.com/office/drawing/2014/main" id="{38E5DC3F-2816-4B28-86C0-9F36611AFE4C}"/>
              </a:ext>
            </a:extLst>
          </p:cNvPr>
          <p:cNvSpPr>
            <a:spLocks noGrp="1"/>
          </p:cNvSpPr>
          <p:nvPr>
            <p:ph type="body" sz="quarter" idx="15" hasCustomPrompt="1"/>
          </p:nvPr>
        </p:nvSpPr>
        <p:spPr>
          <a:xfrm>
            <a:off x="5291788" y="1737994"/>
            <a:ext cx="3168000" cy="1512000"/>
          </a:xfrm>
        </p:spPr>
        <p:txBody>
          <a:bodyPr anchor="t">
            <a:noAutofit/>
          </a:bodyPr>
          <a:lstStyle>
            <a:lvl1pPr>
              <a:defRPr lang="fr-FR" sz="2800" b="0" kern="1200" dirty="0" smtClean="0">
                <a:solidFill>
                  <a:schemeClr val="accent1"/>
                </a:solidFill>
                <a:latin typeface="+mn-lt"/>
                <a:ea typeface="+mn-ea"/>
                <a:cs typeface="+mn-cs"/>
              </a:defRPr>
            </a:lvl1pPr>
            <a:lvl2pPr>
              <a:defRPr lang="fr-FR" sz="1200" kern="1200" cap="all" baseline="0" dirty="0" smtClean="0">
                <a:solidFill>
                  <a:schemeClr val="accent1"/>
                </a:solidFill>
                <a:latin typeface="+mn-lt"/>
                <a:ea typeface="+mn-ea"/>
                <a:cs typeface="+mn-cs"/>
              </a:defRPr>
            </a:lvl2pPr>
            <a:lvl3pPr>
              <a:defRPr lang="fr-FR" sz="1200" kern="1200" dirty="0" smtClean="0">
                <a:solidFill>
                  <a:schemeClr val="tx1"/>
                </a:solidFill>
                <a:latin typeface="+mn-lt"/>
                <a:ea typeface="+mn-ea"/>
                <a:cs typeface="+mn-cs"/>
              </a:defRPr>
            </a:lvl3pPr>
            <a:lvl4pPr>
              <a:defRPr/>
            </a:lvl4pPr>
            <a:lvl5pPr>
              <a:defRPr/>
            </a:lvl5pPr>
          </a:lstStyle>
          <a:p>
            <a:pPr marL="0" lvl="0" indent="0" algn="l" defTabSz="617220" rtl="0" eaLnBrk="1" latinLnBrk="0" hangingPunct="1">
              <a:lnSpc>
                <a:spcPct val="85000"/>
              </a:lnSpc>
              <a:spcBef>
                <a:spcPts val="0"/>
              </a:spcBef>
              <a:buFont typeface="Arial" panose="020B0604020202020204" pitchFamily="34" charset="0"/>
              <a:buNone/>
            </a:pPr>
            <a:r>
              <a:rPr lang="fr-FR" dirty="0"/>
              <a:t>00</a:t>
            </a:r>
          </a:p>
          <a:p>
            <a:pPr marL="0" lvl="1" indent="0" algn="l" defTabSz="617220" rtl="0" eaLnBrk="1" latinLnBrk="0" hangingPunct="1">
              <a:lnSpc>
                <a:spcPct val="80000"/>
              </a:lnSpc>
              <a:spcBef>
                <a:spcPts val="0"/>
              </a:spcBef>
              <a:buFont typeface="Arial" panose="020B0604020202020204" pitchFamily="34" charset="0"/>
              <a:buNone/>
            </a:pPr>
            <a:r>
              <a:rPr lang="fr-FR" dirty="0"/>
              <a:t>Deuxième niveau</a:t>
            </a:r>
          </a:p>
          <a:p>
            <a:pPr marL="0" lvl="2" indent="0" algn="l" defTabSz="617220" rtl="0" eaLnBrk="1" latinLnBrk="0" hangingPunct="1">
              <a:lnSpc>
                <a:spcPct val="90000"/>
              </a:lnSpc>
              <a:spcBef>
                <a:spcPts val="338"/>
              </a:spcBef>
              <a:buFont typeface="+mj-lt"/>
              <a:buNone/>
            </a:pPr>
            <a:r>
              <a:rPr lang="fr-FR" dirty="0"/>
              <a:t>1.1 Troisième niveau</a:t>
            </a:r>
          </a:p>
          <a:p>
            <a:pPr lvl="3"/>
            <a:r>
              <a:rPr lang="fr-FR" dirty="0"/>
              <a:t>Quatrième niveau</a:t>
            </a:r>
          </a:p>
          <a:p>
            <a:pPr lvl="4"/>
            <a:r>
              <a:rPr lang="fr-FR" dirty="0"/>
              <a:t>Cinquième niveau</a:t>
            </a:r>
          </a:p>
        </p:txBody>
      </p:sp>
      <p:sp>
        <p:nvSpPr>
          <p:cNvPr id="17" name="Espace réservé du texte 11">
            <a:extLst>
              <a:ext uri="{FF2B5EF4-FFF2-40B4-BE49-F238E27FC236}">
                <a16:creationId xmlns:a16="http://schemas.microsoft.com/office/drawing/2014/main" id="{23B30EC8-C79D-49D8-AD7C-8833AE57BB93}"/>
              </a:ext>
            </a:extLst>
          </p:cNvPr>
          <p:cNvSpPr>
            <a:spLocks noGrp="1"/>
          </p:cNvSpPr>
          <p:nvPr>
            <p:ph type="body" sz="quarter" idx="16" hasCustomPrompt="1"/>
          </p:nvPr>
        </p:nvSpPr>
        <p:spPr>
          <a:xfrm>
            <a:off x="5291788" y="3340146"/>
            <a:ext cx="3168000" cy="1512000"/>
          </a:xfrm>
        </p:spPr>
        <p:txBody>
          <a:bodyPr anchor="t">
            <a:noAutofit/>
          </a:bodyPr>
          <a:lstStyle>
            <a:lvl1pPr>
              <a:defRPr lang="fr-FR" sz="2800" b="0" kern="1200" dirty="0" smtClean="0">
                <a:solidFill>
                  <a:schemeClr val="accent1"/>
                </a:solidFill>
                <a:latin typeface="+mn-lt"/>
                <a:ea typeface="+mn-ea"/>
                <a:cs typeface="+mn-cs"/>
              </a:defRPr>
            </a:lvl1pPr>
            <a:lvl2pPr>
              <a:defRPr lang="fr-FR" sz="1200" kern="1200" cap="all" baseline="0" dirty="0" smtClean="0">
                <a:solidFill>
                  <a:schemeClr val="accent1"/>
                </a:solidFill>
                <a:latin typeface="+mn-lt"/>
                <a:ea typeface="+mn-ea"/>
                <a:cs typeface="+mn-cs"/>
              </a:defRPr>
            </a:lvl2pPr>
            <a:lvl3pPr>
              <a:defRPr lang="fr-FR" sz="1200" kern="1200" dirty="0" smtClean="0">
                <a:solidFill>
                  <a:schemeClr val="tx1"/>
                </a:solidFill>
                <a:latin typeface="+mn-lt"/>
                <a:ea typeface="+mn-ea"/>
                <a:cs typeface="+mn-cs"/>
              </a:defRPr>
            </a:lvl3pPr>
            <a:lvl4pPr>
              <a:defRPr/>
            </a:lvl4pPr>
            <a:lvl5pPr>
              <a:defRPr/>
            </a:lvl5pPr>
          </a:lstStyle>
          <a:p>
            <a:pPr marL="0" lvl="0" indent="0" algn="l" defTabSz="617220" rtl="0" eaLnBrk="1" latinLnBrk="0" hangingPunct="1">
              <a:lnSpc>
                <a:spcPct val="85000"/>
              </a:lnSpc>
              <a:spcBef>
                <a:spcPts val="0"/>
              </a:spcBef>
              <a:buFont typeface="Arial" panose="020B0604020202020204" pitchFamily="34" charset="0"/>
              <a:buNone/>
            </a:pPr>
            <a:r>
              <a:rPr lang="fr-FR" dirty="0"/>
              <a:t>00</a:t>
            </a:r>
          </a:p>
          <a:p>
            <a:pPr marL="0" lvl="1" indent="0" algn="l" defTabSz="617220" rtl="0" eaLnBrk="1" latinLnBrk="0" hangingPunct="1">
              <a:lnSpc>
                <a:spcPct val="80000"/>
              </a:lnSpc>
              <a:spcBef>
                <a:spcPts val="0"/>
              </a:spcBef>
              <a:buFont typeface="Arial" panose="020B0604020202020204" pitchFamily="34" charset="0"/>
              <a:buNone/>
            </a:pPr>
            <a:r>
              <a:rPr lang="fr-FR" dirty="0"/>
              <a:t>Deuxième niveau</a:t>
            </a:r>
          </a:p>
          <a:p>
            <a:pPr marL="0" lvl="2" indent="0" algn="l" defTabSz="617220" rtl="0" eaLnBrk="1" latinLnBrk="0" hangingPunct="1">
              <a:lnSpc>
                <a:spcPct val="90000"/>
              </a:lnSpc>
              <a:spcBef>
                <a:spcPts val="338"/>
              </a:spcBef>
              <a:buFont typeface="+mj-lt"/>
              <a:buNone/>
            </a:pPr>
            <a:r>
              <a:rPr lang="fr-FR" dirty="0"/>
              <a:t>1.1 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1764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A1BBC9D-D830-4A88-9BCE-7149F583C0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74861" cy="1476000"/>
          </a:xfrm>
          <a:prstGeom prst="rect">
            <a:avLst/>
          </a:prstGeom>
        </p:spPr>
      </p:pic>
      <p:sp>
        <p:nvSpPr>
          <p:cNvPr id="3" name="Espace réservé du contenu 2">
            <a:extLst>
              <a:ext uri="{FF2B5EF4-FFF2-40B4-BE49-F238E27FC236}">
                <a16:creationId xmlns:a16="http://schemas.microsoft.com/office/drawing/2014/main" id="{ABA0ABC2-111C-484B-82F3-AA5848028648}"/>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CED1C6-B628-4CD6-B79F-1E05DF2B7415}"/>
              </a:ext>
            </a:extLst>
          </p:cNvPr>
          <p:cNvSpPr>
            <a:spLocks noGrp="1"/>
          </p:cNvSpPr>
          <p:nvPr>
            <p:ph type="dt" sz="half" idx="10"/>
          </p:nvPr>
        </p:nvSpPr>
        <p:spPr/>
        <p:txBody>
          <a:bodyPr/>
          <a:lstStyle/>
          <a:p>
            <a:r>
              <a:rPr lang="fr-FR" smtClean="0"/>
              <a:t>02/09/2019</a:t>
            </a:r>
            <a:endParaRPr lang="fr-FR"/>
          </a:p>
        </p:txBody>
      </p:sp>
      <p:sp>
        <p:nvSpPr>
          <p:cNvPr id="5" name="Espace réservé du pied de page 4">
            <a:extLst>
              <a:ext uri="{FF2B5EF4-FFF2-40B4-BE49-F238E27FC236}">
                <a16:creationId xmlns:a16="http://schemas.microsoft.com/office/drawing/2014/main" id="{EE3AA398-AD91-4278-AD8A-2541895F52F6}"/>
              </a:ext>
            </a:extLst>
          </p:cNvPr>
          <p:cNvSpPr>
            <a:spLocks noGrp="1"/>
          </p:cNvSpPr>
          <p:nvPr>
            <p:ph type="ftr" sz="quarter" idx="11"/>
          </p:nvPr>
        </p:nvSpPr>
        <p:spPr/>
        <p:txBody>
          <a:bodyPr/>
          <a:lstStyle/>
          <a:p>
            <a:r>
              <a:rPr lang="fr-FR" smtClean="0"/>
              <a:t>Présentation de la Médiathèque</a:t>
            </a:r>
            <a:endParaRPr lang="fr-FR"/>
          </a:p>
        </p:txBody>
      </p:sp>
      <p:sp>
        <p:nvSpPr>
          <p:cNvPr id="6" name="Espace réservé du numéro de diapositive 5">
            <a:extLst>
              <a:ext uri="{FF2B5EF4-FFF2-40B4-BE49-F238E27FC236}">
                <a16:creationId xmlns:a16="http://schemas.microsoft.com/office/drawing/2014/main" id="{41A2A079-7E84-4139-A327-5C859BCF2961}"/>
              </a:ext>
            </a:extLst>
          </p:cNvPr>
          <p:cNvSpPr>
            <a:spLocks noGrp="1"/>
          </p:cNvSpPr>
          <p:nvPr>
            <p:ph type="sldNum" sz="quarter" idx="12"/>
          </p:nvPr>
        </p:nvSpPr>
        <p:spPr/>
        <p:txBody>
          <a:bodyPr/>
          <a:lstStyle/>
          <a:p>
            <a:fld id="{9C1A82F2-75C4-42C2-8E93-FEFE8959BC01}" type="slidenum">
              <a:rPr lang="fr-FR" smtClean="0"/>
              <a:pPr/>
              <a:t>‹N°›</a:t>
            </a:fld>
            <a:endParaRPr lang="fr-FR"/>
          </a:p>
        </p:txBody>
      </p:sp>
      <p:sp>
        <p:nvSpPr>
          <p:cNvPr id="14" name="Titre 13">
            <a:extLst>
              <a:ext uri="{FF2B5EF4-FFF2-40B4-BE49-F238E27FC236}">
                <a16:creationId xmlns:a16="http://schemas.microsoft.com/office/drawing/2014/main" id="{0BC6A7A2-999B-4D48-A84E-B58C8D961AA3}"/>
              </a:ext>
            </a:extLst>
          </p:cNvPr>
          <p:cNvSpPr>
            <a:spLocks noGrp="1"/>
          </p:cNvSpPr>
          <p:nvPr>
            <p:ph type="title"/>
          </p:nvPr>
        </p:nvSpPr>
        <p:spPr/>
        <p:txBody>
          <a:bodyPr/>
          <a:lstStyle/>
          <a:p>
            <a:r>
              <a:rPr lang="fr-FR" dirty="0"/>
              <a:t>Modifiez le style du titre</a:t>
            </a:r>
          </a:p>
        </p:txBody>
      </p:sp>
      <p:sp>
        <p:nvSpPr>
          <p:cNvPr id="8" name="Espace réservé du texte 7">
            <a:extLst>
              <a:ext uri="{FF2B5EF4-FFF2-40B4-BE49-F238E27FC236}">
                <a16:creationId xmlns:a16="http://schemas.microsoft.com/office/drawing/2014/main" id="{DE73F4FB-F814-4A54-8735-DE2B32BB2001}"/>
              </a:ext>
            </a:extLst>
          </p:cNvPr>
          <p:cNvSpPr>
            <a:spLocks noGrp="1"/>
          </p:cNvSpPr>
          <p:nvPr>
            <p:ph type="body" sz="quarter" idx="13" hasCustomPrompt="1"/>
          </p:nvPr>
        </p:nvSpPr>
        <p:spPr>
          <a:xfrm>
            <a:off x="454025" y="807243"/>
            <a:ext cx="7985125" cy="530225"/>
          </a:xfrm>
        </p:spPr>
        <p:txBody>
          <a:bodyPr tIns="0" anchor="t"/>
          <a:lstStyle>
            <a:lvl1pPr>
              <a:lnSpc>
                <a:spcPct val="85000"/>
              </a:lnSpc>
              <a:spcBef>
                <a:spcPts val="0"/>
              </a:spcBef>
              <a:defRPr sz="1800" b="0">
                <a:solidFill>
                  <a:schemeClr val="tx1"/>
                </a:solidFill>
              </a:defRPr>
            </a:lvl1pPr>
            <a:lvl2pPr>
              <a:defRPr sz="2000" b="0">
                <a:solidFill>
                  <a:schemeClr val="tx1"/>
                </a:solidFill>
              </a:defRPr>
            </a:lvl2pPr>
          </a:lstStyle>
          <a:p>
            <a:pPr lvl="0"/>
            <a:r>
              <a:rPr lang="fr-FR" dirty="0"/>
              <a:t>Titre de sous partie </a:t>
            </a:r>
            <a:r>
              <a:rPr lang="fr-FR" dirty="0" err="1"/>
              <a:t>lorem</a:t>
            </a:r>
            <a:r>
              <a:rPr lang="fr-FR" dirty="0"/>
              <a:t> ipsum</a:t>
            </a:r>
          </a:p>
        </p:txBody>
      </p:sp>
    </p:spTree>
    <p:extLst>
      <p:ext uri="{BB962C8B-B14F-4D97-AF65-F5344CB8AC3E}">
        <p14:creationId xmlns:p14="http://schemas.microsoft.com/office/powerpoint/2010/main" val="161580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avec chapô">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A1BBC9D-D830-4A88-9BCE-7149F583C0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74861" cy="1476000"/>
          </a:xfrm>
          <a:prstGeom prst="rect">
            <a:avLst/>
          </a:prstGeom>
        </p:spPr>
      </p:pic>
      <p:sp>
        <p:nvSpPr>
          <p:cNvPr id="3" name="Espace réservé du contenu 2">
            <a:extLst>
              <a:ext uri="{FF2B5EF4-FFF2-40B4-BE49-F238E27FC236}">
                <a16:creationId xmlns:a16="http://schemas.microsoft.com/office/drawing/2014/main" id="{ABA0ABC2-111C-484B-82F3-AA5848028648}"/>
              </a:ext>
            </a:extLst>
          </p:cNvPr>
          <p:cNvSpPr>
            <a:spLocks noGrp="1"/>
          </p:cNvSpPr>
          <p:nvPr>
            <p:ph idx="1"/>
          </p:nvPr>
        </p:nvSpPr>
        <p:spPr>
          <a:xfrm>
            <a:off x="453122" y="2247900"/>
            <a:ext cx="8006666" cy="251936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CED1C6-B628-4CD6-B79F-1E05DF2B7415}"/>
              </a:ext>
            </a:extLst>
          </p:cNvPr>
          <p:cNvSpPr>
            <a:spLocks noGrp="1"/>
          </p:cNvSpPr>
          <p:nvPr>
            <p:ph type="dt" sz="half" idx="10"/>
          </p:nvPr>
        </p:nvSpPr>
        <p:spPr/>
        <p:txBody>
          <a:bodyPr/>
          <a:lstStyle/>
          <a:p>
            <a:r>
              <a:rPr lang="fr-FR" smtClean="0"/>
              <a:t>02/09/2019</a:t>
            </a:r>
            <a:endParaRPr lang="fr-FR"/>
          </a:p>
        </p:txBody>
      </p:sp>
      <p:sp>
        <p:nvSpPr>
          <p:cNvPr id="5" name="Espace réservé du pied de page 4">
            <a:extLst>
              <a:ext uri="{FF2B5EF4-FFF2-40B4-BE49-F238E27FC236}">
                <a16:creationId xmlns:a16="http://schemas.microsoft.com/office/drawing/2014/main" id="{EE3AA398-AD91-4278-AD8A-2541895F52F6}"/>
              </a:ext>
            </a:extLst>
          </p:cNvPr>
          <p:cNvSpPr>
            <a:spLocks noGrp="1"/>
          </p:cNvSpPr>
          <p:nvPr>
            <p:ph type="ftr" sz="quarter" idx="11"/>
          </p:nvPr>
        </p:nvSpPr>
        <p:spPr/>
        <p:txBody>
          <a:bodyPr/>
          <a:lstStyle/>
          <a:p>
            <a:r>
              <a:rPr lang="fr-FR" smtClean="0"/>
              <a:t>Présentation de la Médiathèque</a:t>
            </a:r>
            <a:endParaRPr lang="fr-FR"/>
          </a:p>
        </p:txBody>
      </p:sp>
      <p:sp>
        <p:nvSpPr>
          <p:cNvPr id="6" name="Espace réservé du numéro de diapositive 5">
            <a:extLst>
              <a:ext uri="{FF2B5EF4-FFF2-40B4-BE49-F238E27FC236}">
                <a16:creationId xmlns:a16="http://schemas.microsoft.com/office/drawing/2014/main" id="{41A2A079-7E84-4139-A327-5C859BCF2961}"/>
              </a:ext>
            </a:extLst>
          </p:cNvPr>
          <p:cNvSpPr>
            <a:spLocks noGrp="1"/>
          </p:cNvSpPr>
          <p:nvPr>
            <p:ph type="sldNum" sz="quarter" idx="12"/>
          </p:nvPr>
        </p:nvSpPr>
        <p:spPr/>
        <p:txBody>
          <a:bodyPr/>
          <a:lstStyle/>
          <a:p>
            <a:fld id="{9C1A82F2-75C4-42C2-8E93-FEFE8959BC01}" type="slidenum">
              <a:rPr lang="fr-FR" smtClean="0"/>
              <a:pPr/>
              <a:t>‹N°›</a:t>
            </a:fld>
            <a:endParaRPr lang="fr-FR"/>
          </a:p>
        </p:txBody>
      </p:sp>
      <p:sp>
        <p:nvSpPr>
          <p:cNvPr id="14" name="Titre 13">
            <a:extLst>
              <a:ext uri="{FF2B5EF4-FFF2-40B4-BE49-F238E27FC236}">
                <a16:creationId xmlns:a16="http://schemas.microsoft.com/office/drawing/2014/main" id="{0BC6A7A2-999B-4D48-A84E-B58C8D961AA3}"/>
              </a:ext>
            </a:extLst>
          </p:cNvPr>
          <p:cNvSpPr>
            <a:spLocks noGrp="1"/>
          </p:cNvSpPr>
          <p:nvPr>
            <p:ph type="title"/>
          </p:nvPr>
        </p:nvSpPr>
        <p:spPr/>
        <p:txBody>
          <a:bodyPr/>
          <a:lstStyle/>
          <a:p>
            <a:r>
              <a:rPr lang="fr-FR" dirty="0"/>
              <a:t>Modifiez le style du titre</a:t>
            </a:r>
          </a:p>
        </p:txBody>
      </p:sp>
      <p:sp>
        <p:nvSpPr>
          <p:cNvPr id="8" name="Espace réservé du texte 7">
            <a:extLst>
              <a:ext uri="{FF2B5EF4-FFF2-40B4-BE49-F238E27FC236}">
                <a16:creationId xmlns:a16="http://schemas.microsoft.com/office/drawing/2014/main" id="{DE73F4FB-F814-4A54-8735-DE2B32BB2001}"/>
              </a:ext>
            </a:extLst>
          </p:cNvPr>
          <p:cNvSpPr>
            <a:spLocks noGrp="1"/>
          </p:cNvSpPr>
          <p:nvPr>
            <p:ph type="body" sz="quarter" idx="13" hasCustomPrompt="1"/>
          </p:nvPr>
        </p:nvSpPr>
        <p:spPr>
          <a:xfrm>
            <a:off x="454025" y="807243"/>
            <a:ext cx="7985125" cy="530225"/>
          </a:xfrm>
        </p:spPr>
        <p:txBody>
          <a:bodyPr tIns="0" anchor="t"/>
          <a:lstStyle>
            <a:lvl1pPr>
              <a:lnSpc>
                <a:spcPct val="85000"/>
              </a:lnSpc>
              <a:spcBef>
                <a:spcPts val="0"/>
              </a:spcBef>
              <a:defRPr sz="1800" b="0">
                <a:solidFill>
                  <a:schemeClr val="tx1"/>
                </a:solidFill>
              </a:defRPr>
            </a:lvl1pPr>
            <a:lvl2pPr>
              <a:defRPr sz="2000" b="0">
                <a:solidFill>
                  <a:schemeClr val="tx1"/>
                </a:solidFill>
              </a:defRPr>
            </a:lvl2pPr>
          </a:lstStyle>
          <a:p>
            <a:pPr lvl="0"/>
            <a:r>
              <a:rPr lang="fr-FR" dirty="0"/>
              <a:t>Titre de sous partie </a:t>
            </a:r>
            <a:r>
              <a:rPr lang="fr-FR" dirty="0" err="1"/>
              <a:t>lorem</a:t>
            </a:r>
            <a:r>
              <a:rPr lang="fr-FR" dirty="0"/>
              <a:t> ipsum</a:t>
            </a:r>
          </a:p>
        </p:txBody>
      </p:sp>
      <p:sp>
        <p:nvSpPr>
          <p:cNvPr id="9" name="Espace réservé du texte 8">
            <a:extLst>
              <a:ext uri="{FF2B5EF4-FFF2-40B4-BE49-F238E27FC236}">
                <a16:creationId xmlns:a16="http://schemas.microsoft.com/office/drawing/2014/main" id="{B703BBAE-4193-4214-ABAC-C2AD52C99665}"/>
              </a:ext>
            </a:extLst>
          </p:cNvPr>
          <p:cNvSpPr>
            <a:spLocks noGrp="1"/>
          </p:cNvSpPr>
          <p:nvPr>
            <p:ph type="body" sz="quarter" idx="14" hasCustomPrompt="1"/>
          </p:nvPr>
        </p:nvSpPr>
        <p:spPr>
          <a:xfrm>
            <a:off x="454025" y="1455738"/>
            <a:ext cx="8005763" cy="684212"/>
          </a:xfrm>
        </p:spPr>
        <p:txBody>
          <a:bodyPr/>
          <a:lstStyle>
            <a:lvl1pPr>
              <a:defRPr>
                <a:solidFill>
                  <a:schemeClr val="accent2"/>
                </a:solidFill>
              </a:defRPr>
            </a:lvl1pPr>
          </a:lstStyle>
          <a:p>
            <a:pPr lvl="0"/>
            <a:r>
              <a:rPr lang="fr-FR" dirty="0"/>
              <a:t>Texte de chapô</a:t>
            </a:r>
          </a:p>
        </p:txBody>
      </p:sp>
    </p:spTree>
    <p:extLst>
      <p:ext uri="{BB962C8B-B14F-4D97-AF65-F5344CB8AC3E}">
        <p14:creationId xmlns:p14="http://schemas.microsoft.com/office/powerpoint/2010/main" val="226403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 Exergu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A1BBC9D-D830-4A88-9BCE-7149F583C0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74861" cy="1476000"/>
          </a:xfrm>
          <a:prstGeom prst="rect">
            <a:avLst/>
          </a:prstGeom>
        </p:spPr>
      </p:pic>
      <p:sp>
        <p:nvSpPr>
          <p:cNvPr id="3" name="Espace réservé du contenu 2">
            <a:extLst>
              <a:ext uri="{FF2B5EF4-FFF2-40B4-BE49-F238E27FC236}">
                <a16:creationId xmlns:a16="http://schemas.microsoft.com/office/drawing/2014/main" id="{ABA0ABC2-111C-484B-82F3-AA5848028648}"/>
              </a:ext>
            </a:extLst>
          </p:cNvPr>
          <p:cNvSpPr>
            <a:spLocks noGrp="1"/>
          </p:cNvSpPr>
          <p:nvPr>
            <p:ph idx="1"/>
          </p:nvPr>
        </p:nvSpPr>
        <p:spPr>
          <a:xfrm>
            <a:off x="453122" y="1476000"/>
            <a:ext cx="5818138" cy="329126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4CED1C6-B628-4CD6-B79F-1E05DF2B7415}"/>
              </a:ext>
            </a:extLst>
          </p:cNvPr>
          <p:cNvSpPr>
            <a:spLocks noGrp="1"/>
          </p:cNvSpPr>
          <p:nvPr>
            <p:ph type="dt" sz="half" idx="10"/>
          </p:nvPr>
        </p:nvSpPr>
        <p:spPr/>
        <p:txBody>
          <a:bodyPr/>
          <a:lstStyle/>
          <a:p>
            <a:r>
              <a:rPr lang="fr-FR" smtClean="0"/>
              <a:t>02/09/2019</a:t>
            </a:r>
            <a:endParaRPr lang="fr-FR"/>
          </a:p>
        </p:txBody>
      </p:sp>
      <p:sp>
        <p:nvSpPr>
          <p:cNvPr id="5" name="Espace réservé du pied de page 4">
            <a:extLst>
              <a:ext uri="{FF2B5EF4-FFF2-40B4-BE49-F238E27FC236}">
                <a16:creationId xmlns:a16="http://schemas.microsoft.com/office/drawing/2014/main" id="{EE3AA398-AD91-4278-AD8A-2541895F52F6}"/>
              </a:ext>
            </a:extLst>
          </p:cNvPr>
          <p:cNvSpPr>
            <a:spLocks noGrp="1"/>
          </p:cNvSpPr>
          <p:nvPr>
            <p:ph type="ftr" sz="quarter" idx="11"/>
          </p:nvPr>
        </p:nvSpPr>
        <p:spPr/>
        <p:txBody>
          <a:bodyPr/>
          <a:lstStyle/>
          <a:p>
            <a:r>
              <a:rPr lang="fr-FR" smtClean="0"/>
              <a:t>Présentation de la Médiathèque</a:t>
            </a:r>
            <a:endParaRPr lang="fr-FR"/>
          </a:p>
        </p:txBody>
      </p:sp>
      <p:sp>
        <p:nvSpPr>
          <p:cNvPr id="6" name="Espace réservé du numéro de diapositive 5">
            <a:extLst>
              <a:ext uri="{FF2B5EF4-FFF2-40B4-BE49-F238E27FC236}">
                <a16:creationId xmlns:a16="http://schemas.microsoft.com/office/drawing/2014/main" id="{41A2A079-7E84-4139-A327-5C859BCF2961}"/>
              </a:ext>
            </a:extLst>
          </p:cNvPr>
          <p:cNvSpPr>
            <a:spLocks noGrp="1"/>
          </p:cNvSpPr>
          <p:nvPr>
            <p:ph type="sldNum" sz="quarter" idx="12"/>
          </p:nvPr>
        </p:nvSpPr>
        <p:spPr/>
        <p:txBody>
          <a:bodyPr/>
          <a:lstStyle/>
          <a:p>
            <a:fld id="{9C1A82F2-75C4-42C2-8E93-FEFE8959BC01}" type="slidenum">
              <a:rPr lang="fr-FR" smtClean="0"/>
              <a:pPr/>
              <a:t>‹N°›</a:t>
            </a:fld>
            <a:endParaRPr lang="fr-FR"/>
          </a:p>
        </p:txBody>
      </p:sp>
      <p:sp>
        <p:nvSpPr>
          <p:cNvPr id="14" name="Titre 13">
            <a:extLst>
              <a:ext uri="{FF2B5EF4-FFF2-40B4-BE49-F238E27FC236}">
                <a16:creationId xmlns:a16="http://schemas.microsoft.com/office/drawing/2014/main" id="{0BC6A7A2-999B-4D48-A84E-B58C8D961AA3}"/>
              </a:ext>
            </a:extLst>
          </p:cNvPr>
          <p:cNvSpPr>
            <a:spLocks noGrp="1"/>
          </p:cNvSpPr>
          <p:nvPr>
            <p:ph type="title"/>
          </p:nvPr>
        </p:nvSpPr>
        <p:spPr/>
        <p:txBody>
          <a:bodyPr/>
          <a:lstStyle/>
          <a:p>
            <a:r>
              <a:rPr lang="fr-FR" dirty="0"/>
              <a:t>Modifiez le style du titre</a:t>
            </a:r>
          </a:p>
        </p:txBody>
      </p:sp>
      <p:sp>
        <p:nvSpPr>
          <p:cNvPr id="8" name="Espace réservé du texte 7">
            <a:extLst>
              <a:ext uri="{FF2B5EF4-FFF2-40B4-BE49-F238E27FC236}">
                <a16:creationId xmlns:a16="http://schemas.microsoft.com/office/drawing/2014/main" id="{DE73F4FB-F814-4A54-8735-DE2B32BB2001}"/>
              </a:ext>
            </a:extLst>
          </p:cNvPr>
          <p:cNvSpPr>
            <a:spLocks noGrp="1"/>
          </p:cNvSpPr>
          <p:nvPr>
            <p:ph type="body" sz="quarter" idx="13" hasCustomPrompt="1"/>
          </p:nvPr>
        </p:nvSpPr>
        <p:spPr>
          <a:xfrm>
            <a:off x="454025" y="807243"/>
            <a:ext cx="7985125" cy="530225"/>
          </a:xfrm>
        </p:spPr>
        <p:txBody>
          <a:bodyPr tIns="0" anchor="t"/>
          <a:lstStyle>
            <a:lvl1pPr>
              <a:lnSpc>
                <a:spcPct val="85000"/>
              </a:lnSpc>
              <a:spcBef>
                <a:spcPts val="0"/>
              </a:spcBef>
              <a:defRPr sz="1800" b="0">
                <a:solidFill>
                  <a:schemeClr val="tx1"/>
                </a:solidFill>
              </a:defRPr>
            </a:lvl1pPr>
            <a:lvl2pPr>
              <a:defRPr sz="2000" b="0">
                <a:solidFill>
                  <a:schemeClr val="tx1"/>
                </a:solidFill>
              </a:defRPr>
            </a:lvl2pPr>
          </a:lstStyle>
          <a:p>
            <a:pPr lvl="0"/>
            <a:r>
              <a:rPr lang="fr-FR" dirty="0"/>
              <a:t>Titre de sous partie </a:t>
            </a:r>
            <a:r>
              <a:rPr lang="fr-FR" dirty="0" err="1"/>
              <a:t>lorem</a:t>
            </a:r>
            <a:r>
              <a:rPr lang="fr-FR" dirty="0"/>
              <a:t> ipsum</a:t>
            </a:r>
          </a:p>
        </p:txBody>
      </p:sp>
      <p:grpSp>
        <p:nvGrpSpPr>
          <p:cNvPr id="13" name="Groupe 12">
            <a:extLst>
              <a:ext uri="{FF2B5EF4-FFF2-40B4-BE49-F238E27FC236}">
                <a16:creationId xmlns:a16="http://schemas.microsoft.com/office/drawing/2014/main" id="{00808C52-9546-4963-98CE-6E4D159B292B}"/>
              </a:ext>
            </a:extLst>
          </p:cNvPr>
          <p:cNvGrpSpPr/>
          <p:nvPr userDrawn="1"/>
        </p:nvGrpSpPr>
        <p:grpSpPr>
          <a:xfrm>
            <a:off x="6613900" y="1455738"/>
            <a:ext cx="1845888" cy="3311526"/>
            <a:chOff x="5981399" y="1455738"/>
            <a:chExt cx="1845888" cy="3311526"/>
          </a:xfrm>
        </p:grpSpPr>
        <p:sp>
          <p:nvSpPr>
            <p:cNvPr id="11" name="Rectangle : avec coin rogné 10">
              <a:extLst>
                <a:ext uri="{FF2B5EF4-FFF2-40B4-BE49-F238E27FC236}">
                  <a16:creationId xmlns:a16="http://schemas.microsoft.com/office/drawing/2014/main" id="{190AD354-477D-4242-BCDC-60CB915E15EA}"/>
                </a:ext>
              </a:extLst>
            </p:cNvPr>
            <p:cNvSpPr/>
            <p:nvPr userDrawn="1"/>
          </p:nvSpPr>
          <p:spPr>
            <a:xfrm rot="10800000" flipH="1">
              <a:off x="6015119" y="1491481"/>
              <a:ext cx="1812168" cy="3275783"/>
            </a:xfrm>
            <a:prstGeom prst="snip1Rect">
              <a:avLst/>
            </a:prstGeom>
            <a:gradFill>
              <a:gsLst>
                <a:gs pos="27000">
                  <a:srgbClr val="831F82"/>
                </a:gs>
                <a:gs pos="100000">
                  <a:schemeClr val="accent1">
                    <a:alpha val="50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ECF0552-DEA7-46DF-818B-F0384BF29F3E}"/>
                </a:ext>
              </a:extLst>
            </p:cNvPr>
            <p:cNvSpPr/>
            <p:nvPr userDrawn="1"/>
          </p:nvSpPr>
          <p:spPr>
            <a:xfrm>
              <a:off x="5981399" y="1455738"/>
              <a:ext cx="235719" cy="235719"/>
            </a:xfrm>
            <a:custGeom>
              <a:avLst/>
              <a:gdLst>
                <a:gd name="connsiteX0" fmla="*/ 0 w 463550"/>
                <a:gd name="connsiteY0" fmla="*/ 0 h 463550"/>
                <a:gd name="connsiteX1" fmla="*/ 463550 w 463550"/>
                <a:gd name="connsiteY1" fmla="*/ 0 h 463550"/>
                <a:gd name="connsiteX2" fmla="*/ 463550 w 463550"/>
                <a:gd name="connsiteY2" fmla="*/ 463550 h 463550"/>
                <a:gd name="connsiteX3" fmla="*/ 0 w 463550"/>
                <a:gd name="connsiteY3" fmla="*/ 463550 h 463550"/>
                <a:gd name="connsiteX4" fmla="*/ 0 w 463550"/>
                <a:gd name="connsiteY4" fmla="*/ 0 h 463550"/>
                <a:gd name="connsiteX0" fmla="*/ 0 w 463550"/>
                <a:gd name="connsiteY0" fmla="*/ 0 h 463550"/>
                <a:gd name="connsiteX1" fmla="*/ 463550 w 463550"/>
                <a:gd name="connsiteY1" fmla="*/ 0 h 463550"/>
                <a:gd name="connsiteX2" fmla="*/ 0 w 463550"/>
                <a:gd name="connsiteY2" fmla="*/ 463550 h 463550"/>
                <a:gd name="connsiteX3" fmla="*/ 0 w 463550"/>
                <a:gd name="connsiteY3" fmla="*/ 0 h 463550"/>
              </a:gdLst>
              <a:ahLst/>
              <a:cxnLst>
                <a:cxn ang="0">
                  <a:pos x="connsiteX0" y="connsiteY0"/>
                </a:cxn>
                <a:cxn ang="0">
                  <a:pos x="connsiteX1" y="connsiteY1"/>
                </a:cxn>
                <a:cxn ang="0">
                  <a:pos x="connsiteX2" y="connsiteY2"/>
                </a:cxn>
                <a:cxn ang="0">
                  <a:pos x="connsiteX3" y="connsiteY3"/>
                </a:cxn>
              </a:cxnLst>
              <a:rect l="l" t="t" r="r" b="b"/>
              <a:pathLst>
                <a:path w="463550" h="463550">
                  <a:moveTo>
                    <a:pt x="0" y="0"/>
                  </a:moveTo>
                  <a:lnTo>
                    <a:pt x="463550" y="0"/>
                  </a:lnTo>
                  <a:lnTo>
                    <a:pt x="0" y="463550"/>
                  </a:lnTo>
                  <a:lnTo>
                    <a:pt x="0" y="0"/>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texte 8">
            <a:extLst>
              <a:ext uri="{FF2B5EF4-FFF2-40B4-BE49-F238E27FC236}">
                <a16:creationId xmlns:a16="http://schemas.microsoft.com/office/drawing/2014/main" id="{3B7C0B19-CBE4-49EB-A86E-0B66263E7D6D}"/>
              </a:ext>
            </a:extLst>
          </p:cNvPr>
          <p:cNvSpPr>
            <a:spLocks noGrp="1"/>
          </p:cNvSpPr>
          <p:nvPr>
            <p:ph type="body" sz="quarter" idx="14"/>
          </p:nvPr>
        </p:nvSpPr>
        <p:spPr>
          <a:xfrm>
            <a:off x="6728460" y="1581150"/>
            <a:ext cx="1653540" cy="2959100"/>
          </a:xfrm>
        </p:spPr>
        <p:txBody>
          <a:bodyPr anchor="t"/>
          <a:lstStyle>
            <a:lvl1pPr>
              <a:defRPr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87388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 image">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C54698C9-203A-4E92-BF65-3D0FFB783711}"/>
              </a:ext>
            </a:extLst>
          </p:cNvPr>
          <p:cNvSpPr>
            <a:spLocks noGrp="1"/>
          </p:cNvSpPr>
          <p:nvPr>
            <p:ph type="pic" sz="quarter" idx="14" hasCustomPrompt="1"/>
          </p:nvPr>
        </p:nvSpPr>
        <p:spPr>
          <a:xfrm>
            <a:off x="4010025" y="0"/>
            <a:ext cx="5133975" cy="5133975"/>
          </a:xfrm>
          <a:solidFill>
            <a:schemeClr val="bg2">
              <a:lumMod val="90000"/>
            </a:schemeClr>
          </a:solidFill>
        </p:spPr>
        <p:txBody>
          <a:bodyPr anchor="ctr">
            <a:noAutofit/>
          </a:bodyPr>
          <a:lstStyle>
            <a:lvl1pPr marL="0" marR="0" indent="0" algn="ctr" defTabSz="617220" rtl="0" eaLnBrk="1" fontAlgn="auto" latinLnBrk="0" hangingPunct="1">
              <a:lnSpc>
                <a:spcPct val="90000"/>
              </a:lnSpc>
              <a:spcBef>
                <a:spcPts val="1800"/>
              </a:spcBef>
              <a:spcAft>
                <a:spcPts val="0"/>
              </a:spcAft>
              <a:buClrTx/>
              <a:buSzTx/>
              <a:buFont typeface="Arial" panose="020B0604020202020204" pitchFamily="34" charset="0"/>
              <a:buNone/>
              <a:tabLst/>
              <a:defRPr sz="1200" b="0">
                <a:solidFill>
                  <a:schemeClr val="accent2"/>
                </a:solidFill>
              </a:defRPr>
            </a:lvl1pPr>
            <a:lvl2pPr algn="ctr">
              <a:defRPr/>
            </a:lvl2pPr>
          </a:lstStyle>
          <a:p>
            <a:pPr marL="0" marR="0" lvl="0" indent="0" algn="r" defTabSz="617220" rtl="0" eaLnBrk="1" fontAlgn="auto" latinLnBrk="0" hangingPunct="1">
              <a:lnSpc>
                <a:spcPct val="90000"/>
              </a:lnSpc>
              <a:spcBef>
                <a:spcPts val="1800"/>
              </a:spcBef>
              <a:spcAft>
                <a:spcPts val="0"/>
              </a:spcAft>
              <a:buClrTx/>
              <a:buSzTx/>
              <a:buFont typeface="Arial" panose="020B0604020202020204" pitchFamily="34" charset="0"/>
              <a:buNone/>
              <a:tabLst/>
              <a:defRPr/>
            </a:pPr>
            <a:r>
              <a:rPr lang="fr-FR" dirty="0"/>
              <a:t>Cliquez sur l’icône pour insérer un visuel de type « Bloc droit »</a:t>
            </a:r>
          </a:p>
        </p:txBody>
      </p:sp>
      <p:pic>
        <p:nvPicPr>
          <p:cNvPr id="7" name="Image 6">
            <a:extLst>
              <a:ext uri="{FF2B5EF4-FFF2-40B4-BE49-F238E27FC236}">
                <a16:creationId xmlns:a16="http://schemas.microsoft.com/office/drawing/2014/main" id="{8A1BBC9D-D830-4A88-9BCE-7149F583C0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74861" cy="1476000"/>
          </a:xfrm>
          <a:prstGeom prst="rect">
            <a:avLst/>
          </a:prstGeom>
        </p:spPr>
      </p:pic>
      <p:sp>
        <p:nvSpPr>
          <p:cNvPr id="3" name="Espace réservé du contenu 2">
            <a:extLst>
              <a:ext uri="{FF2B5EF4-FFF2-40B4-BE49-F238E27FC236}">
                <a16:creationId xmlns:a16="http://schemas.microsoft.com/office/drawing/2014/main" id="{ABA0ABC2-111C-484B-82F3-AA5848028648}"/>
              </a:ext>
            </a:extLst>
          </p:cNvPr>
          <p:cNvSpPr>
            <a:spLocks noGrp="1"/>
          </p:cNvSpPr>
          <p:nvPr>
            <p:ph idx="1"/>
          </p:nvPr>
        </p:nvSpPr>
        <p:spPr>
          <a:xfrm>
            <a:off x="453122" y="1476000"/>
            <a:ext cx="5008111" cy="329126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4CED1C6-B628-4CD6-B79F-1E05DF2B7415}"/>
              </a:ext>
            </a:extLst>
          </p:cNvPr>
          <p:cNvSpPr>
            <a:spLocks noGrp="1"/>
          </p:cNvSpPr>
          <p:nvPr>
            <p:ph type="dt" sz="half" idx="10"/>
          </p:nvPr>
        </p:nvSpPr>
        <p:spPr/>
        <p:txBody>
          <a:bodyPr/>
          <a:lstStyle/>
          <a:p>
            <a:r>
              <a:rPr lang="fr-FR" smtClean="0"/>
              <a:t>02/09/2019</a:t>
            </a:r>
            <a:endParaRPr lang="fr-FR"/>
          </a:p>
        </p:txBody>
      </p:sp>
      <p:sp>
        <p:nvSpPr>
          <p:cNvPr id="5" name="Espace réservé du pied de page 4">
            <a:extLst>
              <a:ext uri="{FF2B5EF4-FFF2-40B4-BE49-F238E27FC236}">
                <a16:creationId xmlns:a16="http://schemas.microsoft.com/office/drawing/2014/main" id="{EE3AA398-AD91-4278-AD8A-2541895F52F6}"/>
              </a:ext>
            </a:extLst>
          </p:cNvPr>
          <p:cNvSpPr>
            <a:spLocks noGrp="1"/>
          </p:cNvSpPr>
          <p:nvPr>
            <p:ph type="ftr" sz="quarter" idx="11"/>
          </p:nvPr>
        </p:nvSpPr>
        <p:spPr/>
        <p:txBody>
          <a:bodyPr/>
          <a:lstStyle/>
          <a:p>
            <a:r>
              <a:rPr lang="fr-FR" smtClean="0"/>
              <a:t>Présentation de la Médiathèque</a:t>
            </a:r>
            <a:endParaRPr lang="fr-FR"/>
          </a:p>
        </p:txBody>
      </p:sp>
      <p:sp>
        <p:nvSpPr>
          <p:cNvPr id="6" name="Espace réservé du numéro de diapositive 5">
            <a:extLst>
              <a:ext uri="{FF2B5EF4-FFF2-40B4-BE49-F238E27FC236}">
                <a16:creationId xmlns:a16="http://schemas.microsoft.com/office/drawing/2014/main" id="{41A2A079-7E84-4139-A327-5C859BCF2961}"/>
              </a:ext>
            </a:extLst>
          </p:cNvPr>
          <p:cNvSpPr>
            <a:spLocks noGrp="1"/>
          </p:cNvSpPr>
          <p:nvPr>
            <p:ph type="sldNum" sz="quarter" idx="12"/>
          </p:nvPr>
        </p:nvSpPr>
        <p:spPr/>
        <p:txBody>
          <a:bodyPr/>
          <a:lstStyle/>
          <a:p>
            <a:fld id="{9C1A82F2-75C4-42C2-8E93-FEFE8959BC01}" type="slidenum">
              <a:rPr lang="fr-FR" smtClean="0"/>
              <a:pPr/>
              <a:t>‹N°›</a:t>
            </a:fld>
            <a:endParaRPr lang="fr-FR"/>
          </a:p>
        </p:txBody>
      </p:sp>
      <p:sp>
        <p:nvSpPr>
          <p:cNvPr id="14" name="Titre 13">
            <a:extLst>
              <a:ext uri="{FF2B5EF4-FFF2-40B4-BE49-F238E27FC236}">
                <a16:creationId xmlns:a16="http://schemas.microsoft.com/office/drawing/2014/main" id="{0BC6A7A2-999B-4D48-A84E-B58C8D961AA3}"/>
              </a:ext>
            </a:extLst>
          </p:cNvPr>
          <p:cNvSpPr>
            <a:spLocks noGrp="1"/>
          </p:cNvSpPr>
          <p:nvPr>
            <p:ph type="title"/>
          </p:nvPr>
        </p:nvSpPr>
        <p:spPr/>
        <p:txBody>
          <a:bodyPr/>
          <a:lstStyle/>
          <a:p>
            <a:r>
              <a:rPr lang="fr-FR" dirty="0"/>
              <a:t>Modifiez le style du titre</a:t>
            </a:r>
          </a:p>
        </p:txBody>
      </p:sp>
      <p:sp>
        <p:nvSpPr>
          <p:cNvPr id="8" name="Espace réservé du texte 7">
            <a:extLst>
              <a:ext uri="{FF2B5EF4-FFF2-40B4-BE49-F238E27FC236}">
                <a16:creationId xmlns:a16="http://schemas.microsoft.com/office/drawing/2014/main" id="{DE73F4FB-F814-4A54-8735-DE2B32BB2001}"/>
              </a:ext>
            </a:extLst>
          </p:cNvPr>
          <p:cNvSpPr>
            <a:spLocks noGrp="1"/>
          </p:cNvSpPr>
          <p:nvPr>
            <p:ph type="body" sz="quarter" idx="13" hasCustomPrompt="1"/>
          </p:nvPr>
        </p:nvSpPr>
        <p:spPr>
          <a:xfrm>
            <a:off x="454026" y="807243"/>
            <a:ext cx="6307502" cy="530225"/>
          </a:xfrm>
        </p:spPr>
        <p:txBody>
          <a:bodyPr tIns="0" anchor="t"/>
          <a:lstStyle>
            <a:lvl1pPr>
              <a:lnSpc>
                <a:spcPct val="85000"/>
              </a:lnSpc>
              <a:spcBef>
                <a:spcPts val="0"/>
              </a:spcBef>
              <a:defRPr sz="1800" b="0">
                <a:solidFill>
                  <a:schemeClr val="tx1"/>
                </a:solidFill>
              </a:defRPr>
            </a:lvl1pPr>
            <a:lvl2pPr>
              <a:defRPr sz="2000" b="0">
                <a:solidFill>
                  <a:schemeClr val="tx1"/>
                </a:solidFill>
              </a:defRPr>
            </a:lvl2pPr>
          </a:lstStyle>
          <a:p>
            <a:pPr lvl="0"/>
            <a:r>
              <a:rPr lang="fr-FR" dirty="0"/>
              <a:t>Titre de sous partie </a:t>
            </a:r>
            <a:r>
              <a:rPr lang="fr-FR" dirty="0" err="1"/>
              <a:t>lorem</a:t>
            </a:r>
            <a:r>
              <a:rPr lang="fr-FR" dirty="0"/>
              <a:t> ipsum</a:t>
            </a:r>
          </a:p>
        </p:txBody>
      </p:sp>
    </p:spTree>
    <p:extLst>
      <p:ext uri="{BB962C8B-B14F-4D97-AF65-F5344CB8AC3E}">
        <p14:creationId xmlns:p14="http://schemas.microsoft.com/office/powerpoint/2010/main" val="366341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 Apla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9AA8E-88FD-435D-A155-B3F4C7D25FC1}"/>
              </a:ext>
            </a:extLst>
          </p:cNvPr>
          <p:cNvSpPr/>
          <p:nvPr userDrawn="1"/>
        </p:nvSpPr>
        <p:spPr>
          <a:xfrm rot="5400000">
            <a:off x="7289767" y="3289268"/>
            <a:ext cx="1854232" cy="1854232"/>
          </a:xfrm>
          <a:custGeom>
            <a:avLst/>
            <a:gdLst>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1679642 h 1679642"/>
              <a:gd name="connsiteX4" fmla="*/ 0 w 1679642"/>
              <a:gd name="connsiteY4" fmla="*/ 0 h 1679642"/>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0 h 1679642"/>
            </a:gdLst>
            <a:ahLst/>
            <a:cxnLst>
              <a:cxn ang="0">
                <a:pos x="connsiteX0" y="connsiteY0"/>
              </a:cxn>
              <a:cxn ang="0">
                <a:pos x="connsiteX1" y="connsiteY1"/>
              </a:cxn>
              <a:cxn ang="0">
                <a:pos x="connsiteX2" y="connsiteY2"/>
              </a:cxn>
              <a:cxn ang="0">
                <a:pos x="connsiteX3" y="connsiteY3"/>
              </a:cxn>
            </a:cxnLst>
            <a:rect l="l" t="t" r="r" b="b"/>
            <a:pathLst>
              <a:path w="1679642" h="1679642">
                <a:moveTo>
                  <a:pt x="0" y="0"/>
                </a:moveTo>
                <a:lnTo>
                  <a:pt x="1679642" y="0"/>
                </a:lnTo>
                <a:lnTo>
                  <a:pt x="1679642" y="167964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9">
            <a:extLst>
              <a:ext uri="{FF2B5EF4-FFF2-40B4-BE49-F238E27FC236}">
                <a16:creationId xmlns:a16="http://schemas.microsoft.com/office/drawing/2014/main" id="{5F18BAB1-DA0A-4068-AD8F-86B52155B41E}"/>
              </a:ext>
            </a:extLst>
          </p:cNvPr>
          <p:cNvSpPr/>
          <p:nvPr userDrawn="1"/>
        </p:nvSpPr>
        <p:spPr>
          <a:xfrm>
            <a:off x="6040072" y="0"/>
            <a:ext cx="3103927" cy="3103927"/>
          </a:xfrm>
          <a:custGeom>
            <a:avLst/>
            <a:gdLst>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1679642 h 1679642"/>
              <a:gd name="connsiteX4" fmla="*/ 0 w 1679642"/>
              <a:gd name="connsiteY4" fmla="*/ 0 h 1679642"/>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0 h 1679642"/>
            </a:gdLst>
            <a:ahLst/>
            <a:cxnLst>
              <a:cxn ang="0">
                <a:pos x="connsiteX0" y="connsiteY0"/>
              </a:cxn>
              <a:cxn ang="0">
                <a:pos x="connsiteX1" y="connsiteY1"/>
              </a:cxn>
              <a:cxn ang="0">
                <a:pos x="connsiteX2" y="connsiteY2"/>
              </a:cxn>
              <a:cxn ang="0">
                <a:pos x="connsiteX3" y="connsiteY3"/>
              </a:cxn>
            </a:cxnLst>
            <a:rect l="l" t="t" r="r" b="b"/>
            <a:pathLst>
              <a:path w="1679642" h="1679642">
                <a:moveTo>
                  <a:pt x="0" y="0"/>
                </a:moveTo>
                <a:lnTo>
                  <a:pt x="1679642" y="0"/>
                </a:lnTo>
                <a:lnTo>
                  <a:pt x="1679642" y="1679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8A1BBC9D-D830-4A88-9BCE-7149F583C0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74861" cy="1476000"/>
          </a:xfrm>
          <a:prstGeom prst="rect">
            <a:avLst/>
          </a:prstGeom>
        </p:spPr>
      </p:pic>
      <p:sp>
        <p:nvSpPr>
          <p:cNvPr id="3" name="Espace réservé du contenu 2">
            <a:extLst>
              <a:ext uri="{FF2B5EF4-FFF2-40B4-BE49-F238E27FC236}">
                <a16:creationId xmlns:a16="http://schemas.microsoft.com/office/drawing/2014/main" id="{ABA0ABC2-111C-484B-82F3-AA5848028648}"/>
              </a:ext>
            </a:extLst>
          </p:cNvPr>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4CED1C6-B628-4CD6-B79F-1E05DF2B7415}"/>
              </a:ext>
            </a:extLst>
          </p:cNvPr>
          <p:cNvSpPr>
            <a:spLocks noGrp="1"/>
          </p:cNvSpPr>
          <p:nvPr>
            <p:ph type="dt" sz="half" idx="10"/>
          </p:nvPr>
        </p:nvSpPr>
        <p:spPr/>
        <p:txBody>
          <a:bodyPr/>
          <a:lstStyle/>
          <a:p>
            <a:r>
              <a:rPr lang="fr-FR" smtClean="0"/>
              <a:t>02/09/2019</a:t>
            </a:r>
            <a:endParaRPr lang="fr-FR"/>
          </a:p>
        </p:txBody>
      </p:sp>
      <p:sp>
        <p:nvSpPr>
          <p:cNvPr id="5" name="Espace réservé du pied de page 4">
            <a:extLst>
              <a:ext uri="{FF2B5EF4-FFF2-40B4-BE49-F238E27FC236}">
                <a16:creationId xmlns:a16="http://schemas.microsoft.com/office/drawing/2014/main" id="{EE3AA398-AD91-4278-AD8A-2541895F52F6}"/>
              </a:ext>
            </a:extLst>
          </p:cNvPr>
          <p:cNvSpPr>
            <a:spLocks noGrp="1"/>
          </p:cNvSpPr>
          <p:nvPr>
            <p:ph type="ftr" sz="quarter" idx="11"/>
          </p:nvPr>
        </p:nvSpPr>
        <p:spPr/>
        <p:txBody>
          <a:bodyPr/>
          <a:lstStyle/>
          <a:p>
            <a:r>
              <a:rPr lang="fr-FR" smtClean="0"/>
              <a:t>Présentation de la Médiathèque</a:t>
            </a:r>
            <a:endParaRPr lang="fr-FR"/>
          </a:p>
        </p:txBody>
      </p:sp>
      <p:sp>
        <p:nvSpPr>
          <p:cNvPr id="6" name="Espace réservé du numéro de diapositive 5">
            <a:extLst>
              <a:ext uri="{FF2B5EF4-FFF2-40B4-BE49-F238E27FC236}">
                <a16:creationId xmlns:a16="http://schemas.microsoft.com/office/drawing/2014/main" id="{41A2A079-7E84-4139-A327-5C859BCF2961}"/>
              </a:ext>
            </a:extLst>
          </p:cNvPr>
          <p:cNvSpPr>
            <a:spLocks noGrp="1"/>
          </p:cNvSpPr>
          <p:nvPr>
            <p:ph type="sldNum" sz="quarter" idx="12"/>
          </p:nvPr>
        </p:nvSpPr>
        <p:spPr/>
        <p:txBody>
          <a:bodyPr/>
          <a:lstStyle>
            <a:lvl1pPr>
              <a:defRPr>
                <a:solidFill>
                  <a:schemeClr val="bg1"/>
                </a:solidFill>
              </a:defRPr>
            </a:lvl1pPr>
          </a:lstStyle>
          <a:p>
            <a:fld id="{9C1A82F2-75C4-42C2-8E93-FEFE8959BC01}" type="slidenum">
              <a:rPr lang="fr-FR" smtClean="0"/>
              <a:pPr/>
              <a:t>‹N°›</a:t>
            </a:fld>
            <a:endParaRPr lang="fr-FR"/>
          </a:p>
        </p:txBody>
      </p:sp>
      <p:sp>
        <p:nvSpPr>
          <p:cNvPr id="14" name="Titre 13">
            <a:extLst>
              <a:ext uri="{FF2B5EF4-FFF2-40B4-BE49-F238E27FC236}">
                <a16:creationId xmlns:a16="http://schemas.microsoft.com/office/drawing/2014/main" id="{0BC6A7A2-999B-4D48-A84E-B58C8D961AA3}"/>
              </a:ext>
            </a:extLst>
          </p:cNvPr>
          <p:cNvSpPr>
            <a:spLocks noGrp="1"/>
          </p:cNvSpPr>
          <p:nvPr>
            <p:ph type="title"/>
          </p:nvPr>
        </p:nvSpPr>
        <p:spPr/>
        <p:txBody>
          <a:bodyPr/>
          <a:lstStyle/>
          <a:p>
            <a:r>
              <a:rPr lang="fr-FR" dirty="0"/>
              <a:t>Modifiez le style du titre</a:t>
            </a:r>
          </a:p>
        </p:txBody>
      </p:sp>
      <p:sp>
        <p:nvSpPr>
          <p:cNvPr id="8" name="Espace réservé du texte 7">
            <a:extLst>
              <a:ext uri="{FF2B5EF4-FFF2-40B4-BE49-F238E27FC236}">
                <a16:creationId xmlns:a16="http://schemas.microsoft.com/office/drawing/2014/main" id="{DE73F4FB-F814-4A54-8735-DE2B32BB2001}"/>
              </a:ext>
            </a:extLst>
          </p:cNvPr>
          <p:cNvSpPr>
            <a:spLocks noGrp="1"/>
          </p:cNvSpPr>
          <p:nvPr>
            <p:ph type="body" sz="quarter" idx="13" hasCustomPrompt="1"/>
          </p:nvPr>
        </p:nvSpPr>
        <p:spPr>
          <a:xfrm>
            <a:off x="454025" y="807243"/>
            <a:ext cx="7985125" cy="530225"/>
          </a:xfrm>
        </p:spPr>
        <p:txBody>
          <a:bodyPr tIns="0" anchor="t"/>
          <a:lstStyle>
            <a:lvl1pPr>
              <a:lnSpc>
                <a:spcPct val="85000"/>
              </a:lnSpc>
              <a:spcBef>
                <a:spcPts val="0"/>
              </a:spcBef>
              <a:defRPr sz="1800" b="0">
                <a:solidFill>
                  <a:schemeClr val="tx1"/>
                </a:solidFill>
              </a:defRPr>
            </a:lvl1pPr>
            <a:lvl2pPr>
              <a:defRPr sz="2000" b="0">
                <a:solidFill>
                  <a:schemeClr val="tx1"/>
                </a:solidFill>
              </a:defRPr>
            </a:lvl2pPr>
          </a:lstStyle>
          <a:p>
            <a:pPr lvl="0"/>
            <a:r>
              <a:rPr lang="fr-FR" dirty="0"/>
              <a:t>Titre de sous partie </a:t>
            </a:r>
            <a:r>
              <a:rPr lang="fr-FR" dirty="0" err="1"/>
              <a:t>lorem</a:t>
            </a:r>
            <a:r>
              <a:rPr lang="fr-FR" dirty="0"/>
              <a:t> ipsum</a:t>
            </a:r>
          </a:p>
        </p:txBody>
      </p:sp>
      <p:sp>
        <p:nvSpPr>
          <p:cNvPr id="12" name="Rectangle 9">
            <a:extLst>
              <a:ext uri="{FF2B5EF4-FFF2-40B4-BE49-F238E27FC236}">
                <a16:creationId xmlns:a16="http://schemas.microsoft.com/office/drawing/2014/main" id="{F7399D80-DA77-4C9E-91D7-B7FE244A6A9B}"/>
              </a:ext>
            </a:extLst>
          </p:cNvPr>
          <p:cNvSpPr/>
          <p:nvPr userDrawn="1"/>
        </p:nvSpPr>
        <p:spPr>
          <a:xfrm>
            <a:off x="8372212" y="-9172"/>
            <a:ext cx="771787" cy="771787"/>
          </a:xfrm>
          <a:custGeom>
            <a:avLst/>
            <a:gdLst>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1679642 h 1679642"/>
              <a:gd name="connsiteX4" fmla="*/ 0 w 1679642"/>
              <a:gd name="connsiteY4" fmla="*/ 0 h 1679642"/>
              <a:gd name="connsiteX0" fmla="*/ 0 w 1679642"/>
              <a:gd name="connsiteY0" fmla="*/ 0 h 1679642"/>
              <a:gd name="connsiteX1" fmla="*/ 1679642 w 1679642"/>
              <a:gd name="connsiteY1" fmla="*/ 0 h 1679642"/>
              <a:gd name="connsiteX2" fmla="*/ 1679642 w 1679642"/>
              <a:gd name="connsiteY2" fmla="*/ 1679642 h 1679642"/>
              <a:gd name="connsiteX3" fmla="*/ 0 w 1679642"/>
              <a:gd name="connsiteY3" fmla="*/ 0 h 1679642"/>
            </a:gdLst>
            <a:ahLst/>
            <a:cxnLst>
              <a:cxn ang="0">
                <a:pos x="connsiteX0" y="connsiteY0"/>
              </a:cxn>
              <a:cxn ang="0">
                <a:pos x="connsiteX1" y="connsiteY1"/>
              </a:cxn>
              <a:cxn ang="0">
                <a:pos x="connsiteX2" y="connsiteY2"/>
              </a:cxn>
              <a:cxn ang="0">
                <a:pos x="connsiteX3" y="connsiteY3"/>
              </a:cxn>
            </a:cxnLst>
            <a:rect l="l" t="t" r="r" b="b"/>
            <a:pathLst>
              <a:path w="1679642" h="1679642">
                <a:moveTo>
                  <a:pt x="0" y="0"/>
                </a:moveTo>
                <a:lnTo>
                  <a:pt x="1679642" y="0"/>
                </a:lnTo>
                <a:lnTo>
                  <a:pt x="1679642" y="167964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58165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02C06D5-44D6-41D5-BDA8-2A6851DCAD81}"/>
              </a:ext>
            </a:extLst>
          </p:cNvPr>
          <p:cNvSpPr>
            <a:spLocks noGrp="1"/>
          </p:cNvSpPr>
          <p:nvPr>
            <p:ph type="title"/>
          </p:nvPr>
        </p:nvSpPr>
        <p:spPr>
          <a:xfrm>
            <a:off x="453551" y="529828"/>
            <a:ext cx="7985141" cy="273844"/>
          </a:xfrm>
          <a:prstGeom prst="rect">
            <a:avLst/>
          </a:prstGeom>
        </p:spPr>
        <p:txBody>
          <a:bodyPr vert="horz" lIns="91440" tIns="0" rIns="91440" bIns="0" rtlCol="0" anchor="ctr">
            <a:normAutofit/>
          </a:bodyPr>
          <a:lstStyle/>
          <a:p>
            <a:r>
              <a:rPr lang="fr-FR" dirty="0"/>
              <a:t>Titre de partie</a:t>
            </a:r>
          </a:p>
        </p:txBody>
      </p:sp>
      <p:sp>
        <p:nvSpPr>
          <p:cNvPr id="3" name="Espace réservé du texte 2">
            <a:extLst>
              <a:ext uri="{FF2B5EF4-FFF2-40B4-BE49-F238E27FC236}">
                <a16:creationId xmlns:a16="http://schemas.microsoft.com/office/drawing/2014/main" id="{F5D253F5-60DD-4AE8-A6D9-8006FB400ECA}"/>
              </a:ext>
            </a:extLst>
          </p:cNvPr>
          <p:cNvSpPr>
            <a:spLocks noGrp="1"/>
          </p:cNvSpPr>
          <p:nvPr>
            <p:ph type="body" idx="1"/>
          </p:nvPr>
        </p:nvSpPr>
        <p:spPr>
          <a:xfrm>
            <a:off x="453122" y="1476000"/>
            <a:ext cx="8006666" cy="3291265"/>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75853E9D-2C95-45D7-8122-2FE9DDC0A234}"/>
              </a:ext>
            </a:extLst>
          </p:cNvPr>
          <p:cNvSpPr>
            <a:spLocks noGrp="1"/>
          </p:cNvSpPr>
          <p:nvPr>
            <p:ph type="dt" sz="half" idx="2"/>
          </p:nvPr>
        </p:nvSpPr>
        <p:spPr>
          <a:xfrm>
            <a:off x="469900" y="4861724"/>
            <a:ext cx="774700" cy="280800"/>
          </a:xfrm>
          <a:prstGeom prst="rect">
            <a:avLst/>
          </a:prstGeom>
        </p:spPr>
        <p:txBody>
          <a:bodyPr vert="horz" lIns="91440" tIns="45720" rIns="91440" bIns="45720" rtlCol="0" anchor="ctr"/>
          <a:lstStyle>
            <a:lvl1pPr algn="l">
              <a:defRPr sz="800">
                <a:solidFill>
                  <a:schemeClr val="accent1"/>
                </a:solidFill>
              </a:defRPr>
            </a:lvl1pPr>
          </a:lstStyle>
          <a:p>
            <a:r>
              <a:rPr lang="fr-FR" smtClean="0"/>
              <a:t>02/09/2019</a:t>
            </a:r>
            <a:endParaRPr lang="fr-FR" dirty="0"/>
          </a:p>
        </p:txBody>
      </p:sp>
      <p:sp>
        <p:nvSpPr>
          <p:cNvPr id="5" name="Espace réservé du pied de page 4">
            <a:extLst>
              <a:ext uri="{FF2B5EF4-FFF2-40B4-BE49-F238E27FC236}">
                <a16:creationId xmlns:a16="http://schemas.microsoft.com/office/drawing/2014/main" id="{16762695-EFD2-4A7E-84A0-0AAECC292952}"/>
              </a:ext>
            </a:extLst>
          </p:cNvPr>
          <p:cNvSpPr>
            <a:spLocks noGrp="1"/>
          </p:cNvSpPr>
          <p:nvPr>
            <p:ph type="ftr" sz="quarter" idx="3"/>
          </p:nvPr>
        </p:nvSpPr>
        <p:spPr>
          <a:xfrm>
            <a:off x="1244600" y="4861724"/>
            <a:ext cx="7194092" cy="281776"/>
          </a:xfrm>
          <a:prstGeom prst="rect">
            <a:avLst/>
          </a:prstGeom>
        </p:spPr>
        <p:txBody>
          <a:bodyPr vert="horz" lIns="91440" tIns="45720" rIns="91440" bIns="45720" rtlCol="0" anchor="ctr"/>
          <a:lstStyle>
            <a:lvl1pPr algn="l">
              <a:defRPr sz="800">
                <a:solidFill>
                  <a:schemeClr val="accent1"/>
                </a:solidFill>
              </a:defRPr>
            </a:lvl1pPr>
          </a:lstStyle>
          <a:p>
            <a:r>
              <a:rPr lang="fr-FR" smtClean="0"/>
              <a:t>Présentation de la Médiathèque</a:t>
            </a:r>
            <a:endParaRPr lang="fr-FR" dirty="0"/>
          </a:p>
        </p:txBody>
      </p:sp>
      <p:sp>
        <p:nvSpPr>
          <p:cNvPr id="6" name="Espace réservé du numéro de diapositive 5">
            <a:extLst>
              <a:ext uri="{FF2B5EF4-FFF2-40B4-BE49-F238E27FC236}">
                <a16:creationId xmlns:a16="http://schemas.microsoft.com/office/drawing/2014/main" id="{6E9E1DDB-FBA9-4870-8CC4-F64FF65B1953}"/>
              </a:ext>
            </a:extLst>
          </p:cNvPr>
          <p:cNvSpPr>
            <a:spLocks noGrp="1"/>
          </p:cNvSpPr>
          <p:nvPr>
            <p:ph type="sldNum" sz="quarter" idx="4"/>
          </p:nvPr>
        </p:nvSpPr>
        <p:spPr>
          <a:xfrm>
            <a:off x="8459788" y="4861724"/>
            <a:ext cx="600322" cy="280800"/>
          </a:xfrm>
          <a:prstGeom prst="rect">
            <a:avLst/>
          </a:prstGeom>
        </p:spPr>
        <p:txBody>
          <a:bodyPr vert="horz" lIns="91440" tIns="45720" rIns="91440" bIns="45720" rtlCol="0" anchor="ctr"/>
          <a:lstStyle>
            <a:lvl1pPr algn="r">
              <a:defRPr sz="800">
                <a:solidFill>
                  <a:schemeClr val="accent1"/>
                </a:solidFill>
              </a:defRPr>
            </a:lvl1pPr>
          </a:lstStyle>
          <a:p>
            <a:fld id="{9C1A82F2-75C4-42C2-8E93-FEFE8959BC01}" type="slidenum">
              <a:rPr lang="fr-FR" smtClean="0"/>
              <a:pPr/>
              <a:t>‹N°›</a:t>
            </a:fld>
            <a:endParaRPr lang="fr-FR" dirty="0"/>
          </a:p>
        </p:txBody>
      </p:sp>
    </p:spTree>
    <p:extLst>
      <p:ext uri="{BB962C8B-B14F-4D97-AF65-F5344CB8AC3E}">
        <p14:creationId xmlns:p14="http://schemas.microsoft.com/office/powerpoint/2010/main" val="119282351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61" r:id="rId4"/>
    <p:sldLayoutId id="2147483650" r:id="rId5"/>
    <p:sldLayoutId id="2147483673" r:id="rId6"/>
    <p:sldLayoutId id="2147483671" r:id="rId7"/>
    <p:sldLayoutId id="2147483662" r:id="rId8"/>
    <p:sldLayoutId id="2147483663" r:id="rId9"/>
    <p:sldLayoutId id="2147483672" r:id="rId10"/>
    <p:sldLayoutId id="2147483666" r:id="rId11"/>
    <p:sldLayoutId id="2147483674" r:id="rId12"/>
    <p:sldLayoutId id="2147483668" r:id="rId13"/>
    <p:sldLayoutId id="2147483667" r:id="rId14"/>
    <p:sldLayoutId id="2147483675" r:id="rId15"/>
    <p:sldLayoutId id="2147483665" r:id="rId16"/>
    <p:sldLayoutId id="2147483670" r:id="rId17"/>
    <p:sldLayoutId id="2147483669" r:id="rId18"/>
    <p:sldLayoutId id="2147483655" r:id="rId19"/>
  </p:sldLayoutIdLst>
  <p:hf hdr="0"/>
  <p:txStyles>
    <p:titleStyle>
      <a:lvl1pPr algn="l" defTabSz="617220" rtl="0" eaLnBrk="1" latinLnBrk="0" hangingPunct="1">
        <a:lnSpc>
          <a:spcPct val="85000"/>
        </a:lnSpc>
        <a:spcBef>
          <a:spcPct val="0"/>
        </a:spcBef>
        <a:buNone/>
        <a:defRPr sz="2000" b="1" kern="1200" cap="all" baseline="0">
          <a:solidFill>
            <a:schemeClr val="accent1"/>
          </a:solidFill>
          <a:latin typeface="+mj-lt"/>
          <a:ea typeface="+mj-ea"/>
          <a:cs typeface="+mj-cs"/>
        </a:defRPr>
      </a:lvl1pPr>
    </p:titleStyle>
    <p:bodyStyle>
      <a:lvl1pPr marL="0" indent="0" algn="l" defTabSz="617220" rtl="0" eaLnBrk="1" latinLnBrk="0" hangingPunct="1">
        <a:lnSpc>
          <a:spcPct val="90000"/>
        </a:lnSpc>
        <a:spcBef>
          <a:spcPts val="1800"/>
        </a:spcBef>
        <a:buFont typeface="Arial" panose="020B0604020202020204" pitchFamily="34" charset="0"/>
        <a:buNone/>
        <a:defRPr sz="1400" b="1" kern="1200">
          <a:solidFill>
            <a:schemeClr val="accent1"/>
          </a:solidFill>
          <a:latin typeface="+mn-lt"/>
          <a:ea typeface="+mn-ea"/>
          <a:cs typeface="+mn-cs"/>
        </a:defRPr>
      </a:lvl1pPr>
      <a:lvl2pPr marL="0" indent="0" algn="l" defTabSz="617220" rtl="0" eaLnBrk="1" latinLnBrk="0" hangingPunct="1">
        <a:lnSpc>
          <a:spcPct val="90000"/>
        </a:lnSpc>
        <a:spcBef>
          <a:spcPts val="338"/>
        </a:spcBef>
        <a:buFont typeface="Arial" panose="020B0604020202020204" pitchFamily="34" charset="0"/>
        <a:buNone/>
        <a:defRPr sz="1200" kern="1200">
          <a:solidFill>
            <a:schemeClr val="tx1"/>
          </a:solidFill>
          <a:latin typeface="+mn-lt"/>
          <a:ea typeface="+mn-ea"/>
          <a:cs typeface="+mn-cs"/>
        </a:defRPr>
      </a:lvl2pPr>
      <a:lvl3pPr marL="88900" indent="-88900" algn="l" defTabSz="617220" rtl="0" eaLnBrk="1" latinLnBrk="0" hangingPunct="1">
        <a:lnSpc>
          <a:spcPct val="90000"/>
        </a:lnSpc>
        <a:spcBef>
          <a:spcPts val="338"/>
        </a:spcBef>
        <a:buFont typeface="Arial" panose="020B0604020202020204" pitchFamily="34" charset="0"/>
        <a:buChar char="•"/>
        <a:defRPr sz="1200" kern="1200">
          <a:solidFill>
            <a:schemeClr val="tx1"/>
          </a:solidFill>
          <a:latin typeface="+mn-lt"/>
          <a:ea typeface="+mn-ea"/>
          <a:cs typeface="+mn-cs"/>
        </a:defRPr>
      </a:lvl3pPr>
      <a:lvl4pPr marL="177800" indent="-88900" algn="l" defTabSz="617220" rtl="0" eaLnBrk="1" latinLnBrk="0" hangingPunct="1">
        <a:lnSpc>
          <a:spcPct val="90000"/>
        </a:lnSpc>
        <a:spcBef>
          <a:spcPts val="338"/>
        </a:spcBef>
        <a:buFont typeface="Arial" panose="020B0604020202020204" pitchFamily="34" charset="0"/>
        <a:buChar char="•"/>
        <a:defRPr sz="1200" kern="1200">
          <a:solidFill>
            <a:schemeClr val="tx1"/>
          </a:solidFill>
          <a:latin typeface="+mn-lt"/>
          <a:ea typeface="+mn-ea"/>
          <a:cs typeface="+mn-cs"/>
        </a:defRPr>
      </a:lvl4pPr>
      <a:lvl5pPr marL="266700" indent="-88900" algn="l" defTabSz="617220" rtl="0" eaLnBrk="1" latinLnBrk="0" hangingPunct="1">
        <a:lnSpc>
          <a:spcPct val="90000"/>
        </a:lnSpc>
        <a:spcBef>
          <a:spcPts val="338"/>
        </a:spcBef>
        <a:buFont typeface="Arial" panose="020B0604020202020204" pitchFamily="34" charset="0"/>
        <a:buChar char="•"/>
        <a:defRPr sz="1200"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fr-FR"/>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329" userDrawn="1">
          <p15:clr>
            <a:srgbClr val="F26B43"/>
          </p15:clr>
        </p15:guide>
        <p15:guide id="2" pos="340" userDrawn="1">
          <p15:clr>
            <a:srgbClr val="F26B43"/>
          </p15:clr>
        </p15:guide>
        <p15:guide id="3" orient="horz" pos="9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 Id="rId5" Type="http://schemas.openxmlformats.org/officeDocument/2006/relationships/image" Target="../media/image29.jpeg"/><Relationship Id="rId4" Type="http://schemas.openxmlformats.org/officeDocument/2006/relationships/image" Target="../media/image28.jfif"/></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f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1.xml"/><Relationship Id="rId1" Type="http://schemas.openxmlformats.org/officeDocument/2006/relationships/video" Target="https://www.youtube.com/embed/ohlkzNiTQNI" TargetMode="External"/><Relationship Id="rId6" Type="http://schemas.openxmlformats.org/officeDocument/2006/relationships/audio" Target="../media/audio1.wav"/><Relationship Id="rId5" Type="http://schemas.openxmlformats.org/officeDocument/2006/relationships/image" Target="../media/image32.png"/><Relationship Id="rId4" Type="http://schemas.openxmlformats.org/officeDocument/2006/relationships/hyperlink" Target="https://www.youtube.com/watch?v=ohlkzNiTQNI"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2.economie.gouv.fr/files/files/directions_services/apie/propriete_intellectuelle/publications/utiliser_contenu_etapes_essentielles.pdf"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s://www.gutenberg.org/wiki/FR_Page_d%27Accueil" TargetMode="External"/><Relationship Id="rId3" Type="http://schemas.openxmlformats.org/officeDocument/2006/relationships/hyperlink" Target="https://www.photosforclass.com/" TargetMode="External"/><Relationship Id="rId7" Type="http://schemas.openxmlformats.org/officeDocument/2006/relationships/hyperlink" Target="https://www.pexels.com/fr-fr/videos/" TargetMode="External"/><Relationship Id="rId2" Type="http://schemas.openxmlformats.org/officeDocument/2006/relationships/hyperlink" Target="https://librestock.com/" TargetMode="External"/><Relationship Id="rId1" Type="http://schemas.openxmlformats.org/officeDocument/2006/relationships/slideLayout" Target="../slideLayouts/slideLayout11.xml"/><Relationship Id="rId6" Type="http://schemas.openxmlformats.org/officeDocument/2006/relationships/hyperlink" Target="https://coverr.co/" TargetMode="External"/><Relationship Id="rId11" Type="http://schemas.openxmlformats.org/officeDocument/2006/relationships/hyperlink" Target="https://publicdomainmovies.info/" TargetMode="External"/><Relationship Id="rId5" Type="http://schemas.openxmlformats.org/officeDocument/2006/relationships/hyperlink" Target="https://cctrax.com/" TargetMode="External"/><Relationship Id="rId10" Type="http://schemas.openxmlformats.org/officeDocument/2006/relationships/hyperlink" Target="https://archive.org/" TargetMode="External"/><Relationship Id="rId4" Type="http://schemas.openxmlformats.org/officeDocument/2006/relationships/hyperlink" Target="http://dig.ccmixter.org/" TargetMode="External"/><Relationship Id="rId9" Type="http://schemas.openxmlformats.org/officeDocument/2006/relationships/hyperlink" Target="https://gallica.bnf.fr/accueil/fr/content/accueil-fr?mode=desktop"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2.economie.gouv.fr/apie" TargetMode="External"/><Relationship Id="rId3" Type="http://schemas.openxmlformats.org/officeDocument/2006/relationships/hyperlink" Target="https://www.legifrance.gouv.fr/affichCode.do?cidTexte=LEGITEXT000006070719&amp;dateTexte=20190918" TargetMode="External"/><Relationship Id="rId7" Type="http://schemas.openxmlformats.org/officeDocument/2006/relationships/hyperlink" Target="https://www.inpi.fr/fr" TargetMode="External"/><Relationship Id="rId2" Type="http://schemas.openxmlformats.org/officeDocument/2006/relationships/hyperlink" Target="https://www.legifrance.gouv.fr/affichCode.do?cidTexte=LEGITEXT000006069414" TargetMode="External"/><Relationship Id="rId1" Type="http://schemas.openxmlformats.org/officeDocument/2006/relationships/slideLayout" Target="../slideLayouts/slideLayout11.xml"/><Relationship Id="rId6" Type="http://schemas.openxmlformats.org/officeDocument/2006/relationships/hyperlink" Target="https://www.wipo.int/" TargetMode="External"/><Relationship Id="rId5" Type="http://schemas.openxmlformats.org/officeDocument/2006/relationships/hyperlink" Target="https://www.cnil.fr/" TargetMode="External"/><Relationship Id="rId4" Type="http://schemas.openxmlformats.org/officeDocument/2006/relationships/hyperlink" Target="https://www.legifrance.gouv.fr/affichCode.do?cidTexte=LEGITEXT00000607072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legifrance.gouv.fr/affichCode.do?cidTexte=LEGITEXT000006069414"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70A550-6708-4910-99EC-0579908DAC32}"/>
              </a:ext>
            </a:extLst>
          </p:cNvPr>
          <p:cNvSpPr>
            <a:spLocks noGrp="1"/>
          </p:cNvSpPr>
          <p:nvPr>
            <p:ph type="ctrTitle"/>
          </p:nvPr>
        </p:nvSpPr>
        <p:spPr>
          <a:xfrm>
            <a:off x="2022381" y="2579794"/>
            <a:ext cx="5717025" cy="1790700"/>
          </a:xfrm>
        </p:spPr>
        <p:txBody>
          <a:bodyPr>
            <a:normAutofit/>
          </a:bodyPr>
          <a:lstStyle/>
          <a:p>
            <a:pPr algn="l"/>
            <a:r>
              <a:rPr lang="fr-FR" dirty="0" smtClean="0"/>
              <a:t>Sensibilisation AUX DROITS D’AUTEURS</a:t>
            </a:r>
            <a:endParaRPr lang="fr-FR" dirty="0"/>
          </a:p>
        </p:txBody>
      </p:sp>
      <p:sp>
        <p:nvSpPr>
          <p:cNvPr id="8" name="Sous-titre 7">
            <a:extLst>
              <a:ext uri="{FF2B5EF4-FFF2-40B4-BE49-F238E27FC236}">
                <a16:creationId xmlns:a16="http://schemas.microsoft.com/office/drawing/2014/main" id="{BE469799-C3EE-4ACB-AD9E-193C46DCB738}"/>
              </a:ext>
            </a:extLst>
          </p:cNvPr>
          <p:cNvSpPr>
            <a:spLocks noGrp="1"/>
          </p:cNvSpPr>
          <p:nvPr>
            <p:ph type="subTitle" idx="1"/>
          </p:nvPr>
        </p:nvSpPr>
        <p:spPr>
          <a:xfrm>
            <a:off x="2466960" y="2237147"/>
            <a:ext cx="4314825" cy="273844"/>
          </a:xfrm>
        </p:spPr>
        <p:txBody>
          <a:bodyPr/>
          <a:lstStyle/>
          <a:p>
            <a:r>
              <a:rPr lang="fr-FR" sz="1400" dirty="0" smtClean="0"/>
              <a:t>17 octobre 2019</a:t>
            </a:r>
            <a:endParaRPr lang="fr-FR" sz="14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911" y="4498439"/>
            <a:ext cx="2506322" cy="429404"/>
          </a:xfrm>
          <a:prstGeom prst="rect">
            <a:avLst/>
          </a:prstGeom>
        </p:spPr>
      </p:pic>
      <p:sp>
        <p:nvSpPr>
          <p:cNvPr id="6" name="Sous-titre 7">
            <a:extLst>
              <a:ext uri="{FF2B5EF4-FFF2-40B4-BE49-F238E27FC236}">
                <a16:creationId xmlns:a16="http://schemas.microsoft.com/office/drawing/2014/main" id="{BE469799-C3EE-4ACB-AD9E-193C46DCB738}"/>
              </a:ext>
            </a:extLst>
          </p:cNvPr>
          <p:cNvSpPr txBox="1">
            <a:spLocks/>
          </p:cNvSpPr>
          <p:nvPr/>
        </p:nvSpPr>
        <p:spPr>
          <a:xfrm>
            <a:off x="4624372" y="4653999"/>
            <a:ext cx="2564628" cy="273844"/>
          </a:xfrm>
          <a:prstGeom prst="rect">
            <a:avLst/>
          </a:prstGeom>
        </p:spPr>
        <p:txBody>
          <a:bodyPr vert="horz" lIns="91440" tIns="45720" rIns="91440" bIns="0" rtlCol="0" anchor="b">
            <a:noAutofit/>
          </a:bodyPr>
          <a:lstStyle>
            <a:lvl1pPr marL="0" indent="0" algn="r" defTabSz="617220" rtl="0" eaLnBrk="1" latinLnBrk="0" hangingPunct="1">
              <a:lnSpc>
                <a:spcPct val="90000"/>
              </a:lnSpc>
              <a:spcBef>
                <a:spcPts val="1800"/>
              </a:spcBef>
              <a:buFont typeface="Arial" panose="020B0604020202020204" pitchFamily="34" charset="0"/>
              <a:buNone/>
              <a:defRPr sz="1350" b="0" kern="1200">
                <a:solidFill>
                  <a:schemeClr val="accent1"/>
                </a:solidFill>
                <a:latin typeface="+mn-lt"/>
                <a:ea typeface="+mn-ea"/>
                <a:cs typeface="+mn-cs"/>
              </a:defRPr>
            </a:lvl1pPr>
            <a:lvl2pPr marL="308610" indent="0" algn="ctr" defTabSz="617220" rtl="0" eaLnBrk="1" latinLnBrk="0" hangingPunct="1">
              <a:lnSpc>
                <a:spcPct val="90000"/>
              </a:lnSpc>
              <a:spcBef>
                <a:spcPts val="338"/>
              </a:spcBef>
              <a:buFont typeface="Arial" panose="020B0604020202020204" pitchFamily="34" charset="0"/>
              <a:buNone/>
              <a:defRPr sz="1350" kern="1200">
                <a:solidFill>
                  <a:schemeClr val="tx1"/>
                </a:solidFill>
                <a:latin typeface="+mn-lt"/>
                <a:ea typeface="+mn-ea"/>
                <a:cs typeface="+mn-cs"/>
              </a:defRPr>
            </a:lvl2pPr>
            <a:lvl3pPr marL="617220" indent="0" algn="ctr" defTabSz="617220" rtl="0" eaLnBrk="1" latinLnBrk="0" hangingPunct="1">
              <a:lnSpc>
                <a:spcPct val="90000"/>
              </a:lnSpc>
              <a:spcBef>
                <a:spcPts val="338"/>
              </a:spcBef>
              <a:buFont typeface="Arial" panose="020B0604020202020204" pitchFamily="34" charset="0"/>
              <a:buNone/>
              <a:defRPr sz="1215" kern="1200">
                <a:solidFill>
                  <a:schemeClr val="tx1"/>
                </a:solidFill>
                <a:latin typeface="+mn-lt"/>
                <a:ea typeface="+mn-ea"/>
                <a:cs typeface="+mn-cs"/>
              </a:defRPr>
            </a:lvl3pPr>
            <a:lvl4pPr marL="925830" indent="0" algn="ctr" defTabSz="617220" rtl="0" eaLnBrk="1" latinLnBrk="0" hangingPunct="1">
              <a:lnSpc>
                <a:spcPct val="90000"/>
              </a:lnSpc>
              <a:spcBef>
                <a:spcPts val="338"/>
              </a:spcBef>
              <a:buFont typeface="Arial" panose="020B0604020202020204" pitchFamily="34" charset="0"/>
              <a:buNone/>
              <a:defRPr sz="1080" kern="1200">
                <a:solidFill>
                  <a:schemeClr val="tx1"/>
                </a:solidFill>
                <a:latin typeface="+mn-lt"/>
                <a:ea typeface="+mn-ea"/>
                <a:cs typeface="+mn-cs"/>
              </a:defRPr>
            </a:lvl4pPr>
            <a:lvl5pPr marL="1234440" indent="0" algn="ctr" defTabSz="617220" rtl="0" eaLnBrk="1" latinLnBrk="0" hangingPunct="1">
              <a:lnSpc>
                <a:spcPct val="90000"/>
              </a:lnSpc>
              <a:spcBef>
                <a:spcPts val="338"/>
              </a:spcBef>
              <a:buFont typeface="Arial" panose="020B0604020202020204" pitchFamily="34" charset="0"/>
              <a:buNone/>
              <a:defRPr sz="1080" kern="1200">
                <a:solidFill>
                  <a:schemeClr val="tx1"/>
                </a:solidFill>
                <a:latin typeface="+mn-lt"/>
                <a:ea typeface="+mn-ea"/>
                <a:cs typeface="+mn-cs"/>
              </a:defRPr>
            </a:lvl5pPr>
            <a:lvl6pPr marL="1543050" indent="0" algn="ctr" defTabSz="617220" rtl="0" eaLnBrk="1" latinLnBrk="0" hangingPunct="1">
              <a:lnSpc>
                <a:spcPct val="90000"/>
              </a:lnSpc>
              <a:spcBef>
                <a:spcPts val="338"/>
              </a:spcBef>
              <a:buFont typeface="Arial" panose="020B0604020202020204" pitchFamily="34" charset="0"/>
              <a:buNone/>
              <a:defRPr sz="1080" kern="1200">
                <a:solidFill>
                  <a:schemeClr val="tx1"/>
                </a:solidFill>
                <a:latin typeface="+mn-lt"/>
                <a:ea typeface="+mn-ea"/>
                <a:cs typeface="+mn-cs"/>
              </a:defRPr>
            </a:lvl6pPr>
            <a:lvl7pPr marL="1851660" indent="0" algn="ctr" defTabSz="617220" rtl="0" eaLnBrk="1" latinLnBrk="0" hangingPunct="1">
              <a:lnSpc>
                <a:spcPct val="90000"/>
              </a:lnSpc>
              <a:spcBef>
                <a:spcPts val="338"/>
              </a:spcBef>
              <a:buFont typeface="Arial" panose="020B0604020202020204" pitchFamily="34" charset="0"/>
              <a:buNone/>
              <a:defRPr sz="1080" kern="1200">
                <a:solidFill>
                  <a:schemeClr val="tx1"/>
                </a:solidFill>
                <a:latin typeface="+mn-lt"/>
                <a:ea typeface="+mn-ea"/>
                <a:cs typeface="+mn-cs"/>
              </a:defRPr>
            </a:lvl7pPr>
            <a:lvl8pPr marL="2160270" indent="0" algn="ctr" defTabSz="617220" rtl="0" eaLnBrk="1" latinLnBrk="0" hangingPunct="1">
              <a:lnSpc>
                <a:spcPct val="90000"/>
              </a:lnSpc>
              <a:spcBef>
                <a:spcPts val="338"/>
              </a:spcBef>
              <a:buFont typeface="Arial" panose="020B0604020202020204" pitchFamily="34" charset="0"/>
              <a:buNone/>
              <a:defRPr sz="1080" kern="1200">
                <a:solidFill>
                  <a:schemeClr val="tx1"/>
                </a:solidFill>
                <a:latin typeface="+mn-lt"/>
                <a:ea typeface="+mn-ea"/>
                <a:cs typeface="+mn-cs"/>
              </a:defRPr>
            </a:lvl8pPr>
            <a:lvl9pPr marL="2468880" indent="0" algn="ctr" defTabSz="617220" rtl="0" eaLnBrk="1" latinLnBrk="0" hangingPunct="1">
              <a:lnSpc>
                <a:spcPct val="90000"/>
              </a:lnSpc>
              <a:spcBef>
                <a:spcPts val="338"/>
              </a:spcBef>
              <a:buFont typeface="Arial" panose="020B0604020202020204" pitchFamily="34" charset="0"/>
              <a:buNone/>
              <a:defRPr sz="1080" kern="1200">
                <a:solidFill>
                  <a:schemeClr val="tx1"/>
                </a:solidFill>
                <a:latin typeface="+mn-lt"/>
                <a:ea typeface="+mn-ea"/>
                <a:cs typeface="+mn-cs"/>
              </a:defRPr>
            </a:lvl9pPr>
          </a:lstStyle>
          <a:p>
            <a:r>
              <a:rPr lang="fr-FR" sz="1400" dirty="0" smtClean="0"/>
              <a:t>Clémentine GOVAERT</a:t>
            </a:r>
            <a:endParaRPr lang="fr-FR" sz="1400" dirty="0"/>
          </a:p>
        </p:txBody>
      </p:sp>
    </p:spTree>
    <p:extLst>
      <p:ext uri="{BB962C8B-B14F-4D97-AF65-F5344CB8AC3E}">
        <p14:creationId xmlns:p14="http://schemas.microsoft.com/office/powerpoint/2010/main" val="2093081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D48CFFA-A616-4812-97D0-7DFBB74DE7D8}"/>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14BF1FAD-D50B-4546-83C5-A8A29B6C59B9}"/>
              </a:ext>
            </a:extLst>
          </p:cNvPr>
          <p:cNvSpPr>
            <a:spLocks noGrp="1"/>
          </p:cNvSpPr>
          <p:nvPr>
            <p:ph type="ftr" sz="quarter" idx="11"/>
          </p:nvPr>
        </p:nvSpPr>
        <p:spPr/>
        <p:txBody>
          <a:bodyPr/>
          <a:lstStyle/>
          <a:p>
            <a:r>
              <a:rPr lang="fr-FR" dirty="0"/>
              <a:t>Sensibilisation aux droits d’auteurs</a:t>
            </a:r>
          </a:p>
        </p:txBody>
      </p:sp>
      <p:sp>
        <p:nvSpPr>
          <p:cNvPr id="5" name="Espace réservé du numéro de diapositive 4">
            <a:extLst>
              <a:ext uri="{FF2B5EF4-FFF2-40B4-BE49-F238E27FC236}">
                <a16:creationId xmlns:a16="http://schemas.microsoft.com/office/drawing/2014/main" id="{FAF4AA2C-C48D-4100-AD02-4CF48C8C04ED}"/>
              </a:ext>
            </a:extLst>
          </p:cNvPr>
          <p:cNvSpPr>
            <a:spLocks noGrp="1"/>
          </p:cNvSpPr>
          <p:nvPr>
            <p:ph type="sldNum" sz="quarter" idx="12"/>
          </p:nvPr>
        </p:nvSpPr>
        <p:spPr/>
        <p:txBody>
          <a:bodyPr/>
          <a:lstStyle/>
          <a:p>
            <a:fld id="{9C1A82F2-75C4-42C2-8E93-FEFE8959BC01}" type="slidenum">
              <a:rPr lang="fr-FR" smtClean="0"/>
              <a:pPr/>
              <a:t>10</a:t>
            </a:fld>
            <a:endParaRPr lang="fr-FR"/>
          </a:p>
        </p:txBody>
      </p:sp>
      <p:sp>
        <p:nvSpPr>
          <p:cNvPr id="6" name="Titre 5">
            <a:extLst>
              <a:ext uri="{FF2B5EF4-FFF2-40B4-BE49-F238E27FC236}">
                <a16:creationId xmlns:a16="http://schemas.microsoft.com/office/drawing/2014/main" id="{F375092F-C932-44FD-A452-B37942D62EBF}"/>
              </a:ext>
            </a:extLst>
          </p:cNvPr>
          <p:cNvSpPr>
            <a:spLocks noGrp="1"/>
          </p:cNvSpPr>
          <p:nvPr>
            <p:ph type="title"/>
          </p:nvPr>
        </p:nvSpPr>
        <p:spPr>
          <a:xfrm>
            <a:off x="450457" y="592877"/>
            <a:ext cx="8285096" cy="273844"/>
          </a:xfrm>
        </p:spPr>
        <p:txBody>
          <a:bodyPr>
            <a:normAutofit fontScale="90000"/>
          </a:bodyPr>
          <a:lstStyle/>
          <a:p>
            <a:r>
              <a:rPr lang="fr-FR" dirty="0"/>
              <a:t>Le code de la propriété </a:t>
            </a:r>
            <a:r>
              <a:rPr lang="fr-FR" dirty="0" smtClean="0"/>
              <a:t>intellectuelle : </a:t>
            </a:r>
            <a:br>
              <a:rPr lang="fr-FR" dirty="0" smtClean="0"/>
            </a:br>
            <a:r>
              <a:rPr lang="fr-FR" dirty="0" smtClean="0"/>
              <a:t>Les DROITS PATRIMONAUX</a:t>
            </a:r>
            <a:endParaRPr lang="fr-FR" dirty="0"/>
          </a:p>
        </p:txBody>
      </p:sp>
      <p:sp>
        <p:nvSpPr>
          <p:cNvPr id="9" name="ZoneTexte 8"/>
          <p:cNvSpPr txBox="1"/>
          <p:nvPr/>
        </p:nvSpPr>
        <p:spPr>
          <a:xfrm>
            <a:off x="2446983" y="729799"/>
            <a:ext cx="4206715" cy="4093428"/>
          </a:xfrm>
          <a:prstGeom prst="rect">
            <a:avLst/>
          </a:prstGeom>
          <a:noFill/>
        </p:spPr>
        <p:txBody>
          <a:bodyPr wrap="square" rtlCol="0">
            <a:spAutoFit/>
          </a:bodyPr>
          <a:lstStyle/>
          <a:p>
            <a:endParaRPr lang="fr-FR" sz="2000" dirty="0" smtClean="0">
              <a:solidFill>
                <a:srgbClr val="7030A0"/>
              </a:solidFill>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Lorsqu’un auteur vend ses droits patrimoniaux sur les œuvres qu’il détient, il perçoit un paiement nommé « redevance ». </a:t>
            </a:r>
            <a:endParaRPr lang="fr-FR"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Il </a:t>
            </a:r>
            <a:r>
              <a:rPr lang="fr-FR" sz="2000" dirty="0">
                <a:latin typeface="Times New Roman" panose="02020603050405020304" pitchFamily="18" charset="0"/>
                <a:cs typeface="Times New Roman" panose="02020603050405020304" pitchFamily="18" charset="0"/>
              </a:rPr>
              <a:t>peut céder ses droits ou concéder une licence. </a:t>
            </a:r>
            <a:endParaRPr lang="fr-FR"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Dans </a:t>
            </a:r>
            <a:r>
              <a:rPr lang="fr-FR" sz="2000" dirty="0">
                <a:latin typeface="Times New Roman" panose="02020603050405020304" pitchFamily="18" charset="0"/>
                <a:cs typeface="Times New Roman" panose="02020603050405020304" pitchFamily="18" charset="0"/>
              </a:rPr>
              <a:t>ce dernier cas, l’acheteur a le droit d’accomplir certains actes pendant une période et à des fins limitées, par exemple pour un producteur de films et une adaptation d’un film basé sur un roman</a:t>
            </a:r>
            <a:r>
              <a:rPr lang="fr-FR" sz="2000" dirty="0" smtClean="0">
                <a:latin typeface="Times New Roman" panose="02020603050405020304" pitchFamily="18" charset="0"/>
                <a:cs typeface="Times New Roman" panose="02020603050405020304" pitchFamily="18" charset="0"/>
              </a:rPr>
              <a:t>.</a:t>
            </a:r>
            <a:endParaRPr lang="fr-FR" sz="2000" dirty="0"/>
          </a:p>
        </p:txBody>
      </p:sp>
      <p:pic>
        <p:nvPicPr>
          <p:cNvPr id="1034" name="Picture 10" descr="Image result for harry potter film ecole des sorci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015" y="1019864"/>
            <a:ext cx="2125819" cy="286738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432062" y="3933185"/>
            <a:ext cx="1992762" cy="1064522"/>
          </a:xfrm>
          <a:prstGeom prst="rect">
            <a:avLst/>
          </a:prstGeom>
          <a:noFill/>
        </p:spPr>
        <p:txBody>
          <a:bodyPr wrap="square" rtlCol="0">
            <a:spAutoFit/>
          </a:bodyPr>
          <a:lstStyle/>
          <a:p>
            <a:r>
              <a:rPr lang="fr-FR" dirty="0" smtClean="0"/>
              <a:t>Couverture du livre </a:t>
            </a:r>
            <a:r>
              <a:rPr lang="fr-FR" i="1" dirty="0" smtClean="0"/>
              <a:t>Harry Potter à l’école des sorciers </a:t>
            </a:r>
            <a:r>
              <a:rPr lang="fr-FR" dirty="0" smtClean="0"/>
              <a:t>de J.K. Rowling, </a:t>
            </a:r>
            <a:r>
              <a:rPr lang="fr-FR" dirty="0"/>
              <a:t>édition </a:t>
            </a:r>
            <a:r>
              <a:rPr lang="fr-FR" dirty="0" smtClean="0"/>
              <a:t>des 20 ans : Serdaigle, édité par Gallimard.</a:t>
            </a:r>
            <a:endParaRPr lang="fr-FR" dirty="0"/>
          </a:p>
          <a:p>
            <a:endParaRPr lang="fr-FR" dirty="0"/>
          </a:p>
        </p:txBody>
      </p:sp>
      <p:pic>
        <p:nvPicPr>
          <p:cNvPr id="1036" name="Picture 12" descr="Image result for harry potter a l'Ã©cole des sorciers livre anniversa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108244"/>
            <a:ext cx="1860331" cy="2831247"/>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6657462" y="3891669"/>
            <a:ext cx="1992762" cy="740459"/>
          </a:xfrm>
          <a:prstGeom prst="rect">
            <a:avLst/>
          </a:prstGeom>
          <a:noFill/>
        </p:spPr>
        <p:txBody>
          <a:bodyPr wrap="square" rtlCol="0">
            <a:spAutoFit/>
          </a:bodyPr>
          <a:lstStyle/>
          <a:p>
            <a:r>
              <a:rPr lang="fr-FR" dirty="0" smtClean="0"/>
              <a:t>Affiche du film </a:t>
            </a:r>
            <a:r>
              <a:rPr lang="fr-FR" i="1" dirty="0"/>
              <a:t>Harry Potter à l’école des sorciers </a:t>
            </a:r>
            <a:r>
              <a:rPr lang="fr-FR" dirty="0" smtClean="0"/>
              <a:t>réalisé par Chris Colombus et produit par </a:t>
            </a:r>
            <a:r>
              <a:rPr lang="fr-FR" dirty="0"/>
              <a:t>Warner </a:t>
            </a:r>
            <a:r>
              <a:rPr lang="fr-FR" dirty="0" smtClean="0"/>
              <a:t>Bros.</a:t>
            </a:r>
            <a:endParaRPr lang="fr-FR" dirty="0"/>
          </a:p>
        </p:txBody>
      </p:sp>
    </p:spTree>
    <p:extLst>
      <p:ext uri="{BB962C8B-B14F-4D97-AF65-F5344CB8AC3E}">
        <p14:creationId xmlns:p14="http://schemas.microsoft.com/office/powerpoint/2010/main" val="2782208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C4FD3-04DD-4ADE-B9D0-C447DCC15F73}"/>
              </a:ext>
            </a:extLst>
          </p:cNvPr>
          <p:cNvSpPr>
            <a:spLocks noGrp="1"/>
          </p:cNvSpPr>
          <p:nvPr>
            <p:ph type="title"/>
          </p:nvPr>
        </p:nvSpPr>
        <p:spPr>
          <a:xfrm>
            <a:off x="1322241" y="2347273"/>
            <a:ext cx="7934879" cy="1029339"/>
          </a:xfrm>
        </p:spPr>
        <p:txBody>
          <a:bodyPr/>
          <a:lstStyle/>
          <a:p>
            <a:r>
              <a:rPr lang="fr-FR" b="0" dirty="0" smtClean="0"/>
              <a:t>LES DROITS MORAUX </a:t>
            </a:r>
            <a:br>
              <a:rPr lang="fr-FR" b="0" dirty="0" smtClean="0"/>
            </a:br>
            <a:r>
              <a:rPr lang="fr-FR" b="0" dirty="0" smtClean="0"/>
              <a:t>et LES DROITS VOISINS</a:t>
            </a:r>
            <a:endParaRPr lang="fr-FR" dirty="0"/>
          </a:p>
        </p:txBody>
      </p:sp>
      <p:sp>
        <p:nvSpPr>
          <p:cNvPr id="3" name="Espace réservé de la date 2">
            <a:extLst>
              <a:ext uri="{FF2B5EF4-FFF2-40B4-BE49-F238E27FC236}">
                <a16:creationId xmlns:a16="http://schemas.microsoft.com/office/drawing/2014/main" id="{505BA20F-6FDF-4241-9985-5A59FAEEA6D8}"/>
              </a:ext>
            </a:extLst>
          </p:cNvPr>
          <p:cNvSpPr>
            <a:spLocks noGrp="1"/>
          </p:cNvSpPr>
          <p:nvPr>
            <p:ph type="dt" sz="half" idx="10"/>
          </p:nvPr>
        </p:nvSpPr>
        <p:spPr/>
        <p:txBody>
          <a:bodyPr/>
          <a:lstStyle/>
          <a:p>
            <a:r>
              <a:rPr lang="fr-FR" dirty="0" smtClean="0"/>
              <a:t>17/10/2019</a:t>
            </a:r>
            <a:endParaRPr lang="fr-FR" dirty="0"/>
          </a:p>
        </p:txBody>
      </p:sp>
      <p:sp>
        <p:nvSpPr>
          <p:cNvPr id="4" name="Espace réservé du pied de page 3">
            <a:extLst>
              <a:ext uri="{FF2B5EF4-FFF2-40B4-BE49-F238E27FC236}">
                <a16:creationId xmlns:a16="http://schemas.microsoft.com/office/drawing/2014/main" id="{5423CE8A-5CA4-4467-8BD3-7CAB2C7931C9}"/>
              </a:ext>
            </a:extLst>
          </p:cNvPr>
          <p:cNvSpPr>
            <a:spLocks noGrp="1"/>
          </p:cNvSpPr>
          <p:nvPr>
            <p:ph type="ftr" sz="quarter" idx="11"/>
          </p:nvPr>
        </p:nvSpPr>
        <p:spPr/>
        <p:txBody>
          <a:bodyPr/>
          <a:lstStyle/>
          <a:p>
            <a:r>
              <a:rPr lang="fr-FR" dirty="0"/>
              <a:t>S</a:t>
            </a:r>
            <a:r>
              <a:rPr lang="fr-FR" dirty="0" smtClean="0"/>
              <a:t>ensibilisation aux droits d’auteurs</a:t>
            </a:r>
            <a:endParaRPr lang="fr-FR" dirty="0"/>
          </a:p>
        </p:txBody>
      </p:sp>
      <p:sp>
        <p:nvSpPr>
          <p:cNvPr id="5" name="Espace réservé du numéro de diapositive 4">
            <a:extLst>
              <a:ext uri="{FF2B5EF4-FFF2-40B4-BE49-F238E27FC236}">
                <a16:creationId xmlns:a16="http://schemas.microsoft.com/office/drawing/2014/main" id="{11E51DED-CADA-4B92-9BF7-901C879A2713}"/>
              </a:ext>
            </a:extLst>
          </p:cNvPr>
          <p:cNvSpPr>
            <a:spLocks noGrp="1"/>
          </p:cNvSpPr>
          <p:nvPr>
            <p:ph type="sldNum" sz="quarter" idx="12"/>
          </p:nvPr>
        </p:nvSpPr>
        <p:spPr/>
        <p:txBody>
          <a:bodyPr/>
          <a:lstStyle/>
          <a:p>
            <a:fld id="{9C1A82F2-75C4-42C2-8E93-FEFE8959BC01}" type="slidenum">
              <a:rPr lang="fr-FR" smtClean="0"/>
              <a:pPr/>
              <a:t>11</a:t>
            </a:fld>
            <a:endParaRPr lang="fr-FR"/>
          </a:p>
        </p:txBody>
      </p:sp>
      <p:sp>
        <p:nvSpPr>
          <p:cNvPr id="6" name="Espace réservé du texte 5">
            <a:extLst>
              <a:ext uri="{FF2B5EF4-FFF2-40B4-BE49-F238E27FC236}">
                <a16:creationId xmlns:a16="http://schemas.microsoft.com/office/drawing/2014/main" id="{00461732-26DB-4590-B80F-E313B9AB3EBB}"/>
              </a:ext>
            </a:extLst>
          </p:cNvPr>
          <p:cNvSpPr>
            <a:spLocks noGrp="1"/>
          </p:cNvSpPr>
          <p:nvPr>
            <p:ph type="body" sz="quarter" idx="13"/>
          </p:nvPr>
        </p:nvSpPr>
        <p:spPr>
          <a:xfrm>
            <a:off x="1322241" y="1536892"/>
            <a:ext cx="4880596" cy="714375"/>
          </a:xfrm>
        </p:spPr>
        <p:txBody>
          <a:bodyPr/>
          <a:lstStyle/>
          <a:p>
            <a:r>
              <a:rPr lang="fr-FR" dirty="0" smtClean="0"/>
              <a:t>1.2</a:t>
            </a:r>
            <a:endParaRPr lang="fr-FR" dirty="0"/>
          </a:p>
        </p:txBody>
      </p:sp>
    </p:spTree>
    <p:extLst>
      <p:ext uri="{BB962C8B-B14F-4D97-AF65-F5344CB8AC3E}">
        <p14:creationId xmlns:p14="http://schemas.microsoft.com/office/powerpoint/2010/main" val="367256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ED74A02B-8B28-41CA-8E13-87B1DF9C5DBC}"/>
              </a:ext>
            </a:extLst>
          </p:cNvPr>
          <p:cNvSpPr>
            <a:spLocks noGrp="1"/>
          </p:cNvSpPr>
          <p:nvPr>
            <p:ph idx="1"/>
          </p:nvPr>
        </p:nvSpPr>
        <p:spPr>
          <a:xfrm>
            <a:off x="209974" y="1097279"/>
            <a:ext cx="5113865" cy="3887893"/>
          </a:xfrm>
        </p:spPr>
        <p:txBody>
          <a:bodyPr>
            <a:noAutofit/>
          </a:bodyPr>
          <a:lstStyle/>
          <a:p>
            <a:r>
              <a:rPr lang="fr-FR" sz="1800" b="0" dirty="0">
                <a:solidFill>
                  <a:schemeClr val="tx1"/>
                </a:solidFill>
                <a:latin typeface="Times New Roman" panose="02020603050405020304" pitchFamily="18" charset="0"/>
                <a:cs typeface="Times New Roman" panose="02020603050405020304" pitchFamily="18" charset="0"/>
              </a:rPr>
              <a:t>Une œuvre est protégée également par des droits moraux, l’article L121-1 indique que</a:t>
            </a:r>
            <a:r>
              <a:rPr lang="fr-FR" sz="1800" b="0" i="1" dirty="0">
                <a:solidFill>
                  <a:schemeClr val="tx1"/>
                </a:solidFill>
                <a:latin typeface="Times New Roman" panose="02020603050405020304" pitchFamily="18" charset="0"/>
                <a:cs typeface="Times New Roman" panose="02020603050405020304" pitchFamily="18" charset="0"/>
              </a:rPr>
              <a:t> : </a:t>
            </a:r>
            <a:r>
              <a:rPr lang="fr-FR" sz="1800" b="0" i="1" dirty="0" smtClean="0">
                <a:solidFill>
                  <a:schemeClr val="tx1"/>
                </a:solidFill>
                <a:latin typeface="Times New Roman" panose="02020603050405020304" pitchFamily="18" charset="0"/>
                <a:cs typeface="Times New Roman" panose="02020603050405020304" pitchFamily="18" charset="0"/>
              </a:rPr>
              <a:t>«</a:t>
            </a:r>
            <a:r>
              <a:rPr lang="fr-FR" sz="1800" b="0" i="1" dirty="0">
                <a:solidFill>
                  <a:schemeClr val="tx1"/>
                </a:solidFill>
                <a:latin typeface="Times New Roman" panose="02020603050405020304" pitchFamily="18" charset="0"/>
                <a:cs typeface="Times New Roman" panose="02020603050405020304" pitchFamily="18" charset="0"/>
              </a:rPr>
              <a:t> L'auteur jouit du droit au respect de son nom, de sa qualité et de son œuvre. Ce droit est attaché à sa personne.  </a:t>
            </a:r>
            <a:r>
              <a:rPr lang="fr-FR" sz="1800" b="0" i="1" dirty="0" smtClean="0">
                <a:solidFill>
                  <a:schemeClr val="tx1"/>
                </a:solidFill>
                <a:latin typeface="Times New Roman" panose="02020603050405020304" pitchFamily="18" charset="0"/>
                <a:cs typeface="Times New Roman" panose="02020603050405020304" pitchFamily="18" charset="0"/>
              </a:rPr>
              <a:t>          Il </a:t>
            </a:r>
            <a:r>
              <a:rPr lang="fr-FR" sz="1800" b="0" i="1" dirty="0">
                <a:solidFill>
                  <a:schemeClr val="tx1"/>
                </a:solidFill>
                <a:latin typeface="Times New Roman" panose="02020603050405020304" pitchFamily="18" charset="0"/>
                <a:cs typeface="Times New Roman" panose="02020603050405020304" pitchFamily="18" charset="0"/>
              </a:rPr>
              <a:t>est perpétuel, inaliénable et imprescriptible</a:t>
            </a:r>
            <a:r>
              <a:rPr lang="fr-FR" sz="1800" b="0" i="1" dirty="0" smtClean="0">
                <a:solidFill>
                  <a:schemeClr val="tx1"/>
                </a:solidFill>
                <a:latin typeface="Times New Roman" panose="02020603050405020304" pitchFamily="18" charset="0"/>
                <a:cs typeface="Times New Roman" panose="02020603050405020304" pitchFamily="18" charset="0"/>
              </a:rPr>
              <a:t>.                            </a:t>
            </a:r>
            <a:r>
              <a:rPr lang="fr-FR" sz="1800" b="0" i="1" dirty="0">
                <a:solidFill>
                  <a:schemeClr val="tx1"/>
                </a:solidFill>
                <a:latin typeface="Times New Roman" panose="02020603050405020304" pitchFamily="18" charset="0"/>
                <a:cs typeface="Times New Roman" panose="02020603050405020304" pitchFamily="18" charset="0"/>
              </a:rPr>
              <a:t>Il est transmissible à cause de mort aux héritiers de l'auteur. » </a:t>
            </a:r>
            <a:r>
              <a:rPr lang="fr-FR" sz="1800" b="0" dirty="0">
                <a:solidFill>
                  <a:schemeClr val="tx1"/>
                </a:solidFill>
                <a:latin typeface="Times New Roman" panose="02020603050405020304" pitchFamily="18" charset="0"/>
                <a:cs typeface="Times New Roman" panose="02020603050405020304" pitchFamily="18" charset="0"/>
              </a:rPr>
              <a:t/>
            </a:r>
            <a:br>
              <a:rPr lang="fr-FR" sz="1800" b="0" dirty="0">
                <a:solidFill>
                  <a:schemeClr val="tx1"/>
                </a:solidFill>
                <a:latin typeface="Times New Roman" panose="02020603050405020304" pitchFamily="18" charset="0"/>
                <a:cs typeface="Times New Roman" panose="02020603050405020304" pitchFamily="18" charset="0"/>
              </a:rPr>
            </a:br>
            <a:r>
              <a:rPr lang="fr-FR" sz="1800" b="0" dirty="0">
                <a:solidFill>
                  <a:schemeClr val="tx1"/>
                </a:solidFill>
                <a:latin typeface="Times New Roman" panose="02020603050405020304" pitchFamily="18" charset="0"/>
                <a:cs typeface="Times New Roman" panose="02020603050405020304" pitchFamily="18" charset="0"/>
              </a:rPr>
              <a:t>Les droits moraux rassemblent :</a:t>
            </a:r>
            <a:br>
              <a:rPr lang="fr-FR" sz="1800" b="0" dirty="0">
                <a:solidFill>
                  <a:schemeClr val="tx1"/>
                </a:solidFill>
                <a:latin typeface="Times New Roman" panose="02020603050405020304" pitchFamily="18" charset="0"/>
                <a:cs typeface="Times New Roman" panose="02020603050405020304" pitchFamily="18" charset="0"/>
              </a:rPr>
            </a:br>
            <a:r>
              <a:rPr lang="fr-FR" sz="1800" b="0" dirty="0">
                <a:solidFill>
                  <a:schemeClr val="tx1"/>
                </a:solidFill>
                <a:latin typeface="Times New Roman" panose="02020603050405020304" pitchFamily="18" charset="0"/>
                <a:cs typeface="Times New Roman" panose="02020603050405020304" pitchFamily="18" charset="0"/>
              </a:rPr>
              <a:t>- un droit à la </a:t>
            </a:r>
            <a:r>
              <a:rPr lang="fr-FR" sz="1800" b="0" dirty="0" smtClean="0">
                <a:solidFill>
                  <a:schemeClr val="tx1"/>
                </a:solidFill>
                <a:latin typeface="Times New Roman" panose="02020603050405020304" pitchFamily="18" charset="0"/>
                <a:cs typeface="Times New Roman" panose="02020603050405020304" pitchFamily="18" charset="0"/>
              </a:rPr>
              <a:t>paternité = citer l’auteur,</a:t>
            </a:r>
            <a:r>
              <a:rPr lang="fr-FR" sz="1800" b="0" dirty="0">
                <a:solidFill>
                  <a:schemeClr val="tx1"/>
                </a:solidFill>
                <a:latin typeface="Times New Roman" panose="02020603050405020304" pitchFamily="18" charset="0"/>
                <a:cs typeface="Times New Roman" panose="02020603050405020304" pitchFamily="18" charset="0"/>
              </a:rPr>
              <a:t/>
            </a:r>
            <a:br>
              <a:rPr lang="fr-FR" sz="1800" b="0" dirty="0">
                <a:solidFill>
                  <a:schemeClr val="tx1"/>
                </a:solidFill>
                <a:latin typeface="Times New Roman" panose="02020603050405020304" pitchFamily="18" charset="0"/>
                <a:cs typeface="Times New Roman" panose="02020603050405020304" pitchFamily="18" charset="0"/>
              </a:rPr>
            </a:br>
            <a:r>
              <a:rPr lang="fr-FR" sz="1800" b="0" dirty="0">
                <a:solidFill>
                  <a:schemeClr val="tx1"/>
                </a:solidFill>
                <a:latin typeface="Times New Roman" panose="02020603050405020304" pitchFamily="18" charset="0"/>
                <a:cs typeface="Times New Roman" panose="02020603050405020304" pitchFamily="18" charset="0"/>
              </a:rPr>
              <a:t>- un droit </a:t>
            </a:r>
            <a:r>
              <a:rPr lang="fr-FR" sz="1800" b="0" dirty="0" smtClean="0">
                <a:solidFill>
                  <a:schemeClr val="tx1"/>
                </a:solidFill>
                <a:latin typeface="Times New Roman" panose="02020603050405020304" pitchFamily="18" charset="0"/>
                <a:cs typeface="Times New Roman" panose="02020603050405020304" pitchFamily="18" charset="0"/>
              </a:rPr>
              <a:t>d’intégrité = respecter l’œuvre,</a:t>
            </a:r>
            <a:r>
              <a:rPr lang="fr-FR" sz="1800" b="0" dirty="0">
                <a:solidFill>
                  <a:schemeClr val="tx1"/>
                </a:solidFill>
                <a:latin typeface="Times New Roman" panose="02020603050405020304" pitchFamily="18" charset="0"/>
                <a:cs typeface="Times New Roman" panose="02020603050405020304" pitchFamily="18" charset="0"/>
              </a:rPr>
              <a:t/>
            </a:r>
            <a:br>
              <a:rPr lang="fr-FR" sz="1800" b="0" dirty="0">
                <a:solidFill>
                  <a:schemeClr val="tx1"/>
                </a:solidFill>
                <a:latin typeface="Times New Roman" panose="02020603050405020304" pitchFamily="18" charset="0"/>
                <a:cs typeface="Times New Roman" panose="02020603050405020304" pitchFamily="18" charset="0"/>
              </a:rPr>
            </a:br>
            <a:r>
              <a:rPr lang="fr-FR" sz="1800" b="0" dirty="0">
                <a:solidFill>
                  <a:schemeClr val="tx1"/>
                </a:solidFill>
                <a:latin typeface="Times New Roman" panose="02020603050405020304" pitchFamily="18" charset="0"/>
                <a:cs typeface="Times New Roman" panose="02020603050405020304" pitchFamily="18" charset="0"/>
              </a:rPr>
              <a:t>- un droit de divulgation ou de </a:t>
            </a:r>
            <a:r>
              <a:rPr lang="fr-FR" sz="1800" b="0" dirty="0" smtClean="0">
                <a:solidFill>
                  <a:schemeClr val="tx1"/>
                </a:solidFill>
                <a:latin typeface="Times New Roman" panose="02020603050405020304" pitchFamily="18" charset="0"/>
                <a:cs typeface="Times New Roman" panose="02020603050405020304" pitchFamily="18" charset="0"/>
              </a:rPr>
              <a:t>publication = diffusion ou publication de l’œuvre,</a:t>
            </a:r>
            <a:r>
              <a:rPr lang="fr-FR" sz="1800" b="0" dirty="0">
                <a:solidFill>
                  <a:schemeClr val="tx1"/>
                </a:solidFill>
                <a:latin typeface="Times New Roman" panose="02020603050405020304" pitchFamily="18" charset="0"/>
                <a:cs typeface="Times New Roman" panose="02020603050405020304" pitchFamily="18" charset="0"/>
              </a:rPr>
              <a:t/>
            </a:r>
            <a:br>
              <a:rPr lang="fr-FR" sz="1800" b="0" dirty="0">
                <a:solidFill>
                  <a:schemeClr val="tx1"/>
                </a:solidFill>
                <a:latin typeface="Times New Roman" panose="02020603050405020304" pitchFamily="18" charset="0"/>
                <a:cs typeface="Times New Roman" panose="02020603050405020304" pitchFamily="18" charset="0"/>
              </a:rPr>
            </a:br>
            <a:r>
              <a:rPr lang="fr-FR" sz="1800" b="0" dirty="0">
                <a:solidFill>
                  <a:schemeClr val="tx1"/>
                </a:solidFill>
                <a:latin typeface="Times New Roman" panose="02020603050405020304" pitchFamily="18" charset="0"/>
                <a:cs typeface="Times New Roman" panose="02020603050405020304" pitchFamily="18" charset="0"/>
              </a:rPr>
              <a:t>- un droit de repentir ou de </a:t>
            </a:r>
            <a:r>
              <a:rPr lang="fr-FR" sz="1800" b="0" dirty="0" smtClean="0">
                <a:solidFill>
                  <a:schemeClr val="tx1"/>
                </a:solidFill>
                <a:latin typeface="Times New Roman" panose="02020603050405020304" pitchFamily="18" charset="0"/>
                <a:cs typeface="Times New Roman" panose="02020603050405020304" pitchFamily="18" charset="0"/>
              </a:rPr>
              <a:t>retrait = renoncer </a:t>
            </a:r>
            <a:r>
              <a:rPr lang="fr-FR" sz="1800" b="0" dirty="0">
                <a:solidFill>
                  <a:schemeClr val="tx1"/>
                </a:solidFill>
                <a:latin typeface="Times New Roman" panose="02020603050405020304" pitchFamily="18" charset="0"/>
                <a:cs typeface="Times New Roman" panose="02020603050405020304" pitchFamily="18" charset="0"/>
              </a:rPr>
              <a:t>à la diffusion de </a:t>
            </a:r>
            <a:r>
              <a:rPr lang="fr-FR" sz="1800" b="0" dirty="0" smtClean="0">
                <a:solidFill>
                  <a:schemeClr val="tx1"/>
                </a:solidFill>
                <a:latin typeface="Times New Roman" panose="02020603050405020304" pitchFamily="18" charset="0"/>
                <a:cs typeface="Times New Roman" panose="02020603050405020304" pitchFamily="18" charset="0"/>
              </a:rPr>
              <a:t>sa </a:t>
            </a:r>
            <a:r>
              <a:rPr lang="fr-FR" sz="1800" b="0" dirty="0">
                <a:solidFill>
                  <a:schemeClr val="tx1"/>
                </a:solidFill>
                <a:latin typeface="Times New Roman" panose="02020603050405020304" pitchFamily="18" charset="0"/>
                <a:cs typeface="Times New Roman" panose="02020603050405020304" pitchFamily="18" charset="0"/>
              </a:rPr>
              <a:t>création.</a:t>
            </a:r>
            <a:r>
              <a:rPr lang="fr-FR" sz="1800" b="0" i="1" dirty="0">
                <a:solidFill>
                  <a:schemeClr val="tx1"/>
                </a:solidFill>
                <a:latin typeface="Times New Roman" panose="02020603050405020304" pitchFamily="18" charset="0"/>
                <a:cs typeface="Times New Roman" panose="02020603050405020304" pitchFamily="18" charset="0"/>
              </a:rPr>
              <a:t> </a:t>
            </a:r>
            <a:endParaRPr lang="fr-FR" sz="1800" dirty="0">
              <a:solidFill>
                <a:schemeClr val="tx1"/>
              </a:solidFill>
            </a:endParaRPr>
          </a:p>
        </p:txBody>
      </p:sp>
      <p:sp>
        <p:nvSpPr>
          <p:cNvPr id="7" name="Espace réservé de la date 6">
            <a:extLst>
              <a:ext uri="{FF2B5EF4-FFF2-40B4-BE49-F238E27FC236}">
                <a16:creationId xmlns:a16="http://schemas.microsoft.com/office/drawing/2014/main" id="{03ACAF10-D140-4447-B51E-5A812EB95F50}"/>
              </a:ext>
            </a:extLst>
          </p:cNvPr>
          <p:cNvSpPr>
            <a:spLocks noGrp="1"/>
          </p:cNvSpPr>
          <p:nvPr>
            <p:ph type="dt" sz="half" idx="10"/>
          </p:nvPr>
        </p:nvSpPr>
        <p:spPr/>
        <p:txBody>
          <a:bodyPr/>
          <a:lstStyle/>
          <a:p>
            <a:r>
              <a:rPr lang="fr-FR" dirty="0"/>
              <a:t>17/10/2019</a:t>
            </a:r>
          </a:p>
        </p:txBody>
      </p:sp>
      <p:sp>
        <p:nvSpPr>
          <p:cNvPr id="8" name="Espace réservé du pied de page 7">
            <a:extLst>
              <a:ext uri="{FF2B5EF4-FFF2-40B4-BE49-F238E27FC236}">
                <a16:creationId xmlns:a16="http://schemas.microsoft.com/office/drawing/2014/main" id="{D2104C0B-A558-42AD-AF15-BF5A64EF950E}"/>
              </a:ext>
            </a:extLst>
          </p:cNvPr>
          <p:cNvSpPr>
            <a:spLocks noGrp="1"/>
          </p:cNvSpPr>
          <p:nvPr>
            <p:ph type="ftr" sz="quarter" idx="11"/>
          </p:nvPr>
        </p:nvSpPr>
        <p:spPr/>
        <p:txBody>
          <a:bodyPr/>
          <a:lstStyle/>
          <a:p>
            <a:r>
              <a:rPr lang="fr-FR" dirty="0"/>
              <a:t>Sensibilisation aux droits d’auteurs</a:t>
            </a:r>
          </a:p>
        </p:txBody>
      </p:sp>
      <p:sp>
        <p:nvSpPr>
          <p:cNvPr id="9" name="Espace réservé du numéro de diapositive 8">
            <a:extLst>
              <a:ext uri="{FF2B5EF4-FFF2-40B4-BE49-F238E27FC236}">
                <a16:creationId xmlns:a16="http://schemas.microsoft.com/office/drawing/2014/main" id="{CA5F1F44-16B6-4D6F-91F4-F20A5BB636B6}"/>
              </a:ext>
            </a:extLst>
          </p:cNvPr>
          <p:cNvSpPr>
            <a:spLocks noGrp="1"/>
          </p:cNvSpPr>
          <p:nvPr>
            <p:ph type="sldNum" sz="quarter" idx="12"/>
          </p:nvPr>
        </p:nvSpPr>
        <p:spPr/>
        <p:txBody>
          <a:bodyPr/>
          <a:lstStyle/>
          <a:p>
            <a:fld id="{9C1A82F2-75C4-42C2-8E93-FEFE8959BC01}" type="slidenum">
              <a:rPr lang="fr-FR" smtClean="0"/>
              <a:pPr/>
              <a:t>12</a:t>
            </a:fld>
            <a:endParaRPr lang="fr-FR"/>
          </a:p>
        </p:txBody>
      </p:sp>
      <p:sp>
        <p:nvSpPr>
          <p:cNvPr id="4" name="Titre 3">
            <a:extLst>
              <a:ext uri="{FF2B5EF4-FFF2-40B4-BE49-F238E27FC236}">
                <a16:creationId xmlns:a16="http://schemas.microsoft.com/office/drawing/2014/main" id="{CB6F1C22-FCBF-4704-90E1-CE36861D6742}"/>
              </a:ext>
            </a:extLst>
          </p:cNvPr>
          <p:cNvSpPr>
            <a:spLocks noGrp="1"/>
          </p:cNvSpPr>
          <p:nvPr>
            <p:ph type="title"/>
          </p:nvPr>
        </p:nvSpPr>
        <p:spPr>
          <a:xfrm>
            <a:off x="474647" y="615288"/>
            <a:ext cx="7985141" cy="273844"/>
          </a:xfrm>
        </p:spPr>
        <p:txBody>
          <a:bodyPr>
            <a:normAutofit fontScale="90000"/>
          </a:bodyPr>
          <a:lstStyle/>
          <a:p>
            <a:r>
              <a:rPr lang="fr-FR" dirty="0"/>
              <a:t>Le code de la propriété </a:t>
            </a:r>
            <a:r>
              <a:rPr lang="fr-FR" dirty="0" smtClean="0"/>
              <a:t>intellectuelle : </a:t>
            </a:r>
            <a:br>
              <a:rPr lang="fr-FR" dirty="0" smtClean="0"/>
            </a:br>
            <a:r>
              <a:rPr lang="fr-FR" dirty="0" smtClean="0"/>
              <a:t>LES DROITS MORAUX ET LES DROITS VOISINS</a:t>
            </a:r>
            <a:endParaRPr lang="fr-FR" dirty="0"/>
          </a:p>
        </p:txBody>
      </p:sp>
      <p:sp>
        <p:nvSpPr>
          <p:cNvPr id="2" name="Rectangle 1"/>
          <p:cNvSpPr/>
          <p:nvPr/>
        </p:nvSpPr>
        <p:spPr>
          <a:xfrm>
            <a:off x="6601836" y="758759"/>
            <a:ext cx="2457855" cy="4152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071619" y="4122368"/>
            <a:ext cx="3883185" cy="578428"/>
          </a:xfrm>
          <a:prstGeom prst="rect">
            <a:avLst/>
          </a:prstGeom>
          <a:noFill/>
        </p:spPr>
        <p:txBody>
          <a:bodyPr wrap="square" rtlCol="0">
            <a:spAutoFit/>
          </a:bodyPr>
          <a:lstStyle/>
          <a:p>
            <a:r>
              <a:rPr lang="fr-FR" dirty="0" smtClean="0"/>
              <a:t>Extrait </a:t>
            </a:r>
            <a:r>
              <a:rPr lang="fr-FR" dirty="0"/>
              <a:t>de Droit d'auteur - BD par INDECOPI et WIPO,  </a:t>
            </a:r>
            <a:r>
              <a:rPr lang="fr-FR" dirty="0" smtClean="0"/>
              <a:t>2001. </a:t>
            </a:r>
            <a:r>
              <a:rPr lang="fr-FR" i="1" dirty="0" smtClean="0"/>
              <a:t>https</a:t>
            </a:r>
            <a:r>
              <a:rPr lang="fr-FR" i="1" dirty="0"/>
              <a:t>://www.wipo.int/publications/fr/details.jsp?id=66</a:t>
            </a:r>
          </a:p>
          <a:p>
            <a:endParaRPr lang="fr-FR" dirty="0"/>
          </a:p>
        </p:txBody>
      </p:sp>
      <p:pic>
        <p:nvPicPr>
          <p:cNvPr id="14" name="Image 13"/>
          <p:cNvPicPr>
            <a:picLocks noChangeAspect="1"/>
          </p:cNvPicPr>
          <p:nvPr/>
        </p:nvPicPr>
        <p:blipFill>
          <a:blip r:embed="rId2"/>
          <a:stretch>
            <a:fillRect/>
          </a:stretch>
        </p:blipFill>
        <p:spPr>
          <a:xfrm>
            <a:off x="5177530" y="1197207"/>
            <a:ext cx="3671365" cy="2943422"/>
          </a:xfrm>
          <a:prstGeom prst="rect">
            <a:avLst/>
          </a:prstGeom>
        </p:spPr>
      </p:pic>
    </p:spTree>
    <p:extLst>
      <p:ext uri="{BB962C8B-B14F-4D97-AF65-F5344CB8AC3E}">
        <p14:creationId xmlns:p14="http://schemas.microsoft.com/office/powerpoint/2010/main" val="2919588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03ACAF10-D140-4447-B51E-5A812EB95F50}"/>
              </a:ext>
            </a:extLst>
          </p:cNvPr>
          <p:cNvSpPr>
            <a:spLocks noGrp="1"/>
          </p:cNvSpPr>
          <p:nvPr>
            <p:ph type="dt" sz="half" idx="10"/>
          </p:nvPr>
        </p:nvSpPr>
        <p:spPr/>
        <p:txBody>
          <a:bodyPr/>
          <a:lstStyle/>
          <a:p>
            <a:r>
              <a:rPr lang="fr-FR" dirty="0"/>
              <a:t>17/10/2019</a:t>
            </a:r>
          </a:p>
        </p:txBody>
      </p:sp>
      <p:sp>
        <p:nvSpPr>
          <p:cNvPr id="8" name="Espace réservé du pied de page 7">
            <a:extLst>
              <a:ext uri="{FF2B5EF4-FFF2-40B4-BE49-F238E27FC236}">
                <a16:creationId xmlns:a16="http://schemas.microsoft.com/office/drawing/2014/main" id="{D2104C0B-A558-42AD-AF15-BF5A64EF950E}"/>
              </a:ext>
            </a:extLst>
          </p:cNvPr>
          <p:cNvSpPr>
            <a:spLocks noGrp="1"/>
          </p:cNvSpPr>
          <p:nvPr>
            <p:ph type="ftr" sz="quarter" idx="11"/>
          </p:nvPr>
        </p:nvSpPr>
        <p:spPr/>
        <p:txBody>
          <a:bodyPr/>
          <a:lstStyle/>
          <a:p>
            <a:r>
              <a:rPr lang="fr-FR" dirty="0"/>
              <a:t>Sensibilisation aux droits d’auteurs</a:t>
            </a:r>
          </a:p>
        </p:txBody>
      </p:sp>
      <p:sp>
        <p:nvSpPr>
          <p:cNvPr id="9" name="Espace réservé du numéro de diapositive 8">
            <a:extLst>
              <a:ext uri="{FF2B5EF4-FFF2-40B4-BE49-F238E27FC236}">
                <a16:creationId xmlns:a16="http://schemas.microsoft.com/office/drawing/2014/main" id="{CA5F1F44-16B6-4D6F-91F4-F20A5BB636B6}"/>
              </a:ext>
            </a:extLst>
          </p:cNvPr>
          <p:cNvSpPr>
            <a:spLocks noGrp="1"/>
          </p:cNvSpPr>
          <p:nvPr>
            <p:ph type="sldNum" sz="quarter" idx="12"/>
          </p:nvPr>
        </p:nvSpPr>
        <p:spPr/>
        <p:txBody>
          <a:bodyPr/>
          <a:lstStyle/>
          <a:p>
            <a:fld id="{9C1A82F2-75C4-42C2-8E93-FEFE8959BC01}" type="slidenum">
              <a:rPr lang="fr-FR" smtClean="0"/>
              <a:pPr/>
              <a:t>13</a:t>
            </a:fld>
            <a:endParaRPr lang="fr-FR"/>
          </a:p>
        </p:txBody>
      </p:sp>
      <p:sp>
        <p:nvSpPr>
          <p:cNvPr id="4" name="Titre 3">
            <a:extLst>
              <a:ext uri="{FF2B5EF4-FFF2-40B4-BE49-F238E27FC236}">
                <a16:creationId xmlns:a16="http://schemas.microsoft.com/office/drawing/2014/main" id="{CB6F1C22-FCBF-4704-90E1-CE36861D6742}"/>
              </a:ext>
            </a:extLst>
          </p:cNvPr>
          <p:cNvSpPr>
            <a:spLocks noGrp="1"/>
          </p:cNvSpPr>
          <p:nvPr>
            <p:ph type="title"/>
          </p:nvPr>
        </p:nvSpPr>
        <p:spPr>
          <a:xfrm>
            <a:off x="474647" y="615288"/>
            <a:ext cx="7985141" cy="273844"/>
          </a:xfrm>
        </p:spPr>
        <p:txBody>
          <a:bodyPr>
            <a:normAutofit fontScale="90000"/>
          </a:bodyPr>
          <a:lstStyle/>
          <a:p>
            <a:r>
              <a:rPr lang="fr-FR" dirty="0"/>
              <a:t>Le code de la propriété </a:t>
            </a:r>
            <a:r>
              <a:rPr lang="fr-FR" dirty="0" smtClean="0"/>
              <a:t>intellectuelle : </a:t>
            </a:r>
            <a:br>
              <a:rPr lang="fr-FR" dirty="0" smtClean="0"/>
            </a:br>
            <a:r>
              <a:rPr lang="fr-FR" dirty="0" smtClean="0"/>
              <a:t>LES DROITS MORAUX ET LES DROITS VOISINS</a:t>
            </a:r>
            <a:endParaRPr lang="fr-FR" dirty="0"/>
          </a:p>
        </p:txBody>
      </p:sp>
      <p:sp>
        <p:nvSpPr>
          <p:cNvPr id="2" name="Rectangle 1"/>
          <p:cNvSpPr/>
          <p:nvPr/>
        </p:nvSpPr>
        <p:spPr>
          <a:xfrm>
            <a:off x="6601836" y="758759"/>
            <a:ext cx="2457855" cy="4152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013837" y="1979379"/>
            <a:ext cx="7036293" cy="1631216"/>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Depuis 1985, il existe des </a:t>
            </a:r>
            <a:r>
              <a:rPr lang="fr-FR" sz="2000" b="1" dirty="0">
                <a:latin typeface="Times New Roman" panose="02020603050405020304" pitchFamily="18" charset="0"/>
                <a:cs typeface="Times New Roman" panose="02020603050405020304" pitchFamily="18" charset="0"/>
              </a:rPr>
              <a:t>droits voisins </a:t>
            </a:r>
            <a:r>
              <a:rPr lang="fr-FR" sz="2000" dirty="0">
                <a:latin typeface="Times New Roman" panose="02020603050405020304" pitchFamily="18" charset="0"/>
                <a:cs typeface="Times New Roman" panose="02020603050405020304" pitchFamily="18" charset="0"/>
              </a:rPr>
              <a:t>qui permettent la rémunération des</a:t>
            </a:r>
            <a:r>
              <a:rPr lang="fr-FR" sz="2000" i="1"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artistes interprètes, des producteurs de phonogrammes, de vidéogrammes et les entreprises de communication audiovisuelle</a:t>
            </a:r>
            <a:r>
              <a:rPr lang="fr-FR" sz="2000" dirty="0" smtClean="0">
                <a:latin typeface="Times New Roman" panose="02020603050405020304" pitchFamily="18" charset="0"/>
                <a:cs typeface="Times New Roman" panose="02020603050405020304" pitchFamily="18" charset="0"/>
              </a:rPr>
              <a:t>.</a:t>
            </a:r>
          </a:p>
          <a:p>
            <a:r>
              <a:rPr lang="fr-FR" sz="2000" dirty="0" smtClean="0">
                <a:latin typeface="Times New Roman" panose="02020603050405020304" pitchFamily="18" charset="0"/>
                <a:cs typeface="Times New Roman" panose="02020603050405020304" pitchFamily="18" charset="0"/>
              </a:rPr>
              <a:t>(Cf</a:t>
            </a:r>
            <a:r>
              <a:rPr lang="fr-FR" sz="2000" dirty="0">
                <a:latin typeface="Times New Roman" panose="02020603050405020304" pitchFamily="18" charset="0"/>
                <a:cs typeface="Times New Roman" panose="02020603050405020304" pitchFamily="18" charset="0"/>
              </a:rPr>
              <a:t>. </a:t>
            </a:r>
            <a:r>
              <a:rPr lang="fr-FR" sz="2000" i="1" dirty="0" smtClean="0">
                <a:latin typeface="Times New Roman" panose="02020603050405020304" pitchFamily="18" charset="0"/>
                <a:cs typeface="Times New Roman" panose="02020603050405020304" pitchFamily="18" charset="0"/>
              </a:rPr>
              <a:t>l’article L211-4 du Code de la propriété intellectuelle</a:t>
            </a:r>
            <a:r>
              <a:rPr lang="fr-FR" sz="2000" dirty="0" smtClean="0">
                <a:latin typeface="Times New Roman" panose="02020603050405020304" pitchFamily="18" charset="0"/>
                <a:cs typeface="Times New Roman" panose="02020603050405020304" pitchFamily="18" charset="0"/>
              </a:rPr>
              <a:t>)</a:t>
            </a:r>
            <a:endParaRPr lang="fr-FR" sz="2000" dirty="0"/>
          </a:p>
        </p:txBody>
      </p:sp>
      <p:pic>
        <p:nvPicPr>
          <p:cNvPr id="10" name="Picture 2" descr="anti-virus, attack, beetle, bug, insect, malicious, pest, spider, viru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81" y="1338823"/>
            <a:ext cx="409651" cy="409651"/>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15773" y="1648446"/>
            <a:ext cx="1396129" cy="200055"/>
          </a:xfrm>
          <a:prstGeom prst="rect">
            <a:avLst/>
          </a:prstGeom>
          <a:noFill/>
        </p:spPr>
        <p:txBody>
          <a:bodyPr wrap="square" rtlCol="0">
            <a:spAutoFit/>
          </a:bodyPr>
          <a:lstStyle/>
          <a:p>
            <a:r>
              <a:rPr lang="fr-FR" sz="700" dirty="0" smtClean="0"/>
              <a:t>© Iconfinder/</a:t>
            </a:r>
            <a:r>
              <a:rPr lang="fr-FR" sz="700" dirty="0" err="1" smtClean="0"/>
              <a:t>Aha</a:t>
            </a:r>
            <a:r>
              <a:rPr lang="fr-FR" sz="700" dirty="0" smtClean="0"/>
              <a:t>-Soft</a:t>
            </a:r>
            <a:endParaRPr lang="fr-FR" sz="700" dirty="0"/>
          </a:p>
        </p:txBody>
      </p:sp>
    </p:spTree>
    <p:extLst>
      <p:ext uri="{BB962C8B-B14F-4D97-AF65-F5344CB8AC3E}">
        <p14:creationId xmlns:p14="http://schemas.microsoft.com/office/powerpoint/2010/main" val="3033535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C4FD3-04DD-4ADE-B9D0-C447DCC15F73}"/>
              </a:ext>
            </a:extLst>
          </p:cNvPr>
          <p:cNvSpPr>
            <a:spLocks noGrp="1"/>
          </p:cNvSpPr>
          <p:nvPr>
            <p:ph type="title"/>
          </p:nvPr>
        </p:nvSpPr>
        <p:spPr>
          <a:xfrm>
            <a:off x="1322241" y="2347273"/>
            <a:ext cx="7934879" cy="1029339"/>
          </a:xfrm>
        </p:spPr>
        <p:txBody>
          <a:bodyPr/>
          <a:lstStyle/>
          <a:p>
            <a:r>
              <a:rPr lang="fr-FR" b="0" dirty="0" smtClean="0"/>
              <a:t>LES LICENCES CREATIVE COMMONS</a:t>
            </a:r>
            <a:endParaRPr lang="fr-FR" dirty="0"/>
          </a:p>
        </p:txBody>
      </p:sp>
      <p:sp>
        <p:nvSpPr>
          <p:cNvPr id="3" name="Espace réservé de la date 2">
            <a:extLst>
              <a:ext uri="{FF2B5EF4-FFF2-40B4-BE49-F238E27FC236}">
                <a16:creationId xmlns:a16="http://schemas.microsoft.com/office/drawing/2014/main" id="{505BA20F-6FDF-4241-9985-5A59FAEEA6D8}"/>
              </a:ext>
            </a:extLst>
          </p:cNvPr>
          <p:cNvSpPr>
            <a:spLocks noGrp="1"/>
          </p:cNvSpPr>
          <p:nvPr>
            <p:ph type="dt" sz="half" idx="10"/>
          </p:nvPr>
        </p:nvSpPr>
        <p:spPr/>
        <p:txBody>
          <a:bodyPr/>
          <a:lstStyle/>
          <a:p>
            <a:r>
              <a:rPr lang="fr-FR" dirty="0" smtClean="0"/>
              <a:t>17/10/2019</a:t>
            </a:r>
            <a:endParaRPr lang="fr-FR" dirty="0"/>
          </a:p>
        </p:txBody>
      </p:sp>
      <p:sp>
        <p:nvSpPr>
          <p:cNvPr id="4" name="Espace réservé du pied de page 3">
            <a:extLst>
              <a:ext uri="{FF2B5EF4-FFF2-40B4-BE49-F238E27FC236}">
                <a16:creationId xmlns:a16="http://schemas.microsoft.com/office/drawing/2014/main" id="{5423CE8A-5CA4-4467-8BD3-7CAB2C7931C9}"/>
              </a:ext>
            </a:extLst>
          </p:cNvPr>
          <p:cNvSpPr>
            <a:spLocks noGrp="1"/>
          </p:cNvSpPr>
          <p:nvPr>
            <p:ph type="ftr" sz="quarter" idx="11"/>
          </p:nvPr>
        </p:nvSpPr>
        <p:spPr/>
        <p:txBody>
          <a:bodyPr/>
          <a:lstStyle/>
          <a:p>
            <a:r>
              <a:rPr lang="fr-FR" dirty="0"/>
              <a:t>S</a:t>
            </a:r>
            <a:r>
              <a:rPr lang="fr-FR" dirty="0" smtClean="0"/>
              <a:t>ensibilisation aux droits d’auteurs</a:t>
            </a:r>
            <a:endParaRPr lang="fr-FR" dirty="0"/>
          </a:p>
        </p:txBody>
      </p:sp>
      <p:sp>
        <p:nvSpPr>
          <p:cNvPr id="5" name="Espace réservé du numéro de diapositive 4">
            <a:extLst>
              <a:ext uri="{FF2B5EF4-FFF2-40B4-BE49-F238E27FC236}">
                <a16:creationId xmlns:a16="http://schemas.microsoft.com/office/drawing/2014/main" id="{11E51DED-CADA-4B92-9BF7-901C879A2713}"/>
              </a:ext>
            </a:extLst>
          </p:cNvPr>
          <p:cNvSpPr>
            <a:spLocks noGrp="1"/>
          </p:cNvSpPr>
          <p:nvPr>
            <p:ph type="sldNum" sz="quarter" idx="12"/>
          </p:nvPr>
        </p:nvSpPr>
        <p:spPr/>
        <p:txBody>
          <a:bodyPr/>
          <a:lstStyle/>
          <a:p>
            <a:fld id="{9C1A82F2-75C4-42C2-8E93-FEFE8959BC01}" type="slidenum">
              <a:rPr lang="fr-FR" smtClean="0"/>
              <a:pPr/>
              <a:t>14</a:t>
            </a:fld>
            <a:endParaRPr lang="fr-FR"/>
          </a:p>
        </p:txBody>
      </p:sp>
      <p:sp>
        <p:nvSpPr>
          <p:cNvPr id="6" name="Espace réservé du texte 5">
            <a:extLst>
              <a:ext uri="{FF2B5EF4-FFF2-40B4-BE49-F238E27FC236}">
                <a16:creationId xmlns:a16="http://schemas.microsoft.com/office/drawing/2014/main" id="{00461732-26DB-4590-B80F-E313B9AB3EBB}"/>
              </a:ext>
            </a:extLst>
          </p:cNvPr>
          <p:cNvSpPr>
            <a:spLocks noGrp="1"/>
          </p:cNvSpPr>
          <p:nvPr>
            <p:ph type="body" sz="quarter" idx="13"/>
          </p:nvPr>
        </p:nvSpPr>
        <p:spPr>
          <a:xfrm>
            <a:off x="1322241" y="1536892"/>
            <a:ext cx="4880596" cy="714375"/>
          </a:xfrm>
        </p:spPr>
        <p:txBody>
          <a:bodyPr/>
          <a:lstStyle/>
          <a:p>
            <a:r>
              <a:rPr lang="fr-FR" dirty="0" smtClean="0"/>
              <a:t>1.3</a:t>
            </a:r>
            <a:endParaRPr lang="fr-FR" dirty="0"/>
          </a:p>
        </p:txBody>
      </p:sp>
    </p:spTree>
    <p:extLst>
      <p:ext uri="{BB962C8B-B14F-4D97-AF65-F5344CB8AC3E}">
        <p14:creationId xmlns:p14="http://schemas.microsoft.com/office/powerpoint/2010/main" val="1290079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D48CFFA-A616-4812-97D0-7DFBB74DE7D8}"/>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14BF1FAD-D50B-4546-83C5-A8A29B6C59B9}"/>
              </a:ext>
            </a:extLst>
          </p:cNvPr>
          <p:cNvSpPr>
            <a:spLocks noGrp="1"/>
          </p:cNvSpPr>
          <p:nvPr>
            <p:ph type="ftr" sz="quarter" idx="11"/>
          </p:nvPr>
        </p:nvSpPr>
        <p:spPr/>
        <p:txBody>
          <a:bodyPr/>
          <a:lstStyle/>
          <a:p>
            <a:r>
              <a:rPr lang="fr-FR" dirty="0" smtClean="0"/>
              <a:t>Sensibilisation </a:t>
            </a:r>
            <a:r>
              <a:rPr lang="fr-FR" dirty="0"/>
              <a:t>aux droits d’auteurs</a:t>
            </a:r>
          </a:p>
        </p:txBody>
      </p:sp>
      <p:sp>
        <p:nvSpPr>
          <p:cNvPr id="5" name="Espace réservé du numéro de diapositive 4">
            <a:extLst>
              <a:ext uri="{FF2B5EF4-FFF2-40B4-BE49-F238E27FC236}">
                <a16:creationId xmlns:a16="http://schemas.microsoft.com/office/drawing/2014/main" id="{FAF4AA2C-C48D-4100-AD02-4CF48C8C04ED}"/>
              </a:ext>
            </a:extLst>
          </p:cNvPr>
          <p:cNvSpPr>
            <a:spLocks noGrp="1"/>
          </p:cNvSpPr>
          <p:nvPr>
            <p:ph type="sldNum" sz="quarter" idx="12"/>
          </p:nvPr>
        </p:nvSpPr>
        <p:spPr/>
        <p:txBody>
          <a:bodyPr/>
          <a:lstStyle/>
          <a:p>
            <a:fld id="{9C1A82F2-75C4-42C2-8E93-FEFE8959BC01}" type="slidenum">
              <a:rPr lang="fr-FR" smtClean="0"/>
              <a:pPr/>
              <a:t>15</a:t>
            </a:fld>
            <a:endParaRPr lang="fr-FR"/>
          </a:p>
        </p:txBody>
      </p:sp>
      <p:sp>
        <p:nvSpPr>
          <p:cNvPr id="6" name="Titre 5">
            <a:extLst>
              <a:ext uri="{FF2B5EF4-FFF2-40B4-BE49-F238E27FC236}">
                <a16:creationId xmlns:a16="http://schemas.microsoft.com/office/drawing/2014/main" id="{F375092F-C932-44FD-A452-B37942D62EBF}"/>
              </a:ext>
            </a:extLst>
          </p:cNvPr>
          <p:cNvSpPr>
            <a:spLocks noGrp="1"/>
          </p:cNvSpPr>
          <p:nvPr>
            <p:ph type="title"/>
          </p:nvPr>
        </p:nvSpPr>
        <p:spPr>
          <a:xfrm>
            <a:off x="453551" y="573469"/>
            <a:ext cx="7985141" cy="273844"/>
          </a:xfrm>
        </p:spPr>
        <p:txBody>
          <a:bodyPr>
            <a:normAutofit fontScale="90000"/>
          </a:bodyPr>
          <a:lstStyle/>
          <a:p>
            <a:r>
              <a:rPr lang="fr-FR" sz="1800" dirty="0" smtClean="0"/>
              <a:t>L’AUTEUR PEUT RENONCER A UNE PARTIE DE SES DROITS D’AUTEURS</a:t>
            </a:r>
            <a:endParaRPr lang="fr-FR" sz="1800" dirty="0"/>
          </a:p>
        </p:txBody>
      </p:sp>
      <p:sp>
        <p:nvSpPr>
          <p:cNvPr id="2" name="ZoneTexte 1"/>
          <p:cNvSpPr txBox="1"/>
          <p:nvPr/>
        </p:nvSpPr>
        <p:spPr>
          <a:xfrm>
            <a:off x="2576907" y="847313"/>
            <a:ext cx="5646929" cy="2554545"/>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Un auteur peut également renoncer à l’exercice d’une partie de ses droits d’auteurs notamment avec les </a:t>
            </a:r>
            <a:r>
              <a:rPr lang="fr-FR" sz="2000" b="1" dirty="0">
                <a:latin typeface="Times New Roman" panose="02020603050405020304" pitchFamily="18" charset="0"/>
                <a:cs typeface="Times New Roman" panose="02020603050405020304" pitchFamily="18" charset="0"/>
              </a:rPr>
              <a:t>licences « creative commons ».</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 Voici </a:t>
            </a:r>
            <a:r>
              <a:rPr lang="fr-FR" sz="2000" dirty="0">
                <a:latin typeface="Times New Roman" panose="02020603050405020304" pitchFamily="18" charset="0"/>
                <a:cs typeface="Times New Roman" panose="02020603050405020304" pitchFamily="18" charset="0"/>
              </a:rPr>
              <a:t>les logos des creatives commons </a:t>
            </a:r>
            <a:r>
              <a:rPr lang="fr-FR" sz="2000" dirty="0" smtClean="0">
                <a:latin typeface="Times New Roman" panose="02020603050405020304" pitchFamily="18" charset="0"/>
                <a:cs typeface="Times New Roman" panose="02020603050405020304" pitchFamily="18" charset="0"/>
              </a:rPr>
              <a:t>(©Iconfinder/</a:t>
            </a:r>
            <a:r>
              <a:rPr lang="fr-FR" sz="2000" dirty="0" err="1" smtClean="0">
                <a:latin typeface="Times New Roman" panose="02020603050405020304" pitchFamily="18" charset="0"/>
                <a:cs typeface="Times New Roman" panose="02020603050405020304" pitchFamily="18" charset="0"/>
              </a:rPr>
              <a:t>Flatart</a:t>
            </a:r>
            <a:r>
              <a:rPr lang="fr-FR" sz="2000" dirty="0" smtClean="0">
                <a:latin typeface="Times New Roman" panose="02020603050405020304" pitchFamily="18" charset="0"/>
                <a:cs typeface="Times New Roman" panose="02020603050405020304" pitchFamily="18" charset="0"/>
              </a:rPr>
              <a:t>.) :</a:t>
            </a:r>
          </a:p>
          <a:p>
            <a:endParaRPr lang="fr-FR" sz="2000" dirty="0">
              <a:latin typeface="Times New Roman" panose="02020603050405020304" pitchFamily="18" charset="0"/>
              <a:cs typeface="Times New Roman" panose="02020603050405020304" pitchFamily="18" charset="0"/>
            </a:endParaRPr>
          </a:p>
          <a:p>
            <a:endParaRPr lang="fr-FR" sz="2000" dirty="0" smtClean="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endParaRPr lang="fr-FR" sz="2000" dirty="0"/>
          </a:p>
        </p:txBody>
      </p:sp>
      <p:pic>
        <p:nvPicPr>
          <p:cNvPr id="22" name="Image 21"/>
          <p:cNvPicPr>
            <a:picLocks noChangeAspect="1"/>
          </p:cNvPicPr>
          <p:nvPr/>
        </p:nvPicPr>
        <p:blipFill>
          <a:blip r:embed="rId2"/>
          <a:stretch>
            <a:fillRect/>
          </a:stretch>
        </p:blipFill>
        <p:spPr>
          <a:xfrm rot="20635239">
            <a:off x="6149206" y="2278465"/>
            <a:ext cx="1857375" cy="419100"/>
          </a:xfrm>
          <a:prstGeom prst="rect">
            <a:avLst/>
          </a:prstGeom>
        </p:spPr>
      </p:pic>
      <p:pic>
        <p:nvPicPr>
          <p:cNvPr id="23" name="Image 22"/>
          <p:cNvPicPr>
            <a:picLocks noChangeAspect="1"/>
          </p:cNvPicPr>
          <p:nvPr/>
        </p:nvPicPr>
        <p:blipFill>
          <a:blip r:embed="rId3"/>
          <a:stretch>
            <a:fillRect/>
          </a:stretch>
        </p:blipFill>
        <p:spPr>
          <a:xfrm rot="184293">
            <a:off x="749352" y="4114817"/>
            <a:ext cx="6715125" cy="704850"/>
          </a:xfrm>
          <a:prstGeom prst="rect">
            <a:avLst/>
          </a:prstGeom>
        </p:spPr>
      </p:pic>
      <p:pic>
        <p:nvPicPr>
          <p:cNvPr id="24" name="Image 23"/>
          <p:cNvPicPr>
            <a:picLocks noChangeAspect="1"/>
          </p:cNvPicPr>
          <p:nvPr/>
        </p:nvPicPr>
        <p:blipFill>
          <a:blip r:embed="rId4"/>
          <a:stretch>
            <a:fillRect/>
          </a:stretch>
        </p:blipFill>
        <p:spPr>
          <a:xfrm rot="21112978">
            <a:off x="331793" y="2369773"/>
            <a:ext cx="3467100" cy="409575"/>
          </a:xfrm>
          <a:prstGeom prst="rect">
            <a:avLst/>
          </a:prstGeom>
        </p:spPr>
      </p:pic>
      <p:pic>
        <p:nvPicPr>
          <p:cNvPr id="25" name="Image 24"/>
          <p:cNvPicPr>
            <a:picLocks noChangeAspect="1"/>
          </p:cNvPicPr>
          <p:nvPr/>
        </p:nvPicPr>
        <p:blipFill>
          <a:blip r:embed="rId5"/>
          <a:stretch>
            <a:fillRect/>
          </a:stretch>
        </p:blipFill>
        <p:spPr>
          <a:xfrm rot="609756">
            <a:off x="4234694" y="2775182"/>
            <a:ext cx="2113851" cy="466725"/>
          </a:xfrm>
          <a:prstGeom prst="rect">
            <a:avLst/>
          </a:prstGeom>
        </p:spPr>
      </p:pic>
      <p:pic>
        <p:nvPicPr>
          <p:cNvPr id="26" name="Image 25"/>
          <p:cNvPicPr>
            <a:picLocks noChangeAspect="1"/>
          </p:cNvPicPr>
          <p:nvPr/>
        </p:nvPicPr>
        <p:blipFill rotWithShape="1">
          <a:blip r:embed="rId6"/>
          <a:srcRect t="16904" b="1"/>
          <a:stretch/>
        </p:blipFill>
        <p:spPr>
          <a:xfrm rot="20683779">
            <a:off x="3269993" y="3450400"/>
            <a:ext cx="2114550" cy="403660"/>
          </a:xfrm>
          <a:prstGeom prst="rect">
            <a:avLst/>
          </a:prstGeom>
        </p:spPr>
      </p:pic>
      <p:pic>
        <p:nvPicPr>
          <p:cNvPr id="27" name="Image 26"/>
          <p:cNvPicPr>
            <a:picLocks noChangeAspect="1"/>
          </p:cNvPicPr>
          <p:nvPr/>
        </p:nvPicPr>
        <p:blipFill>
          <a:blip r:embed="rId7"/>
          <a:stretch>
            <a:fillRect/>
          </a:stretch>
        </p:blipFill>
        <p:spPr>
          <a:xfrm rot="764974">
            <a:off x="6587397" y="2862246"/>
            <a:ext cx="1334697" cy="539767"/>
          </a:xfrm>
          <a:prstGeom prst="rect">
            <a:avLst/>
          </a:prstGeom>
        </p:spPr>
      </p:pic>
      <p:pic>
        <p:nvPicPr>
          <p:cNvPr id="28" name="Image 27"/>
          <p:cNvPicPr>
            <a:picLocks noChangeAspect="1"/>
          </p:cNvPicPr>
          <p:nvPr/>
        </p:nvPicPr>
        <p:blipFill>
          <a:blip r:embed="rId8"/>
          <a:stretch>
            <a:fillRect/>
          </a:stretch>
        </p:blipFill>
        <p:spPr>
          <a:xfrm>
            <a:off x="1844464" y="2980506"/>
            <a:ext cx="1409700" cy="371475"/>
          </a:xfrm>
          <a:prstGeom prst="rect">
            <a:avLst/>
          </a:prstGeom>
        </p:spPr>
      </p:pic>
      <p:pic>
        <p:nvPicPr>
          <p:cNvPr id="29" name="Image 28"/>
          <p:cNvPicPr>
            <a:picLocks noChangeAspect="1"/>
          </p:cNvPicPr>
          <p:nvPr/>
        </p:nvPicPr>
        <p:blipFill>
          <a:blip r:embed="rId9"/>
          <a:stretch>
            <a:fillRect/>
          </a:stretch>
        </p:blipFill>
        <p:spPr>
          <a:xfrm rot="602792">
            <a:off x="799730" y="3374495"/>
            <a:ext cx="1600200" cy="457200"/>
          </a:xfrm>
          <a:prstGeom prst="rect">
            <a:avLst/>
          </a:prstGeom>
        </p:spPr>
      </p:pic>
      <p:pic>
        <p:nvPicPr>
          <p:cNvPr id="30" name="Image 29"/>
          <p:cNvPicPr>
            <a:picLocks noChangeAspect="1"/>
          </p:cNvPicPr>
          <p:nvPr/>
        </p:nvPicPr>
        <p:blipFill>
          <a:blip r:embed="rId10"/>
          <a:stretch>
            <a:fillRect/>
          </a:stretch>
        </p:blipFill>
        <p:spPr>
          <a:xfrm rot="21205053">
            <a:off x="4920502" y="3629213"/>
            <a:ext cx="3648075" cy="438150"/>
          </a:xfrm>
          <a:prstGeom prst="rect">
            <a:avLst/>
          </a:prstGeom>
        </p:spPr>
      </p:pic>
      <p:pic>
        <p:nvPicPr>
          <p:cNvPr id="11" name="Imag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0168" y="1151632"/>
            <a:ext cx="1972055" cy="835857"/>
          </a:xfrm>
          <a:prstGeom prst="rect">
            <a:avLst/>
          </a:prstGeom>
        </p:spPr>
      </p:pic>
    </p:spTree>
    <p:extLst>
      <p:ext uri="{BB962C8B-B14F-4D97-AF65-F5344CB8AC3E}">
        <p14:creationId xmlns:p14="http://schemas.microsoft.com/office/powerpoint/2010/main" val="2694837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C4FD3-04DD-4ADE-B9D0-C447DCC15F73}"/>
              </a:ext>
            </a:extLst>
          </p:cNvPr>
          <p:cNvSpPr>
            <a:spLocks noGrp="1"/>
          </p:cNvSpPr>
          <p:nvPr>
            <p:ph type="title"/>
          </p:nvPr>
        </p:nvSpPr>
        <p:spPr>
          <a:xfrm>
            <a:off x="1244600" y="2387795"/>
            <a:ext cx="7701437" cy="988818"/>
          </a:xfrm>
        </p:spPr>
        <p:txBody>
          <a:bodyPr/>
          <a:lstStyle/>
          <a:p>
            <a:r>
              <a:rPr lang="fr-FR" b="0" dirty="0" smtClean="0"/>
              <a:t>LE DROIT DE CITATIONS</a:t>
            </a:r>
            <a:endParaRPr lang="fr-FR" dirty="0"/>
          </a:p>
        </p:txBody>
      </p:sp>
      <p:sp>
        <p:nvSpPr>
          <p:cNvPr id="3" name="Espace réservé de la date 2">
            <a:extLst>
              <a:ext uri="{FF2B5EF4-FFF2-40B4-BE49-F238E27FC236}">
                <a16:creationId xmlns:a16="http://schemas.microsoft.com/office/drawing/2014/main" id="{505BA20F-6FDF-4241-9985-5A59FAEEA6D8}"/>
              </a:ext>
            </a:extLst>
          </p:cNvPr>
          <p:cNvSpPr>
            <a:spLocks noGrp="1"/>
          </p:cNvSpPr>
          <p:nvPr>
            <p:ph type="dt" sz="half" idx="10"/>
          </p:nvPr>
        </p:nvSpPr>
        <p:spPr/>
        <p:txBody>
          <a:bodyPr/>
          <a:lstStyle/>
          <a:p>
            <a:r>
              <a:rPr lang="fr-FR" dirty="0" smtClean="0"/>
              <a:t>17/10/2019</a:t>
            </a:r>
            <a:endParaRPr lang="fr-FR" dirty="0"/>
          </a:p>
        </p:txBody>
      </p:sp>
      <p:sp>
        <p:nvSpPr>
          <p:cNvPr id="4" name="Espace réservé du pied de page 3">
            <a:extLst>
              <a:ext uri="{FF2B5EF4-FFF2-40B4-BE49-F238E27FC236}">
                <a16:creationId xmlns:a16="http://schemas.microsoft.com/office/drawing/2014/main" id="{5423CE8A-5CA4-4467-8BD3-7CAB2C7931C9}"/>
              </a:ext>
            </a:extLst>
          </p:cNvPr>
          <p:cNvSpPr>
            <a:spLocks noGrp="1"/>
          </p:cNvSpPr>
          <p:nvPr>
            <p:ph type="ftr" sz="quarter" idx="11"/>
          </p:nvPr>
        </p:nvSpPr>
        <p:spPr/>
        <p:txBody>
          <a:bodyPr/>
          <a:lstStyle/>
          <a:p>
            <a:r>
              <a:rPr lang="fr-FR" dirty="0"/>
              <a:t>S</a:t>
            </a:r>
            <a:r>
              <a:rPr lang="fr-FR" dirty="0" smtClean="0"/>
              <a:t>ensibilisation aux droits d’auteurs</a:t>
            </a:r>
            <a:endParaRPr lang="fr-FR" dirty="0"/>
          </a:p>
        </p:txBody>
      </p:sp>
      <p:sp>
        <p:nvSpPr>
          <p:cNvPr id="5" name="Espace réservé du numéro de diapositive 4">
            <a:extLst>
              <a:ext uri="{FF2B5EF4-FFF2-40B4-BE49-F238E27FC236}">
                <a16:creationId xmlns:a16="http://schemas.microsoft.com/office/drawing/2014/main" id="{11E51DED-CADA-4B92-9BF7-901C879A2713}"/>
              </a:ext>
            </a:extLst>
          </p:cNvPr>
          <p:cNvSpPr>
            <a:spLocks noGrp="1"/>
          </p:cNvSpPr>
          <p:nvPr>
            <p:ph type="sldNum" sz="quarter" idx="12"/>
          </p:nvPr>
        </p:nvSpPr>
        <p:spPr/>
        <p:txBody>
          <a:bodyPr/>
          <a:lstStyle/>
          <a:p>
            <a:fld id="{9C1A82F2-75C4-42C2-8E93-FEFE8959BC01}" type="slidenum">
              <a:rPr lang="fr-FR" smtClean="0"/>
              <a:pPr/>
              <a:t>16</a:t>
            </a:fld>
            <a:endParaRPr lang="fr-FR"/>
          </a:p>
        </p:txBody>
      </p:sp>
      <p:sp>
        <p:nvSpPr>
          <p:cNvPr id="6" name="Espace réservé du texte 5">
            <a:extLst>
              <a:ext uri="{FF2B5EF4-FFF2-40B4-BE49-F238E27FC236}">
                <a16:creationId xmlns:a16="http://schemas.microsoft.com/office/drawing/2014/main" id="{00461732-26DB-4590-B80F-E313B9AB3EBB}"/>
              </a:ext>
            </a:extLst>
          </p:cNvPr>
          <p:cNvSpPr>
            <a:spLocks noGrp="1"/>
          </p:cNvSpPr>
          <p:nvPr>
            <p:ph type="body" sz="quarter" idx="13"/>
          </p:nvPr>
        </p:nvSpPr>
        <p:spPr>
          <a:xfrm>
            <a:off x="1322241" y="1536892"/>
            <a:ext cx="4880596" cy="714375"/>
          </a:xfrm>
        </p:spPr>
        <p:txBody>
          <a:bodyPr/>
          <a:lstStyle/>
          <a:p>
            <a:r>
              <a:rPr lang="fr-FR" dirty="0" smtClean="0"/>
              <a:t>1.4</a:t>
            </a:r>
            <a:endParaRPr lang="fr-FR" dirty="0"/>
          </a:p>
        </p:txBody>
      </p:sp>
    </p:spTree>
    <p:extLst>
      <p:ext uri="{BB962C8B-B14F-4D97-AF65-F5344CB8AC3E}">
        <p14:creationId xmlns:p14="http://schemas.microsoft.com/office/powerpoint/2010/main" val="2779343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CE4C063-F13B-4D5A-BE50-9AA80BF0BC6B}"/>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3C47D9F2-CB6E-4A2F-8146-8D45BB86DB31}"/>
              </a:ext>
            </a:extLst>
          </p:cNvPr>
          <p:cNvSpPr>
            <a:spLocks noGrp="1"/>
          </p:cNvSpPr>
          <p:nvPr>
            <p:ph type="ftr" sz="quarter" idx="11"/>
          </p:nvPr>
        </p:nvSpPr>
        <p:spPr/>
        <p:txBody>
          <a:bodyPr/>
          <a:lstStyle/>
          <a:p>
            <a:r>
              <a:rPr lang="fr-FR" dirty="0"/>
              <a:t>Sensibilisation aux droits d’auteurs</a:t>
            </a:r>
          </a:p>
        </p:txBody>
      </p:sp>
      <p:sp>
        <p:nvSpPr>
          <p:cNvPr id="5" name="Espace réservé du numéro de diapositive 4">
            <a:extLst>
              <a:ext uri="{FF2B5EF4-FFF2-40B4-BE49-F238E27FC236}">
                <a16:creationId xmlns:a16="http://schemas.microsoft.com/office/drawing/2014/main" id="{9AA25914-3934-45D6-A376-130907768BF4}"/>
              </a:ext>
            </a:extLst>
          </p:cNvPr>
          <p:cNvSpPr>
            <a:spLocks noGrp="1"/>
          </p:cNvSpPr>
          <p:nvPr>
            <p:ph type="sldNum" sz="quarter" idx="12"/>
          </p:nvPr>
        </p:nvSpPr>
        <p:spPr/>
        <p:txBody>
          <a:bodyPr/>
          <a:lstStyle/>
          <a:p>
            <a:fld id="{9C1A82F2-75C4-42C2-8E93-FEFE8959BC01}" type="slidenum">
              <a:rPr lang="fr-FR" smtClean="0"/>
              <a:pPr/>
              <a:t>17</a:t>
            </a:fld>
            <a:endParaRPr lang="fr-FR"/>
          </a:p>
        </p:txBody>
      </p:sp>
      <p:sp>
        <p:nvSpPr>
          <p:cNvPr id="6" name="Titre 5">
            <a:extLst>
              <a:ext uri="{FF2B5EF4-FFF2-40B4-BE49-F238E27FC236}">
                <a16:creationId xmlns:a16="http://schemas.microsoft.com/office/drawing/2014/main" id="{4B35EEB1-EEF3-4C5F-B2B0-11C7A06D9DA1}"/>
              </a:ext>
            </a:extLst>
          </p:cNvPr>
          <p:cNvSpPr>
            <a:spLocks noGrp="1"/>
          </p:cNvSpPr>
          <p:nvPr>
            <p:ph type="title"/>
          </p:nvPr>
        </p:nvSpPr>
        <p:spPr/>
        <p:txBody>
          <a:bodyPr/>
          <a:lstStyle/>
          <a:p>
            <a:r>
              <a:rPr lang="fr-FR" dirty="0" smtClean="0"/>
              <a:t>LE DROIT DE CITATIONS</a:t>
            </a:r>
            <a:endParaRPr lang="fr-FR" dirty="0"/>
          </a:p>
        </p:txBody>
      </p:sp>
      <p:sp>
        <p:nvSpPr>
          <p:cNvPr id="10" name="Bulle ronde 9"/>
          <p:cNvSpPr/>
          <p:nvPr/>
        </p:nvSpPr>
        <p:spPr>
          <a:xfrm>
            <a:off x="1651973" y="927675"/>
            <a:ext cx="6191128" cy="754518"/>
          </a:xfrm>
          <a:prstGeom prst="wedgeEllipseCallout">
            <a:avLst>
              <a:gd name="adj1" fmla="val -49035"/>
              <a:gd name="adj2" fmla="val 74333"/>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smtClean="0"/>
              <a:t>J’ai le droit de reformuler une idée, ou de citer une partie du texte entre crochet en mentionnant le nom de l’auteur et la source.</a:t>
            </a:r>
            <a:endParaRPr lang="fr-FR" sz="1400" dirty="0"/>
          </a:p>
        </p:txBody>
      </p:sp>
      <p:sp>
        <p:nvSpPr>
          <p:cNvPr id="11" name="Émoticône 10"/>
          <p:cNvSpPr/>
          <p:nvPr/>
        </p:nvSpPr>
        <p:spPr>
          <a:xfrm>
            <a:off x="949498" y="1599944"/>
            <a:ext cx="590204" cy="561108"/>
          </a:xfrm>
          <a:prstGeom prst="smileyFac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12" name="ZoneTexte 11"/>
          <p:cNvSpPr txBox="1"/>
          <p:nvPr/>
        </p:nvSpPr>
        <p:spPr>
          <a:xfrm>
            <a:off x="453551" y="2252862"/>
            <a:ext cx="8193333" cy="2585323"/>
          </a:xfrm>
          <a:prstGeom prst="rect">
            <a:avLst/>
          </a:prstGeom>
          <a:noFill/>
        </p:spPr>
        <p:txBody>
          <a:bodyPr wrap="square" rtlCol="0">
            <a:spAutoFit/>
          </a:bodyPr>
          <a:lstStyle/>
          <a:p>
            <a:r>
              <a:rPr lang="fr-FR" sz="1800" b="1" dirty="0">
                <a:latin typeface="Times New Roman" panose="02020603050405020304" pitchFamily="18" charset="0"/>
                <a:cs typeface="Times New Roman" panose="02020603050405020304" pitchFamily="18" charset="0"/>
              </a:rPr>
              <a:t>L’article L122-5 du Code de la propriété intellectuelle </a:t>
            </a:r>
            <a:r>
              <a:rPr lang="fr-FR" sz="1800" dirty="0">
                <a:latin typeface="Times New Roman" panose="02020603050405020304" pitchFamily="18" charset="0"/>
                <a:cs typeface="Times New Roman" panose="02020603050405020304" pitchFamily="18" charset="0"/>
              </a:rPr>
              <a:t>autorise «</a:t>
            </a:r>
            <a:r>
              <a:rPr lang="fr-FR" sz="1800" i="1" dirty="0">
                <a:latin typeface="Times New Roman" panose="02020603050405020304" pitchFamily="18" charset="0"/>
                <a:cs typeface="Times New Roman" panose="02020603050405020304" pitchFamily="18" charset="0"/>
              </a:rPr>
              <a:t> sous réserve que soient indiqués clairement </a:t>
            </a:r>
            <a:r>
              <a:rPr lang="fr-FR" sz="1800" b="1" i="1" dirty="0">
                <a:latin typeface="Times New Roman" panose="02020603050405020304" pitchFamily="18" charset="0"/>
                <a:cs typeface="Times New Roman" panose="02020603050405020304" pitchFamily="18" charset="0"/>
              </a:rPr>
              <a:t>le nom de</a:t>
            </a:r>
            <a:r>
              <a:rPr lang="fr-FR" sz="1800" i="1" dirty="0">
                <a:latin typeface="Times New Roman" panose="02020603050405020304" pitchFamily="18" charset="0"/>
                <a:cs typeface="Times New Roman" panose="02020603050405020304" pitchFamily="18" charset="0"/>
              </a:rPr>
              <a:t> </a:t>
            </a:r>
            <a:r>
              <a:rPr lang="fr-FR" sz="1800" b="1" i="1" dirty="0">
                <a:latin typeface="Times New Roman" panose="02020603050405020304" pitchFamily="18" charset="0"/>
                <a:cs typeface="Times New Roman" panose="02020603050405020304" pitchFamily="18" charset="0"/>
              </a:rPr>
              <a:t>l'auteur et la source</a:t>
            </a:r>
            <a:r>
              <a:rPr lang="fr-FR" sz="1800" i="1" dirty="0">
                <a:latin typeface="Times New Roman" panose="02020603050405020304" pitchFamily="18" charset="0"/>
                <a:cs typeface="Times New Roman" panose="02020603050405020304" pitchFamily="18" charset="0"/>
              </a:rPr>
              <a:t> les analyses et </a:t>
            </a:r>
            <a:r>
              <a:rPr lang="fr-FR" sz="1800" b="1" i="1" dirty="0">
                <a:latin typeface="Times New Roman" panose="02020603050405020304" pitchFamily="18" charset="0"/>
                <a:cs typeface="Times New Roman" panose="02020603050405020304" pitchFamily="18" charset="0"/>
              </a:rPr>
              <a:t>courtes citations </a:t>
            </a:r>
            <a:r>
              <a:rPr lang="fr-FR" sz="1800" i="1" dirty="0">
                <a:latin typeface="Times New Roman" panose="02020603050405020304" pitchFamily="18" charset="0"/>
                <a:cs typeface="Times New Roman" panose="02020603050405020304" pitchFamily="18" charset="0"/>
              </a:rPr>
              <a:t>justifiées par le caractère critique, polémique, pédagogique, scientifique ou d'information de l'œuvre à laquelle elles sont incorporées.</a:t>
            </a:r>
            <a:r>
              <a:rPr lang="fr-FR" sz="1800" dirty="0">
                <a:latin typeface="Times New Roman" panose="02020603050405020304" pitchFamily="18" charset="0"/>
                <a:cs typeface="Times New Roman" panose="02020603050405020304" pitchFamily="18" charset="0"/>
              </a:rPr>
              <a:t> </a:t>
            </a:r>
            <a:r>
              <a:rPr lang="fr-FR" sz="1800" dirty="0" smtClean="0">
                <a:latin typeface="Times New Roman" panose="02020603050405020304" pitchFamily="18" charset="0"/>
                <a:cs typeface="Times New Roman" panose="02020603050405020304" pitchFamily="18" charset="0"/>
              </a:rPr>
              <a:t>»</a:t>
            </a:r>
          </a:p>
          <a:p>
            <a:endParaRPr lang="fr-FR" sz="1800" dirty="0">
              <a:latin typeface="Times New Roman" panose="02020603050405020304" pitchFamily="18" charset="0"/>
              <a:cs typeface="Times New Roman" panose="02020603050405020304" pitchFamily="18" charset="0"/>
            </a:endParaRPr>
          </a:p>
          <a:p>
            <a:r>
              <a:rPr lang="fr-FR" sz="1800" dirty="0" smtClean="0">
                <a:latin typeface="Times New Roman" panose="02020603050405020304" pitchFamily="18" charset="0"/>
                <a:cs typeface="Times New Roman" panose="02020603050405020304" pitchFamily="18" charset="0"/>
              </a:rPr>
              <a:t>Dans un rapport, on ajoute une </a:t>
            </a:r>
            <a:r>
              <a:rPr lang="fr-FR" sz="1800" dirty="0">
                <a:latin typeface="Times New Roman" panose="02020603050405020304" pitchFamily="18" charset="0"/>
                <a:cs typeface="Times New Roman" panose="02020603050405020304" pitchFamily="18" charset="0"/>
              </a:rPr>
              <a:t>bibliographie</a:t>
            </a:r>
            <a:r>
              <a:rPr lang="fr-FR" sz="1800" dirty="0" smtClean="0">
                <a:latin typeface="Times New Roman" panose="02020603050405020304" pitchFamily="18" charset="0"/>
                <a:cs typeface="Times New Roman" panose="02020603050405020304" pitchFamily="18" charset="0"/>
              </a:rPr>
              <a:t>, qui cite </a:t>
            </a:r>
            <a:r>
              <a:rPr lang="fr-FR" sz="1800" dirty="0">
                <a:latin typeface="Times New Roman" panose="02020603050405020304" pitchFamily="18" charset="0"/>
                <a:cs typeface="Times New Roman" panose="02020603050405020304" pitchFamily="18" charset="0"/>
              </a:rPr>
              <a:t>les documents sur </a:t>
            </a:r>
            <a:r>
              <a:rPr lang="fr-FR" sz="1800" dirty="0" smtClean="0">
                <a:latin typeface="Times New Roman" panose="02020603050405020304" pitchFamily="18" charset="0"/>
                <a:cs typeface="Times New Roman" panose="02020603050405020304" pitchFamily="18" charset="0"/>
              </a:rPr>
              <a:t>lesquels on s’est appuyé </a:t>
            </a:r>
            <a:r>
              <a:rPr lang="fr-FR" sz="1800" dirty="0">
                <a:latin typeface="Times New Roman" panose="02020603050405020304" pitchFamily="18" charset="0"/>
                <a:cs typeface="Times New Roman" panose="02020603050405020304" pitchFamily="18" charset="0"/>
              </a:rPr>
              <a:t>pour écrire. </a:t>
            </a:r>
            <a:r>
              <a:rPr lang="fr-FR" sz="1800" dirty="0" smtClean="0">
                <a:latin typeface="Times New Roman" panose="02020603050405020304" pitchFamily="18" charset="0"/>
                <a:cs typeface="Times New Roman" panose="02020603050405020304" pitchFamily="18" charset="0"/>
              </a:rPr>
              <a:t>Sa présentation </a:t>
            </a:r>
            <a:r>
              <a:rPr lang="fr-FR" sz="1800" dirty="0">
                <a:latin typeface="Times New Roman" panose="02020603050405020304" pitchFamily="18" charset="0"/>
                <a:cs typeface="Times New Roman" panose="02020603050405020304" pitchFamily="18" charset="0"/>
              </a:rPr>
              <a:t>est normée (Norme Z 44-005-2 et ISO 690-2</a:t>
            </a:r>
            <a:r>
              <a:rPr lang="fr-FR" sz="1800" dirty="0" smtClean="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mais il existe des logiciels de gestion des références bibliographiques comme Zotero, qui permettent </a:t>
            </a:r>
            <a:r>
              <a:rPr lang="fr-FR" sz="1800" dirty="0" smtClean="0">
                <a:latin typeface="Times New Roman" panose="02020603050405020304" pitchFamily="18" charset="0"/>
                <a:cs typeface="Times New Roman" panose="02020603050405020304" pitchFamily="18" charset="0"/>
              </a:rPr>
              <a:t>de la </a:t>
            </a:r>
            <a:r>
              <a:rPr lang="fr-FR" sz="1800" dirty="0">
                <a:latin typeface="Times New Roman" panose="02020603050405020304" pitchFamily="18" charset="0"/>
                <a:cs typeface="Times New Roman" panose="02020603050405020304" pitchFamily="18" charset="0"/>
              </a:rPr>
              <a:t>générer </a:t>
            </a:r>
            <a:r>
              <a:rPr lang="fr-FR" sz="1800" dirty="0" smtClean="0">
                <a:latin typeface="Times New Roman" panose="02020603050405020304" pitchFamily="18" charset="0"/>
                <a:cs typeface="Times New Roman" panose="02020603050405020304" pitchFamily="18" charset="0"/>
              </a:rPr>
              <a:t>automatiquement d’après </a:t>
            </a:r>
            <a:r>
              <a:rPr lang="fr-FR" sz="1800" dirty="0">
                <a:latin typeface="Times New Roman" panose="02020603050405020304" pitchFamily="18" charset="0"/>
                <a:cs typeface="Times New Roman" panose="02020603050405020304" pitchFamily="18" charset="0"/>
              </a:rPr>
              <a:t>un modèle</a:t>
            </a:r>
            <a:r>
              <a:rPr lang="fr-FR" sz="1800" dirty="0" smtClean="0">
                <a:latin typeface="Times New Roman" panose="02020603050405020304" pitchFamily="18" charset="0"/>
                <a:cs typeface="Times New Roman" panose="02020603050405020304" pitchFamily="18" charset="0"/>
              </a:rPr>
              <a:t>.</a:t>
            </a:r>
            <a:endParaRPr lang="fr-FR" sz="1200" dirty="0"/>
          </a:p>
        </p:txBody>
      </p:sp>
    </p:spTree>
    <p:extLst>
      <p:ext uri="{BB962C8B-B14F-4D97-AF65-F5344CB8AC3E}">
        <p14:creationId xmlns:p14="http://schemas.microsoft.com/office/powerpoint/2010/main" val="3932060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C4FD3-04DD-4ADE-B9D0-C447DCC15F73}"/>
              </a:ext>
            </a:extLst>
          </p:cNvPr>
          <p:cNvSpPr>
            <a:spLocks noGrp="1"/>
          </p:cNvSpPr>
          <p:nvPr>
            <p:ph type="title"/>
          </p:nvPr>
        </p:nvSpPr>
        <p:spPr>
          <a:xfrm>
            <a:off x="1244600" y="2387795"/>
            <a:ext cx="7701437" cy="988818"/>
          </a:xfrm>
        </p:spPr>
        <p:txBody>
          <a:bodyPr/>
          <a:lstStyle/>
          <a:p>
            <a:r>
              <a:rPr lang="fr-FR" b="0" dirty="0" smtClean="0"/>
              <a:t>LE PLAGIAT</a:t>
            </a:r>
            <a:endParaRPr lang="fr-FR" dirty="0"/>
          </a:p>
        </p:txBody>
      </p:sp>
      <p:sp>
        <p:nvSpPr>
          <p:cNvPr id="3" name="Espace réservé de la date 2">
            <a:extLst>
              <a:ext uri="{FF2B5EF4-FFF2-40B4-BE49-F238E27FC236}">
                <a16:creationId xmlns:a16="http://schemas.microsoft.com/office/drawing/2014/main" id="{505BA20F-6FDF-4241-9985-5A59FAEEA6D8}"/>
              </a:ext>
            </a:extLst>
          </p:cNvPr>
          <p:cNvSpPr>
            <a:spLocks noGrp="1"/>
          </p:cNvSpPr>
          <p:nvPr>
            <p:ph type="dt" sz="half" idx="10"/>
          </p:nvPr>
        </p:nvSpPr>
        <p:spPr/>
        <p:txBody>
          <a:bodyPr/>
          <a:lstStyle/>
          <a:p>
            <a:r>
              <a:rPr lang="fr-FR" dirty="0" smtClean="0"/>
              <a:t>17/10/2019</a:t>
            </a:r>
            <a:endParaRPr lang="fr-FR" dirty="0"/>
          </a:p>
        </p:txBody>
      </p:sp>
      <p:sp>
        <p:nvSpPr>
          <p:cNvPr id="4" name="Espace réservé du pied de page 3">
            <a:extLst>
              <a:ext uri="{FF2B5EF4-FFF2-40B4-BE49-F238E27FC236}">
                <a16:creationId xmlns:a16="http://schemas.microsoft.com/office/drawing/2014/main" id="{5423CE8A-5CA4-4467-8BD3-7CAB2C7931C9}"/>
              </a:ext>
            </a:extLst>
          </p:cNvPr>
          <p:cNvSpPr>
            <a:spLocks noGrp="1"/>
          </p:cNvSpPr>
          <p:nvPr>
            <p:ph type="ftr" sz="quarter" idx="11"/>
          </p:nvPr>
        </p:nvSpPr>
        <p:spPr/>
        <p:txBody>
          <a:bodyPr/>
          <a:lstStyle/>
          <a:p>
            <a:r>
              <a:rPr lang="fr-FR" dirty="0"/>
              <a:t>S</a:t>
            </a:r>
            <a:r>
              <a:rPr lang="fr-FR" dirty="0" smtClean="0"/>
              <a:t>ensibilisation aux droits d’auteurs</a:t>
            </a:r>
            <a:endParaRPr lang="fr-FR" dirty="0"/>
          </a:p>
        </p:txBody>
      </p:sp>
      <p:sp>
        <p:nvSpPr>
          <p:cNvPr id="5" name="Espace réservé du numéro de diapositive 4">
            <a:extLst>
              <a:ext uri="{FF2B5EF4-FFF2-40B4-BE49-F238E27FC236}">
                <a16:creationId xmlns:a16="http://schemas.microsoft.com/office/drawing/2014/main" id="{11E51DED-CADA-4B92-9BF7-901C879A2713}"/>
              </a:ext>
            </a:extLst>
          </p:cNvPr>
          <p:cNvSpPr>
            <a:spLocks noGrp="1"/>
          </p:cNvSpPr>
          <p:nvPr>
            <p:ph type="sldNum" sz="quarter" idx="12"/>
          </p:nvPr>
        </p:nvSpPr>
        <p:spPr/>
        <p:txBody>
          <a:bodyPr/>
          <a:lstStyle/>
          <a:p>
            <a:fld id="{9C1A82F2-75C4-42C2-8E93-FEFE8959BC01}" type="slidenum">
              <a:rPr lang="fr-FR" smtClean="0"/>
              <a:pPr/>
              <a:t>18</a:t>
            </a:fld>
            <a:endParaRPr lang="fr-FR"/>
          </a:p>
        </p:txBody>
      </p:sp>
      <p:sp>
        <p:nvSpPr>
          <p:cNvPr id="6" name="Espace réservé du texte 5">
            <a:extLst>
              <a:ext uri="{FF2B5EF4-FFF2-40B4-BE49-F238E27FC236}">
                <a16:creationId xmlns:a16="http://schemas.microsoft.com/office/drawing/2014/main" id="{00461732-26DB-4590-B80F-E313B9AB3EBB}"/>
              </a:ext>
            </a:extLst>
          </p:cNvPr>
          <p:cNvSpPr>
            <a:spLocks noGrp="1"/>
          </p:cNvSpPr>
          <p:nvPr>
            <p:ph type="body" sz="quarter" idx="13"/>
          </p:nvPr>
        </p:nvSpPr>
        <p:spPr>
          <a:xfrm>
            <a:off x="1322241" y="1536892"/>
            <a:ext cx="4880596" cy="714375"/>
          </a:xfrm>
        </p:spPr>
        <p:txBody>
          <a:bodyPr/>
          <a:lstStyle/>
          <a:p>
            <a:r>
              <a:rPr lang="fr-FR" dirty="0" smtClean="0"/>
              <a:t>1.5</a:t>
            </a:r>
            <a:endParaRPr lang="fr-FR" dirty="0"/>
          </a:p>
        </p:txBody>
      </p:sp>
    </p:spTree>
    <p:extLst>
      <p:ext uri="{BB962C8B-B14F-4D97-AF65-F5344CB8AC3E}">
        <p14:creationId xmlns:p14="http://schemas.microsoft.com/office/powerpoint/2010/main" val="1483111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CE4C063-F13B-4D5A-BE50-9AA80BF0BC6B}"/>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3C47D9F2-CB6E-4A2F-8146-8D45BB86DB31}"/>
              </a:ext>
            </a:extLst>
          </p:cNvPr>
          <p:cNvSpPr>
            <a:spLocks noGrp="1"/>
          </p:cNvSpPr>
          <p:nvPr>
            <p:ph type="ftr" sz="quarter" idx="11"/>
          </p:nvPr>
        </p:nvSpPr>
        <p:spPr/>
        <p:txBody>
          <a:bodyPr/>
          <a:lstStyle/>
          <a:p>
            <a:r>
              <a:rPr lang="fr-FR" dirty="0"/>
              <a:t>Sensibilisation aux droits d’auteurs</a:t>
            </a:r>
          </a:p>
        </p:txBody>
      </p:sp>
      <p:sp>
        <p:nvSpPr>
          <p:cNvPr id="5" name="Espace réservé du numéro de diapositive 4">
            <a:extLst>
              <a:ext uri="{FF2B5EF4-FFF2-40B4-BE49-F238E27FC236}">
                <a16:creationId xmlns:a16="http://schemas.microsoft.com/office/drawing/2014/main" id="{9AA25914-3934-45D6-A376-130907768BF4}"/>
              </a:ext>
            </a:extLst>
          </p:cNvPr>
          <p:cNvSpPr>
            <a:spLocks noGrp="1"/>
          </p:cNvSpPr>
          <p:nvPr>
            <p:ph type="sldNum" sz="quarter" idx="12"/>
          </p:nvPr>
        </p:nvSpPr>
        <p:spPr/>
        <p:txBody>
          <a:bodyPr/>
          <a:lstStyle/>
          <a:p>
            <a:fld id="{9C1A82F2-75C4-42C2-8E93-FEFE8959BC01}" type="slidenum">
              <a:rPr lang="fr-FR" smtClean="0"/>
              <a:pPr/>
              <a:t>19</a:t>
            </a:fld>
            <a:endParaRPr lang="fr-FR"/>
          </a:p>
        </p:txBody>
      </p:sp>
      <p:sp>
        <p:nvSpPr>
          <p:cNvPr id="6" name="Titre 5">
            <a:extLst>
              <a:ext uri="{FF2B5EF4-FFF2-40B4-BE49-F238E27FC236}">
                <a16:creationId xmlns:a16="http://schemas.microsoft.com/office/drawing/2014/main" id="{4B35EEB1-EEF3-4C5F-B2B0-11C7A06D9DA1}"/>
              </a:ext>
            </a:extLst>
          </p:cNvPr>
          <p:cNvSpPr>
            <a:spLocks noGrp="1"/>
          </p:cNvSpPr>
          <p:nvPr>
            <p:ph type="title"/>
          </p:nvPr>
        </p:nvSpPr>
        <p:spPr>
          <a:xfrm>
            <a:off x="453551" y="535247"/>
            <a:ext cx="7985141" cy="273844"/>
          </a:xfrm>
        </p:spPr>
        <p:txBody>
          <a:bodyPr/>
          <a:lstStyle/>
          <a:p>
            <a:r>
              <a:rPr lang="fr-FR" dirty="0" smtClean="0"/>
              <a:t>LE PLAGIAT</a:t>
            </a:r>
            <a:endParaRPr lang="fr-FR" dirty="0"/>
          </a:p>
        </p:txBody>
      </p:sp>
      <p:sp>
        <p:nvSpPr>
          <p:cNvPr id="2" name="ZoneTexte 1"/>
          <p:cNvSpPr txBox="1"/>
          <p:nvPr/>
        </p:nvSpPr>
        <p:spPr>
          <a:xfrm>
            <a:off x="2336674" y="516703"/>
            <a:ext cx="2289154" cy="584775"/>
          </a:xfrm>
          <a:prstGeom prst="rect">
            <a:avLst/>
          </a:prstGeom>
          <a:noFill/>
        </p:spPr>
        <p:txBody>
          <a:bodyPr wrap="square" rtlCol="0">
            <a:spAutoFit/>
          </a:bodyPr>
          <a:lstStyle/>
          <a:p>
            <a:r>
              <a:rPr lang="fr-FR" sz="1600" b="1" dirty="0">
                <a:solidFill>
                  <a:srgbClr val="FF0000"/>
                </a:solidFill>
                <a:latin typeface="Times New Roman" panose="02020603050405020304" pitchFamily="18" charset="0"/>
                <a:cs typeface="Times New Roman" panose="02020603050405020304" pitchFamily="18" charset="0"/>
              </a:rPr>
              <a:t>Attention au plagiat !</a:t>
            </a:r>
            <a:endParaRPr lang="fr-FR" sz="1600" dirty="0">
              <a:solidFill>
                <a:srgbClr val="FF0000"/>
              </a:solidFill>
            </a:endParaRPr>
          </a:p>
          <a:p>
            <a:endParaRPr lang="fr-FR" sz="1600" dirty="0">
              <a:solidFill>
                <a:srgbClr val="FF0000"/>
              </a:solidFill>
            </a:endParaRPr>
          </a:p>
        </p:txBody>
      </p:sp>
      <p:pic>
        <p:nvPicPr>
          <p:cNvPr id="13" name="Image 12"/>
          <p:cNvPicPr>
            <a:picLocks noChangeAspect="1"/>
          </p:cNvPicPr>
          <p:nvPr/>
        </p:nvPicPr>
        <p:blipFill>
          <a:blip r:embed="rId2"/>
          <a:stretch>
            <a:fillRect/>
          </a:stretch>
        </p:blipFill>
        <p:spPr>
          <a:xfrm>
            <a:off x="512774" y="876717"/>
            <a:ext cx="7038456" cy="2079544"/>
          </a:xfrm>
          <a:prstGeom prst="rect">
            <a:avLst/>
          </a:prstGeom>
        </p:spPr>
      </p:pic>
      <p:sp>
        <p:nvSpPr>
          <p:cNvPr id="14" name="Espace réservé du contenu 2"/>
          <p:cNvSpPr>
            <a:spLocks noGrp="1"/>
          </p:cNvSpPr>
          <p:nvPr>
            <p:ph idx="1"/>
          </p:nvPr>
        </p:nvSpPr>
        <p:spPr>
          <a:xfrm>
            <a:off x="500162" y="2875630"/>
            <a:ext cx="8623398" cy="1644624"/>
          </a:xfrm>
        </p:spPr>
        <p:txBody>
          <a:bodyPr>
            <a:normAutofit/>
          </a:bodyPr>
          <a:lstStyle/>
          <a:p>
            <a:r>
              <a:rPr lang="fr-FR" sz="1800" b="0" dirty="0" smtClean="0">
                <a:solidFill>
                  <a:schemeClr val="tx1"/>
                </a:solidFill>
                <a:latin typeface="Times New Roman" panose="02020603050405020304" pitchFamily="18" charset="0"/>
                <a:cs typeface="Times New Roman" panose="02020603050405020304" pitchFamily="18" charset="0"/>
              </a:rPr>
              <a:t>Selon la charte du non plagiat </a:t>
            </a:r>
            <a:r>
              <a:rPr lang="fr-FR" sz="1800" b="0" dirty="0">
                <a:solidFill>
                  <a:schemeClr val="tx1"/>
                </a:solidFill>
                <a:latin typeface="Times New Roman" panose="02020603050405020304" pitchFamily="18" charset="0"/>
                <a:cs typeface="Times New Roman" panose="02020603050405020304" pitchFamily="18" charset="0"/>
              </a:rPr>
              <a:t>de l’IMTBS </a:t>
            </a:r>
            <a:r>
              <a:rPr lang="fr-FR" sz="1800" b="0" dirty="0" smtClean="0">
                <a:solidFill>
                  <a:schemeClr val="tx1"/>
                </a:solidFill>
                <a:latin typeface="Times New Roman" panose="02020603050405020304" pitchFamily="18" charset="0"/>
                <a:cs typeface="Times New Roman" panose="02020603050405020304" pitchFamily="18" charset="0"/>
              </a:rPr>
              <a:t>que vous avez signé</a:t>
            </a:r>
            <a:r>
              <a:rPr lang="fr-FR" sz="1800" b="0" i="1" dirty="0">
                <a:solidFill>
                  <a:schemeClr val="tx1"/>
                </a:solidFill>
                <a:latin typeface="Times New Roman" panose="02020603050405020304" pitchFamily="18" charset="0"/>
                <a:cs typeface="Times New Roman" panose="02020603050405020304" pitchFamily="18" charset="0"/>
              </a:rPr>
              <a:t> </a:t>
            </a:r>
            <a:r>
              <a:rPr lang="fr-FR" sz="1800" b="0" i="1" dirty="0" smtClean="0">
                <a:solidFill>
                  <a:schemeClr val="tx1"/>
                </a:solidFill>
                <a:latin typeface="Times New Roman" panose="02020603050405020304" pitchFamily="18" charset="0"/>
                <a:cs typeface="Times New Roman" panose="02020603050405020304" pitchFamily="18" charset="0"/>
              </a:rPr>
              <a:t>: </a:t>
            </a:r>
            <a:r>
              <a:rPr lang="fr-FR" sz="1800" b="0" dirty="0" smtClean="0">
                <a:solidFill>
                  <a:schemeClr val="tx1"/>
                </a:solidFill>
                <a:latin typeface="Times New Roman" panose="02020603050405020304" pitchFamily="18" charset="0"/>
                <a:cs typeface="Times New Roman" panose="02020603050405020304" pitchFamily="18" charset="0"/>
              </a:rPr>
              <a:t>«</a:t>
            </a:r>
            <a:r>
              <a:rPr lang="fr-FR" sz="1800" b="0" dirty="0">
                <a:solidFill>
                  <a:schemeClr val="tx1"/>
                </a:solidFill>
                <a:latin typeface="Times New Roman" panose="02020603050405020304" pitchFamily="18" charset="0"/>
                <a:cs typeface="Times New Roman" panose="02020603050405020304" pitchFamily="18" charset="0"/>
              </a:rPr>
              <a:t> </a:t>
            </a:r>
            <a:r>
              <a:rPr lang="fr-FR" sz="1800" b="0" i="1" dirty="0">
                <a:solidFill>
                  <a:schemeClr val="tx1"/>
                </a:solidFill>
                <a:latin typeface="Times New Roman" panose="02020603050405020304" pitchFamily="18" charset="0"/>
                <a:cs typeface="Times New Roman" panose="02020603050405020304" pitchFamily="18" charset="0"/>
              </a:rPr>
              <a:t>Tout travail, quelle que soit sa nature, entaché de plagiat, se verra automatiquement attribuer la note 0/20. Toute récidive de plagiat, sur le même travail ou sur un travail différent, lié à la scolarité dans l'École conduira son ou ses auteurs devant le conseil de discipline.</a:t>
            </a:r>
            <a:r>
              <a:rPr lang="fr-FR" sz="1800" b="0" dirty="0">
                <a:solidFill>
                  <a:schemeClr val="tx1"/>
                </a:solidFill>
                <a:latin typeface="Times New Roman" panose="02020603050405020304" pitchFamily="18" charset="0"/>
                <a:cs typeface="Times New Roman" panose="02020603050405020304" pitchFamily="18" charset="0"/>
              </a:rPr>
              <a:t> </a:t>
            </a:r>
            <a:r>
              <a:rPr lang="fr-FR" sz="1800" b="0" dirty="0" smtClean="0">
                <a:solidFill>
                  <a:schemeClr val="tx1"/>
                </a:solidFill>
                <a:latin typeface="Times New Roman" panose="02020603050405020304" pitchFamily="18" charset="0"/>
                <a:cs typeface="Times New Roman" panose="02020603050405020304" pitchFamily="18" charset="0"/>
              </a:rPr>
              <a:t>»</a:t>
            </a:r>
            <a:r>
              <a:rPr lang="fr-FR"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1800" b="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L’école s’est doté d’un logiciel anti-plagiat, si un professeur a un soupçon, la copie sera analysée.</a:t>
            </a:r>
          </a:p>
          <a:p>
            <a:endParaRPr lang="fr-F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028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02/09/2019</a:t>
            </a:r>
            <a:endParaRPr lang="fr-FR" dirty="0"/>
          </a:p>
        </p:txBody>
      </p:sp>
      <p:sp>
        <p:nvSpPr>
          <p:cNvPr id="3" name="Espace réservé du pied de page 2"/>
          <p:cNvSpPr>
            <a:spLocks noGrp="1"/>
          </p:cNvSpPr>
          <p:nvPr>
            <p:ph type="ftr" sz="quarter" idx="11"/>
          </p:nvPr>
        </p:nvSpPr>
        <p:spPr/>
        <p:txBody>
          <a:bodyPr/>
          <a:lstStyle/>
          <a:p>
            <a:r>
              <a:rPr lang="fr-FR" smtClean="0"/>
              <a:t>Présentation de la Médiathèque</a:t>
            </a:r>
            <a:endParaRPr lang="fr-FR"/>
          </a:p>
        </p:txBody>
      </p:sp>
      <p:sp>
        <p:nvSpPr>
          <p:cNvPr id="4" name="Espace réservé du numéro de diapositive 3"/>
          <p:cNvSpPr>
            <a:spLocks noGrp="1"/>
          </p:cNvSpPr>
          <p:nvPr>
            <p:ph type="sldNum" sz="quarter" idx="12"/>
          </p:nvPr>
        </p:nvSpPr>
        <p:spPr/>
        <p:txBody>
          <a:bodyPr/>
          <a:lstStyle/>
          <a:p>
            <a:fld id="{9C1A82F2-75C4-42C2-8E93-FEFE8959BC01}" type="slidenum">
              <a:rPr lang="fr-FR" smtClean="0"/>
              <a:pPr/>
              <a:t>2</a:t>
            </a:fld>
            <a:endParaRPr lang="fr-FR"/>
          </a:p>
        </p:txBody>
      </p:sp>
      <p:sp>
        <p:nvSpPr>
          <p:cNvPr id="5" name="Espace réservé du texte 4"/>
          <p:cNvSpPr>
            <a:spLocks noGrp="1"/>
          </p:cNvSpPr>
          <p:nvPr>
            <p:ph type="body" sz="quarter" idx="13"/>
          </p:nvPr>
        </p:nvSpPr>
        <p:spPr>
          <a:xfrm>
            <a:off x="1465448" y="1406812"/>
            <a:ext cx="7087914" cy="3314710"/>
          </a:xfrm>
        </p:spPr>
        <p:txBody>
          <a:bodyPr/>
          <a:lstStyle/>
          <a:p>
            <a:pPr>
              <a:spcBef>
                <a:spcPts val="400"/>
              </a:spcBef>
            </a:pPr>
            <a:r>
              <a:rPr lang="fr-FR" sz="2000" dirty="0" smtClean="0">
                <a:latin typeface="Times New Roman" panose="02020603050405020304" pitchFamily="18" charset="0"/>
                <a:cs typeface="Times New Roman" panose="02020603050405020304" pitchFamily="18" charset="0"/>
              </a:rPr>
              <a:t>1. Les textes</a:t>
            </a:r>
          </a:p>
          <a:p>
            <a:pPr>
              <a:spcBef>
                <a:spcPts val="400"/>
              </a:spcBef>
            </a:pPr>
            <a:r>
              <a:rPr lang="fr-FR" sz="2000" dirty="0" smtClean="0">
                <a:latin typeface="Times New Roman" panose="02020603050405020304" pitchFamily="18" charset="0"/>
                <a:cs typeface="Times New Roman" panose="02020603050405020304" pitchFamily="18" charset="0"/>
              </a:rPr>
              <a:t>	1.1 Les droits patrimoniaux</a:t>
            </a:r>
          </a:p>
          <a:p>
            <a:pPr>
              <a:spcBef>
                <a:spcPts val="400"/>
              </a:spcBef>
            </a:pPr>
            <a:r>
              <a:rPr lang="fr-FR" sz="2000" dirty="0" smtClean="0">
                <a:latin typeface="Times New Roman" panose="02020603050405020304" pitchFamily="18" charset="0"/>
                <a:cs typeface="Times New Roman" panose="02020603050405020304" pitchFamily="18" charset="0"/>
              </a:rPr>
              <a:t>	1.2 Les droits moraux et les droits voisins</a:t>
            </a:r>
          </a:p>
          <a:p>
            <a:pPr>
              <a:spcBef>
                <a:spcPts val="400"/>
              </a:spcBef>
            </a:pPr>
            <a:r>
              <a:rPr lang="fr-FR" sz="2000" dirty="0" smtClean="0">
                <a:latin typeface="Times New Roman" panose="02020603050405020304" pitchFamily="18" charset="0"/>
                <a:cs typeface="Times New Roman" panose="02020603050405020304" pitchFamily="18" charset="0"/>
              </a:rPr>
              <a:t>	1.3 Les licences creative commons</a:t>
            </a:r>
          </a:p>
          <a:p>
            <a:pPr>
              <a:spcBef>
                <a:spcPts val="400"/>
              </a:spcBef>
            </a:pPr>
            <a:r>
              <a:rPr lang="fr-FR" sz="2000" dirty="0" smtClean="0">
                <a:latin typeface="Times New Roman" panose="02020603050405020304" pitchFamily="18" charset="0"/>
                <a:cs typeface="Times New Roman" panose="02020603050405020304" pitchFamily="18" charset="0"/>
              </a:rPr>
              <a:t>	1.4 Le droit de copie</a:t>
            </a:r>
          </a:p>
          <a:p>
            <a:pPr>
              <a:spcBef>
                <a:spcPts val="400"/>
              </a:spcBef>
            </a:pPr>
            <a:r>
              <a:rPr lang="fr-FR" sz="2000" dirty="0" smtClean="0">
                <a:latin typeface="Times New Roman" panose="02020603050405020304" pitchFamily="18" charset="0"/>
                <a:cs typeface="Times New Roman" panose="02020603050405020304" pitchFamily="18" charset="0"/>
              </a:rPr>
              <a:t>	1.5 Le plagiat</a:t>
            </a:r>
          </a:p>
          <a:p>
            <a:pPr>
              <a:spcBef>
                <a:spcPts val="400"/>
              </a:spcBef>
            </a:pPr>
            <a:r>
              <a:rPr lang="fr-FR" sz="2000" dirty="0" smtClean="0">
                <a:latin typeface="Times New Roman" panose="02020603050405020304" pitchFamily="18" charset="0"/>
                <a:cs typeface="Times New Roman" panose="02020603050405020304" pitchFamily="18" charset="0"/>
              </a:rPr>
              <a:t>2. Les images</a:t>
            </a:r>
          </a:p>
          <a:p>
            <a:pPr>
              <a:spcBef>
                <a:spcPts val="400"/>
              </a:spcBef>
            </a:pPr>
            <a:r>
              <a:rPr lang="fr-FR" sz="2000" dirty="0" smtClean="0">
                <a:latin typeface="Times New Roman" panose="02020603050405020304" pitchFamily="18" charset="0"/>
                <a:cs typeface="Times New Roman" panose="02020603050405020304" pitchFamily="18" charset="0"/>
              </a:rPr>
              <a:t>3. </a:t>
            </a:r>
            <a:r>
              <a:rPr lang="fr-FR" sz="2000" dirty="0">
                <a:latin typeface="Times New Roman" panose="02020603050405020304" pitchFamily="18" charset="0"/>
                <a:cs typeface="Times New Roman" panose="02020603050405020304" pitchFamily="18" charset="0"/>
              </a:rPr>
              <a:t>Les </a:t>
            </a:r>
            <a:r>
              <a:rPr lang="fr-FR" sz="2000" dirty="0" smtClean="0">
                <a:latin typeface="Times New Roman" panose="02020603050405020304" pitchFamily="18" charset="0"/>
                <a:cs typeface="Times New Roman" panose="02020603050405020304" pitchFamily="18" charset="0"/>
              </a:rPr>
              <a:t>vidéos et la musique</a:t>
            </a:r>
            <a:endParaRPr lang="fr-FR" sz="2000" dirty="0">
              <a:latin typeface="Times New Roman" panose="02020603050405020304" pitchFamily="18" charset="0"/>
              <a:cs typeface="Times New Roman" panose="02020603050405020304" pitchFamily="18" charset="0"/>
            </a:endParaRPr>
          </a:p>
          <a:p>
            <a:pPr>
              <a:spcBef>
                <a:spcPts val="400"/>
              </a:spcBef>
            </a:pPr>
            <a:r>
              <a:rPr lang="fr-FR" sz="2000" dirty="0" smtClean="0">
                <a:latin typeface="Times New Roman" panose="02020603050405020304" pitchFamily="18" charset="0"/>
                <a:cs typeface="Times New Roman" panose="02020603050405020304" pitchFamily="18" charset="0"/>
              </a:rPr>
              <a:t>4. En résumé</a:t>
            </a:r>
          </a:p>
          <a:p>
            <a:pPr>
              <a:spcBef>
                <a:spcPts val="400"/>
              </a:spcBef>
            </a:pPr>
            <a:r>
              <a:rPr lang="fr-FR" sz="2000" dirty="0" smtClean="0">
                <a:latin typeface="Times New Roman" panose="02020603050405020304" pitchFamily="18" charset="0"/>
                <a:cs typeface="Times New Roman" panose="02020603050405020304" pitchFamily="18" charset="0"/>
              </a:rPr>
              <a:t>5. Webographie</a:t>
            </a:r>
            <a:endParaRPr lang="fr-FR" sz="2000" dirty="0">
              <a:latin typeface="Times New Roman" panose="02020603050405020304" pitchFamily="18" charset="0"/>
              <a:cs typeface="Times New Roman" panose="02020603050405020304" pitchFamily="18" charset="0"/>
            </a:endParaRPr>
          </a:p>
          <a:p>
            <a:pPr>
              <a:spcBef>
                <a:spcPts val="400"/>
              </a:spcBef>
            </a:pPr>
            <a:endParaRPr lang="fr-FR" sz="2000" dirty="0">
              <a:latin typeface="Times New Roman" panose="02020603050405020304" pitchFamily="18" charset="0"/>
              <a:cs typeface="Times New Roman" panose="02020603050405020304" pitchFamily="18" charset="0"/>
            </a:endParaRPr>
          </a:p>
          <a:p>
            <a:pPr marL="514350" indent="-514350">
              <a:spcBef>
                <a:spcPts val="400"/>
              </a:spcBef>
              <a:buAutoNum type="arabicPeriod"/>
            </a:pP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382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CE4C063-F13B-4D5A-BE50-9AA80BF0BC6B}"/>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3C47D9F2-CB6E-4A2F-8146-8D45BB86DB31}"/>
              </a:ext>
            </a:extLst>
          </p:cNvPr>
          <p:cNvSpPr>
            <a:spLocks noGrp="1"/>
          </p:cNvSpPr>
          <p:nvPr>
            <p:ph type="ftr" sz="quarter" idx="11"/>
          </p:nvPr>
        </p:nvSpPr>
        <p:spPr/>
        <p:txBody>
          <a:bodyPr/>
          <a:lstStyle/>
          <a:p>
            <a:r>
              <a:rPr lang="fr-FR" dirty="0"/>
              <a:t>Sensibilisation aux droits d’auteurs</a:t>
            </a:r>
          </a:p>
        </p:txBody>
      </p:sp>
      <p:sp>
        <p:nvSpPr>
          <p:cNvPr id="5" name="Espace réservé du numéro de diapositive 4">
            <a:extLst>
              <a:ext uri="{FF2B5EF4-FFF2-40B4-BE49-F238E27FC236}">
                <a16:creationId xmlns:a16="http://schemas.microsoft.com/office/drawing/2014/main" id="{9AA25914-3934-45D6-A376-130907768BF4}"/>
              </a:ext>
            </a:extLst>
          </p:cNvPr>
          <p:cNvSpPr>
            <a:spLocks noGrp="1"/>
          </p:cNvSpPr>
          <p:nvPr>
            <p:ph type="sldNum" sz="quarter" idx="12"/>
          </p:nvPr>
        </p:nvSpPr>
        <p:spPr/>
        <p:txBody>
          <a:bodyPr/>
          <a:lstStyle/>
          <a:p>
            <a:fld id="{9C1A82F2-75C4-42C2-8E93-FEFE8959BC01}" type="slidenum">
              <a:rPr lang="fr-FR" smtClean="0"/>
              <a:pPr/>
              <a:t>20</a:t>
            </a:fld>
            <a:endParaRPr lang="fr-FR"/>
          </a:p>
        </p:txBody>
      </p:sp>
      <p:sp>
        <p:nvSpPr>
          <p:cNvPr id="6" name="Titre 5">
            <a:extLst>
              <a:ext uri="{FF2B5EF4-FFF2-40B4-BE49-F238E27FC236}">
                <a16:creationId xmlns:a16="http://schemas.microsoft.com/office/drawing/2014/main" id="{4B35EEB1-EEF3-4C5F-B2B0-11C7A06D9DA1}"/>
              </a:ext>
            </a:extLst>
          </p:cNvPr>
          <p:cNvSpPr>
            <a:spLocks noGrp="1"/>
          </p:cNvSpPr>
          <p:nvPr>
            <p:ph type="title"/>
          </p:nvPr>
        </p:nvSpPr>
        <p:spPr/>
        <p:txBody>
          <a:bodyPr/>
          <a:lstStyle/>
          <a:p>
            <a:r>
              <a:rPr lang="fr-FR" dirty="0" smtClean="0"/>
              <a:t>LE PLAGIAT</a:t>
            </a:r>
            <a:endParaRPr lang="fr-FR" dirty="0"/>
          </a:p>
        </p:txBody>
      </p:sp>
      <p:sp>
        <p:nvSpPr>
          <p:cNvPr id="8" name="Rectangle 7"/>
          <p:cNvSpPr/>
          <p:nvPr/>
        </p:nvSpPr>
        <p:spPr>
          <a:xfrm>
            <a:off x="485931" y="745806"/>
            <a:ext cx="8129749" cy="707886"/>
          </a:xfrm>
          <a:prstGeom prst="rect">
            <a:avLst/>
          </a:prstGeom>
        </p:spPr>
        <p:txBody>
          <a:bodyPr wrap="square">
            <a:spAutoFit/>
          </a:bodyPr>
          <a:lstStyle/>
          <a:p>
            <a:r>
              <a:rPr lang="fr-FR" sz="2000" dirty="0" smtClean="0">
                <a:latin typeface="Times New Roman" panose="02020603050405020304" pitchFamily="18" charset="0"/>
                <a:ea typeface="Calibri" panose="020F0502020204030204" pitchFamily="34" charset="0"/>
                <a:cs typeface="Times New Roman" panose="02020603050405020304" pitchFamily="18" charset="0"/>
              </a:rPr>
              <a:t>Les articles </a:t>
            </a:r>
            <a:r>
              <a:rPr lang="fr-FR" sz="2000" dirty="0">
                <a:latin typeface="Times New Roman" panose="02020603050405020304" pitchFamily="18" charset="0"/>
                <a:ea typeface="Calibri" panose="020F0502020204030204" pitchFamily="34" charset="0"/>
                <a:cs typeface="Times New Roman" panose="02020603050405020304" pitchFamily="18" charset="0"/>
              </a:rPr>
              <a:t>L.335-1 à </a:t>
            </a:r>
            <a:r>
              <a:rPr lang="fr-FR" sz="2000" dirty="0" smtClean="0">
                <a:latin typeface="Times New Roman" panose="02020603050405020304" pitchFamily="18" charset="0"/>
                <a:ea typeface="Calibri" panose="020F0502020204030204" pitchFamily="34" charset="0"/>
                <a:cs typeface="Times New Roman" panose="02020603050405020304" pitchFamily="18" charset="0"/>
              </a:rPr>
              <a:t>L.335-9 du </a:t>
            </a:r>
            <a:r>
              <a:rPr lang="fr-FR" sz="2000" dirty="0">
                <a:latin typeface="Times New Roman" panose="02020603050405020304" pitchFamily="18" charset="0"/>
                <a:ea typeface="Calibri" panose="020F0502020204030204" pitchFamily="34" charset="0"/>
                <a:cs typeface="Times New Roman" panose="02020603050405020304" pitchFamily="18" charset="0"/>
              </a:rPr>
              <a:t>code de la propriété </a:t>
            </a:r>
            <a:r>
              <a:rPr lang="fr-FR" sz="2000" dirty="0" smtClean="0">
                <a:latin typeface="Times New Roman" panose="02020603050405020304" pitchFamily="18" charset="0"/>
                <a:ea typeface="Calibri" panose="020F0502020204030204" pitchFamily="34" charset="0"/>
                <a:cs typeface="Times New Roman" panose="02020603050405020304" pitchFamily="18" charset="0"/>
              </a:rPr>
              <a:t>intellectuelle </a:t>
            </a:r>
            <a:r>
              <a:rPr lang="fr-FR" sz="2000" dirty="0">
                <a:latin typeface="Times New Roman" panose="02020603050405020304" pitchFamily="18" charset="0"/>
                <a:ea typeface="Calibri" panose="020F0502020204030204" pitchFamily="34" charset="0"/>
                <a:cs typeface="Times New Roman" panose="02020603050405020304" pitchFamily="18" charset="0"/>
              </a:rPr>
              <a:t>détaillent les conséquences pour chaque délit : </a:t>
            </a:r>
            <a:endParaRPr lang="fr-FR" sz="2000" dirty="0">
              <a:latin typeface="Times New Roman" panose="02020603050405020304" pitchFamily="18" charset="0"/>
              <a:cs typeface="Times New Roman" panose="02020603050405020304" pitchFamily="18"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3370012415"/>
              </p:ext>
            </p:extLst>
          </p:nvPr>
        </p:nvGraphicFramePr>
        <p:xfrm>
          <a:off x="643743" y="1520171"/>
          <a:ext cx="7794949" cy="3189876"/>
        </p:xfrm>
        <a:graphic>
          <a:graphicData uri="http://schemas.openxmlformats.org/drawingml/2006/table">
            <a:tbl>
              <a:tblPr firstRow="1" firstCol="1" bandRow="1">
                <a:tableStyleId>{5C22544A-7EE6-4342-B048-85BDC9FD1C3A}</a:tableStyleId>
              </a:tblPr>
              <a:tblGrid>
                <a:gridCol w="2049930">
                  <a:extLst>
                    <a:ext uri="{9D8B030D-6E8A-4147-A177-3AD203B41FA5}">
                      <a16:colId xmlns:a16="http://schemas.microsoft.com/office/drawing/2014/main" val="2682928312"/>
                    </a:ext>
                  </a:extLst>
                </a:gridCol>
                <a:gridCol w="1561950">
                  <a:extLst>
                    <a:ext uri="{9D8B030D-6E8A-4147-A177-3AD203B41FA5}">
                      <a16:colId xmlns:a16="http://schemas.microsoft.com/office/drawing/2014/main" val="595080989"/>
                    </a:ext>
                  </a:extLst>
                </a:gridCol>
                <a:gridCol w="4183069">
                  <a:extLst>
                    <a:ext uri="{9D8B030D-6E8A-4147-A177-3AD203B41FA5}">
                      <a16:colId xmlns:a16="http://schemas.microsoft.com/office/drawing/2014/main" val="1545018203"/>
                    </a:ext>
                  </a:extLst>
                </a:gridCol>
              </a:tblGrid>
              <a:tr h="508086">
                <a:tc>
                  <a:txBody>
                    <a:bodyPr/>
                    <a:lstStyle/>
                    <a:p>
                      <a:pPr algn="ctr">
                        <a:lnSpc>
                          <a:spcPct val="107000"/>
                        </a:lnSpc>
                        <a:spcAft>
                          <a:spcPts val="0"/>
                        </a:spcAft>
                      </a:pPr>
                      <a:r>
                        <a:rPr lang="fr-FR" sz="1600" dirty="0">
                          <a:effectLst/>
                        </a:rPr>
                        <a:t>Amendes en euros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600" dirty="0">
                          <a:effectLst/>
                        </a:rPr>
                        <a:t>Prisons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600" dirty="0">
                          <a:effectLst/>
                        </a:rPr>
                        <a:t>Motifs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2888145"/>
                  </a:ext>
                </a:extLst>
              </a:tr>
              <a:tr h="585276">
                <a:tc>
                  <a:txBody>
                    <a:bodyPr/>
                    <a:lstStyle/>
                    <a:p>
                      <a:pPr algn="ctr">
                        <a:lnSpc>
                          <a:spcPct val="107000"/>
                        </a:lnSpc>
                        <a:spcAft>
                          <a:spcPts val="0"/>
                        </a:spcAft>
                      </a:pPr>
                      <a:r>
                        <a:rPr lang="fr-FR" sz="1600" b="0" dirty="0">
                          <a:solidFill>
                            <a:schemeClr val="tx1"/>
                          </a:solidFill>
                          <a:effectLst/>
                        </a:rPr>
                        <a:t>3750</a:t>
                      </a:r>
                      <a:endPar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lnSpc>
                          <a:spcPct val="107000"/>
                        </a:lnSpc>
                        <a:spcAft>
                          <a:spcPts val="0"/>
                        </a:spcAft>
                      </a:pPr>
                      <a:r>
                        <a:rPr lang="fr-FR" sz="1600" dirty="0">
                          <a:solidFill>
                            <a:schemeClr val="tx1"/>
                          </a:solidFill>
                          <a:effectLst/>
                        </a:rPr>
                        <a:t> </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fr-FR" sz="1600" dirty="0">
                          <a:solidFill>
                            <a:schemeClr val="tx1"/>
                          </a:solidFill>
                          <a:effectLst/>
                        </a:rPr>
                        <a:t>Altérer les systèmes de protection d’une œuvre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576804553"/>
                  </a:ext>
                </a:extLst>
              </a:tr>
              <a:tr h="877915">
                <a:tc>
                  <a:txBody>
                    <a:bodyPr/>
                    <a:lstStyle/>
                    <a:p>
                      <a:pPr algn="ctr">
                        <a:lnSpc>
                          <a:spcPct val="107000"/>
                        </a:lnSpc>
                        <a:spcAft>
                          <a:spcPts val="0"/>
                        </a:spcAft>
                      </a:pPr>
                      <a:r>
                        <a:rPr lang="fr-FR" sz="1600" b="0" dirty="0">
                          <a:solidFill>
                            <a:schemeClr val="tx1"/>
                          </a:solidFill>
                          <a:effectLst/>
                        </a:rPr>
                        <a:t>30 000</a:t>
                      </a:r>
                      <a:endPar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0" algn="ctr" defTabSz="617220" rtl="0" eaLnBrk="1" latinLnBrk="0" hangingPunct="1">
                        <a:lnSpc>
                          <a:spcPct val="107000"/>
                        </a:lnSpc>
                        <a:spcAft>
                          <a:spcPts val="0"/>
                        </a:spcAft>
                      </a:pPr>
                      <a:r>
                        <a:rPr lang="fr-FR" sz="1600" b="0" kern="1200" dirty="0">
                          <a:solidFill>
                            <a:schemeClr val="tx1"/>
                          </a:solidFill>
                          <a:effectLst/>
                          <a:latin typeface="+mn-lt"/>
                          <a:ea typeface="+mn-ea"/>
                          <a:cs typeface="+mn-cs"/>
                        </a:rPr>
                        <a:t>6 mois</a:t>
                      </a: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fr-FR" sz="1600" dirty="0">
                          <a:effectLst/>
                        </a:rPr>
                        <a:t>Fournir aux autres un matériel permettant de faire de la contrefaçon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877764665"/>
                  </a:ext>
                </a:extLst>
              </a:tr>
              <a:tr h="585276">
                <a:tc>
                  <a:txBody>
                    <a:bodyPr/>
                    <a:lstStyle/>
                    <a:p>
                      <a:pPr algn="ctr">
                        <a:lnSpc>
                          <a:spcPct val="107000"/>
                        </a:lnSpc>
                        <a:spcAft>
                          <a:spcPts val="0"/>
                        </a:spcAft>
                      </a:pPr>
                      <a:r>
                        <a:rPr lang="fr-FR" sz="1600" b="0" dirty="0">
                          <a:solidFill>
                            <a:schemeClr val="tx1"/>
                          </a:solidFill>
                          <a:effectLst/>
                        </a:rPr>
                        <a:t>300 000</a:t>
                      </a:r>
                      <a:endPar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marL="0" algn="ctr" defTabSz="617220" rtl="0" eaLnBrk="1" latinLnBrk="0" hangingPunct="1">
                        <a:lnSpc>
                          <a:spcPct val="107000"/>
                        </a:lnSpc>
                        <a:spcAft>
                          <a:spcPts val="0"/>
                        </a:spcAft>
                      </a:pPr>
                      <a:r>
                        <a:rPr lang="fr-FR" sz="1600" b="0" kern="1200" dirty="0">
                          <a:solidFill>
                            <a:schemeClr val="tx1"/>
                          </a:solidFill>
                          <a:effectLst/>
                          <a:latin typeface="+mn-lt"/>
                          <a:ea typeface="+mn-ea"/>
                          <a:cs typeface="+mn-cs"/>
                        </a:rPr>
                        <a:t>3 ans</a:t>
                      </a:r>
                    </a:p>
                  </a:txBody>
                  <a:tcPr marL="68580" marR="68580" marT="0" marB="0" anchor="ctr">
                    <a:solidFill>
                      <a:schemeClr val="accent4">
                        <a:lumMod val="20000"/>
                        <a:lumOff val="80000"/>
                      </a:schemeClr>
                    </a:solidFill>
                  </a:tcPr>
                </a:tc>
                <a:tc>
                  <a:txBody>
                    <a:bodyPr/>
                    <a:lstStyle/>
                    <a:p>
                      <a:pPr algn="ctr">
                        <a:lnSpc>
                          <a:spcPct val="107000"/>
                        </a:lnSpc>
                        <a:spcAft>
                          <a:spcPts val="0"/>
                        </a:spcAft>
                      </a:pPr>
                      <a:r>
                        <a:rPr lang="fr-FR" sz="1600" dirty="0">
                          <a:effectLst/>
                        </a:rPr>
                        <a:t>Faire de la contrefaçon et créer un moyen d’en faire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49106698"/>
                  </a:ext>
                </a:extLst>
              </a:tr>
              <a:tr h="633323">
                <a:tc>
                  <a:txBody>
                    <a:bodyPr/>
                    <a:lstStyle/>
                    <a:p>
                      <a:pPr algn="ctr">
                        <a:lnSpc>
                          <a:spcPct val="107000"/>
                        </a:lnSpc>
                        <a:spcAft>
                          <a:spcPts val="0"/>
                        </a:spcAft>
                      </a:pPr>
                      <a:r>
                        <a:rPr lang="fr-FR" sz="1600" b="0" dirty="0">
                          <a:solidFill>
                            <a:schemeClr val="tx1"/>
                          </a:solidFill>
                          <a:effectLst/>
                        </a:rPr>
                        <a:t>750 000</a:t>
                      </a:r>
                      <a:endPar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0" algn="ctr" defTabSz="617220" rtl="0" eaLnBrk="1" latinLnBrk="0" hangingPunct="1">
                        <a:lnSpc>
                          <a:spcPct val="107000"/>
                        </a:lnSpc>
                        <a:spcAft>
                          <a:spcPts val="0"/>
                        </a:spcAft>
                      </a:pPr>
                      <a:r>
                        <a:rPr lang="fr-FR" sz="1600" b="0" kern="1200" dirty="0">
                          <a:solidFill>
                            <a:schemeClr val="tx1"/>
                          </a:solidFill>
                          <a:effectLst/>
                          <a:latin typeface="+mn-lt"/>
                          <a:ea typeface="+mn-ea"/>
                          <a:cs typeface="+mn-cs"/>
                        </a:rPr>
                        <a:t>7 ans</a:t>
                      </a: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fr-FR" sz="1600" dirty="0">
                          <a:effectLst/>
                        </a:rPr>
                        <a:t>Contrefaçon en bande </a:t>
                      </a:r>
                      <a:r>
                        <a:rPr lang="fr-FR" sz="1600" dirty="0" smtClean="0">
                          <a:effectLst/>
                        </a:rPr>
                        <a:t>organisée </a:t>
                      </a:r>
                    </a:p>
                    <a:p>
                      <a:pPr algn="ctr">
                        <a:lnSpc>
                          <a:spcPct val="107000"/>
                        </a:lnSpc>
                        <a:spcAft>
                          <a:spcPts val="0"/>
                        </a:spcAft>
                      </a:pPr>
                      <a:r>
                        <a:rPr lang="fr-FR" sz="1600" dirty="0" smtClean="0">
                          <a:effectLst/>
                        </a:rPr>
                        <a:t>(exemple:</a:t>
                      </a:r>
                      <a:r>
                        <a:rPr lang="fr-FR" sz="1600" baseline="0" dirty="0" smtClean="0">
                          <a:effectLst/>
                        </a:rPr>
                        <a:t> Team Alexandriz pour les ebooks</a:t>
                      </a:r>
                      <a:r>
                        <a:rPr lang="fr-FR" sz="1600" dirty="0" smtClean="0">
                          <a:effectLst/>
                        </a:rPr>
                        <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649059747"/>
                  </a:ext>
                </a:extLst>
              </a:tr>
            </a:tbl>
          </a:graphicData>
        </a:graphic>
      </p:graphicFrame>
      <p:sp>
        <p:nvSpPr>
          <p:cNvPr id="10" name="Rectangle 1"/>
          <p:cNvSpPr>
            <a:spLocks noChangeArrowheads="1"/>
          </p:cNvSpPr>
          <p:nvPr/>
        </p:nvSpPr>
        <p:spPr bwMode="auto">
          <a:xfrm>
            <a:off x="5262212" y="1720133"/>
            <a:ext cx="65019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4217216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C4FD3-04DD-4ADE-B9D0-C447DCC15F73}"/>
              </a:ext>
            </a:extLst>
          </p:cNvPr>
          <p:cNvSpPr>
            <a:spLocks noGrp="1"/>
          </p:cNvSpPr>
          <p:nvPr>
            <p:ph type="title"/>
          </p:nvPr>
        </p:nvSpPr>
        <p:spPr>
          <a:xfrm>
            <a:off x="1244600" y="2387795"/>
            <a:ext cx="7701437" cy="988818"/>
          </a:xfrm>
        </p:spPr>
        <p:txBody>
          <a:bodyPr/>
          <a:lstStyle/>
          <a:p>
            <a:r>
              <a:rPr lang="fr-FR" b="0" dirty="0" smtClean="0"/>
              <a:t>LES IMAGES</a:t>
            </a:r>
            <a:endParaRPr lang="fr-FR" dirty="0"/>
          </a:p>
        </p:txBody>
      </p:sp>
      <p:sp>
        <p:nvSpPr>
          <p:cNvPr id="3" name="Espace réservé de la date 2">
            <a:extLst>
              <a:ext uri="{FF2B5EF4-FFF2-40B4-BE49-F238E27FC236}">
                <a16:creationId xmlns:a16="http://schemas.microsoft.com/office/drawing/2014/main" id="{505BA20F-6FDF-4241-9985-5A59FAEEA6D8}"/>
              </a:ext>
            </a:extLst>
          </p:cNvPr>
          <p:cNvSpPr>
            <a:spLocks noGrp="1"/>
          </p:cNvSpPr>
          <p:nvPr>
            <p:ph type="dt" sz="half" idx="10"/>
          </p:nvPr>
        </p:nvSpPr>
        <p:spPr/>
        <p:txBody>
          <a:bodyPr/>
          <a:lstStyle/>
          <a:p>
            <a:r>
              <a:rPr lang="fr-FR" dirty="0" smtClean="0"/>
              <a:t>17/10/2019</a:t>
            </a:r>
            <a:endParaRPr lang="fr-FR" dirty="0"/>
          </a:p>
        </p:txBody>
      </p:sp>
      <p:sp>
        <p:nvSpPr>
          <p:cNvPr id="4" name="Espace réservé du pied de page 3">
            <a:extLst>
              <a:ext uri="{FF2B5EF4-FFF2-40B4-BE49-F238E27FC236}">
                <a16:creationId xmlns:a16="http://schemas.microsoft.com/office/drawing/2014/main" id="{5423CE8A-5CA4-4467-8BD3-7CAB2C7931C9}"/>
              </a:ext>
            </a:extLst>
          </p:cNvPr>
          <p:cNvSpPr>
            <a:spLocks noGrp="1"/>
          </p:cNvSpPr>
          <p:nvPr>
            <p:ph type="ftr" sz="quarter" idx="11"/>
          </p:nvPr>
        </p:nvSpPr>
        <p:spPr/>
        <p:txBody>
          <a:bodyPr/>
          <a:lstStyle/>
          <a:p>
            <a:r>
              <a:rPr lang="fr-FR" dirty="0"/>
              <a:t>S</a:t>
            </a:r>
            <a:r>
              <a:rPr lang="fr-FR" dirty="0" smtClean="0"/>
              <a:t>ensibilisation aux droits d’auteurs</a:t>
            </a:r>
            <a:endParaRPr lang="fr-FR" dirty="0"/>
          </a:p>
        </p:txBody>
      </p:sp>
      <p:sp>
        <p:nvSpPr>
          <p:cNvPr id="5" name="Espace réservé du numéro de diapositive 4">
            <a:extLst>
              <a:ext uri="{FF2B5EF4-FFF2-40B4-BE49-F238E27FC236}">
                <a16:creationId xmlns:a16="http://schemas.microsoft.com/office/drawing/2014/main" id="{11E51DED-CADA-4B92-9BF7-901C879A2713}"/>
              </a:ext>
            </a:extLst>
          </p:cNvPr>
          <p:cNvSpPr>
            <a:spLocks noGrp="1"/>
          </p:cNvSpPr>
          <p:nvPr>
            <p:ph type="sldNum" sz="quarter" idx="12"/>
          </p:nvPr>
        </p:nvSpPr>
        <p:spPr/>
        <p:txBody>
          <a:bodyPr/>
          <a:lstStyle/>
          <a:p>
            <a:fld id="{9C1A82F2-75C4-42C2-8E93-FEFE8959BC01}" type="slidenum">
              <a:rPr lang="fr-FR" smtClean="0"/>
              <a:pPr/>
              <a:t>21</a:t>
            </a:fld>
            <a:endParaRPr lang="fr-FR"/>
          </a:p>
        </p:txBody>
      </p:sp>
      <p:sp>
        <p:nvSpPr>
          <p:cNvPr id="6" name="Espace réservé du texte 5">
            <a:extLst>
              <a:ext uri="{FF2B5EF4-FFF2-40B4-BE49-F238E27FC236}">
                <a16:creationId xmlns:a16="http://schemas.microsoft.com/office/drawing/2014/main" id="{00461732-26DB-4590-B80F-E313B9AB3EBB}"/>
              </a:ext>
            </a:extLst>
          </p:cNvPr>
          <p:cNvSpPr>
            <a:spLocks noGrp="1"/>
          </p:cNvSpPr>
          <p:nvPr>
            <p:ph type="body" sz="quarter" idx="13"/>
          </p:nvPr>
        </p:nvSpPr>
        <p:spPr>
          <a:xfrm>
            <a:off x="1322241" y="1536892"/>
            <a:ext cx="4880596" cy="714375"/>
          </a:xfrm>
        </p:spPr>
        <p:txBody>
          <a:bodyPr/>
          <a:lstStyle/>
          <a:p>
            <a:r>
              <a:rPr lang="fr-FR" dirty="0"/>
              <a:t>2</a:t>
            </a:r>
          </a:p>
        </p:txBody>
      </p:sp>
    </p:spTree>
    <p:extLst>
      <p:ext uri="{BB962C8B-B14F-4D97-AF65-F5344CB8AC3E}">
        <p14:creationId xmlns:p14="http://schemas.microsoft.com/office/powerpoint/2010/main" val="3155460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CE4C063-F13B-4D5A-BE50-9AA80BF0BC6B}"/>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3C47D9F2-CB6E-4A2F-8146-8D45BB86DB31}"/>
              </a:ext>
            </a:extLst>
          </p:cNvPr>
          <p:cNvSpPr>
            <a:spLocks noGrp="1"/>
          </p:cNvSpPr>
          <p:nvPr>
            <p:ph type="ftr" sz="quarter" idx="11"/>
          </p:nvPr>
        </p:nvSpPr>
        <p:spPr/>
        <p:txBody>
          <a:bodyPr/>
          <a:lstStyle/>
          <a:p>
            <a:r>
              <a:rPr lang="fr-FR" dirty="0"/>
              <a:t>Sensibilisation aux droits d’auteurs</a:t>
            </a:r>
          </a:p>
        </p:txBody>
      </p:sp>
      <p:sp>
        <p:nvSpPr>
          <p:cNvPr id="5" name="Espace réservé du numéro de diapositive 4">
            <a:extLst>
              <a:ext uri="{FF2B5EF4-FFF2-40B4-BE49-F238E27FC236}">
                <a16:creationId xmlns:a16="http://schemas.microsoft.com/office/drawing/2014/main" id="{9AA25914-3934-45D6-A376-130907768BF4}"/>
              </a:ext>
            </a:extLst>
          </p:cNvPr>
          <p:cNvSpPr>
            <a:spLocks noGrp="1"/>
          </p:cNvSpPr>
          <p:nvPr>
            <p:ph type="sldNum" sz="quarter" idx="12"/>
          </p:nvPr>
        </p:nvSpPr>
        <p:spPr/>
        <p:txBody>
          <a:bodyPr/>
          <a:lstStyle/>
          <a:p>
            <a:fld id="{9C1A82F2-75C4-42C2-8E93-FEFE8959BC01}" type="slidenum">
              <a:rPr lang="fr-FR" smtClean="0"/>
              <a:pPr/>
              <a:t>22</a:t>
            </a:fld>
            <a:endParaRPr lang="fr-FR"/>
          </a:p>
        </p:txBody>
      </p:sp>
      <p:sp>
        <p:nvSpPr>
          <p:cNvPr id="6" name="Titre 5">
            <a:extLst>
              <a:ext uri="{FF2B5EF4-FFF2-40B4-BE49-F238E27FC236}">
                <a16:creationId xmlns:a16="http://schemas.microsoft.com/office/drawing/2014/main" id="{4B35EEB1-EEF3-4C5F-B2B0-11C7A06D9DA1}"/>
              </a:ext>
            </a:extLst>
          </p:cNvPr>
          <p:cNvSpPr>
            <a:spLocks noGrp="1"/>
          </p:cNvSpPr>
          <p:nvPr>
            <p:ph type="title"/>
          </p:nvPr>
        </p:nvSpPr>
        <p:spPr/>
        <p:txBody>
          <a:bodyPr/>
          <a:lstStyle/>
          <a:p>
            <a:r>
              <a:rPr lang="fr-FR" dirty="0" smtClean="0"/>
              <a:t>LES IMAGES</a:t>
            </a:r>
            <a:endParaRPr lang="fr-FR" dirty="0"/>
          </a:p>
        </p:txBody>
      </p:sp>
      <p:sp>
        <p:nvSpPr>
          <p:cNvPr id="14" name="Espace réservé du contenu 2"/>
          <p:cNvSpPr>
            <a:spLocks noGrp="1"/>
          </p:cNvSpPr>
          <p:nvPr>
            <p:ph idx="1"/>
          </p:nvPr>
        </p:nvSpPr>
        <p:spPr>
          <a:xfrm>
            <a:off x="287138" y="1785036"/>
            <a:ext cx="8542179" cy="1187579"/>
          </a:xfrm>
        </p:spPr>
        <p:txBody>
          <a:bodyPr>
            <a:normAutofit/>
          </a:bodyPr>
          <a:lstStyle/>
          <a:p>
            <a:pPr marL="0" indent="0">
              <a:buNone/>
            </a:pPr>
            <a:endParaRPr lang="fr-FR" sz="1200" dirty="0">
              <a:latin typeface="Times New Roman" panose="02020603050405020304" pitchFamily="18" charset="0"/>
              <a:cs typeface="Times New Roman" panose="02020603050405020304" pitchFamily="18" charset="0"/>
            </a:endParaRPr>
          </a:p>
          <a:p>
            <a:endParaRPr lang="fr-FR" sz="1200" dirty="0">
              <a:latin typeface="Times New Roman" panose="02020603050405020304" pitchFamily="18" charset="0"/>
              <a:cs typeface="Times New Roman" panose="02020603050405020304" pitchFamily="18" charset="0"/>
            </a:endParaRPr>
          </a:p>
        </p:txBody>
      </p:sp>
      <p:sp>
        <p:nvSpPr>
          <p:cNvPr id="16" name="Émoticône 15"/>
          <p:cNvSpPr/>
          <p:nvPr/>
        </p:nvSpPr>
        <p:spPr>
          <a:xfrm>
            <a:off x="900545" y="994597"/>
            <a:ext cx="508000" cy="494076"/>
          </a:xfrm>
          <a:prstGeom prst="smileyFac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17" name="Bulle ronde 16"/>
          <p:cNvSpPr/>
          <p:nvPr/>
        </p:nvSpPr>
        <p:spPr>
          <a:xfrm>
            <a:off x="2243772" y="624627"/>
            <a:ext cx="6455492" cy="893475"/>
          </a:xfrm>
          <a:prstGeom prst="wedgeEllipseCallout">
            <a:avLst>
              <a:gd name="adj1" fmla="val -63661"/>
              <a:gd name="adj2" fmla="val 28386"/>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fr-FR" sz="1800" dirty="0">
                <a:latin typeface="Times New Roman" panose="02020603050405020304" pitchFamily="18" charset="0"/>
                <a:cs typeface="Times New Roman" panose="02020603050405020304" pitchFamily="18" charset="0"/>
              </a:rPr>
              <a:t>Est-ce que j’ai le droit d’utiliser des images trouvées sur Internet?</a:t>
            </a:r>
            <a:endParaRPr lang="fr-FR" sz="1800" dirty="0"/>
          </a:p>
        </p:txBody>
      </p:sp>
      <p:sp>
        <p:nvSpPr>
          <p:cNvPr id="18" name="ZoneTexte 17"/>
          <p:cNvSpPr txBox="1"/>
          <p:nvPr/>
        </p:nvSpPr>
        <p:spPr>
          <a:xfrm>
            <a:off x="287138" y="1688728"/>
            <a:ext cx="2918825" cy="400110"/>
          </a:xfrm>
          <a:prstGeom prst="rect">
            <a:avLst/>
          </a:prstGeom>
          <a:noFill/>
        </p:spPr>
        <p:txBody>
          <a:bodyPr wrap="square" rtlCol="0">
            <a:spAutoFit/>
          </a:bodyPr>
          <a:lstStyle/>
          <a:p>
            <a:r>
              <a:rPr lang="fr-FR" sz="2000" dirty="0" smtClean="0">
                <a:latin typeface="Times New Roman" panose="02020603050405020304" pitchFamily="18" charset="0"/>
                <a:cs typeface="Times New Roman" panose="02020603050405020304" pitchFamily="18" charset="0"/>
              </a:rPr>
              <a:t>La tour Eiffel ? </a:t>
            </a:r>
            <a:endParaRPr lang="fr-FR" sz="2000" dirty="0">
              <a:latin typeface="Times New Roman" panose="02020603050405020304" pitchFamily="18" charset="0"/>
              <a:cs typeface="Times New Roman" panose="02020603050405020304" pitchFamily="18" charset="0"/>
            </a:endParaRPr>
          </a:p>
        </p:txBody>
      </p:sp>
      <p:pic>
        <p:nvPicPr>
          <p:cNvPr id="19" name="Picture 2" descr="https://cdn.pixabay.com/photo/2018/04/25/09/26/eiffel-tower-3349075_960_7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982" r="25021"/>
          <a:stretch/>
        </p:blipFill>
        <p:spPr bwMode="auto">
          <a:xfrm>
            <a:off x="400844" y="2185146"/>
            <a:ext cx="1507402" cy="19296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2243772" y="1644744"/>
            <a:ext cx="4353355" cy="1015663"/>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Des peintures </a:t>
            </a:r>
            <a:r>
              <a:rPr lang="fr-FR" sz="2000" dirty="0" smtClean="0">
                <a:latin typeface="Times New Roman" panose="02020603050405020304" pitchFamily="18" charset="0"/>
                <a:cs typeface="Times New Roman" panose="02020603050405020304" pitchFamily="18" charset="0"/>
              </a:rPr>
              <a:t>?</a:t>
            </a:r>
          </a:p>
          <a:p>
            <a:r>
              <a:rPr lang="fr-FR" sz="2000" dirty="0" smtClean="0">
                <a:latin typeface="Times New Roman" panose="02020603050405020304" pitchFamily="18" charset="0"/>
                <a:cs typeface="Times New Roman" panose="02020603050405020304" pitchFamily="18" charset="0"/>
              </a:rPr>
              <a:t>La </a:t>
            </a:r>
            <a:r>
              <a:rPr lang="fr-FR" sz="2000" dirty="0">
                <a:latin typeface="Times New Roman" panose="02020603050405020304" pitchFamily="18" charset="0"/>
                <a:cs typeface="Times New Roman" panose="02020603050405020304" pitchFamily="18" charset="0"/>
              </a:rPr>
              <a:t>Joconde de Léonard de Vinci </a:t>
            </a:r>
            <a:r>
              <a:rPr lang="fr-FR" sz="2000" dirty="0" smtClean="0">
                <a:latin typeface="Times New Roman" panose="02020603050405020304" pitchFamily="18" charset="0"/>
                <a:cs typeface="Times New Roman" panose="02020603050405020304" pitchFamily="18" charset="0"/>
              </a:rPr>
              <a:t>?</a:t>
            </a:r>
          </a:p>
          <a:p>
            <a:r>
              <a:rPr lang="fr-FR" sz="2000" dirty="0" smtClean="0">
                <a:latin typeface="Times New Roman" panose="02020603050405020304" pitchFamily="18" charset="0"/>
                <a:cs typeface="Times New Roman" panose="02020603050405020304" pitchFamily="18" charset="0"/>
              </a:rPr>
              <a:t>Le </a:t>
            </a:r>
            <a:r>
              <a:rPr lang="fr-FR" sz="2000" dirty="0">
                <a:latin typeface="Times New Roman" panose="02020603050405020304" pitchFamily="18" charset="0"/>
                <a:cs typeface="Times New Roman" panose="02020603050405020304" pitchFamily="18" charset="0"/>
              </a:rPr>
              <a:t>Cri de </a:t>
            </a:r>
            <a:r>
              <a:rPr lang="fr-FR" sz="2000" dirty="0" smtClean="0">
                <a:latin typeface="Times New Roman" panose="02020603050405020304" pitchFamily="18" charset="0"/>
                <a:cs typeface="Times New Roman" panose="02020603050405020304" pitchFamily="18" charset="0"/>
              </a:rPr>
              <a:t>Munch ?</a:t>
            </a:r>
            <a:endParaRPr lang="fr-FR" sz="2000" dirty="0">
              <a:latin typeface="Times New Roman" panose="02020603050405020304" pitchFamily="18" charset="0"/>
              <a:cs typeface="Times New Roman" panose="02020603050405020304" pitchFamily="18" charset="0"/>
            </a:endParaRPr>
          </a:p>
        </p:txBody>
      </p:sp>
      <p:pic>
        <p:nvPicPr>
          <p:cNvPr id="21" name="Picture 6" descr="Fichier:Mona Lisa, by Leonardo da Vinci, from C2RMF retouch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36" y="2644785"/>
            <a:ext cx="1425896" cy="17649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Imag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6121" y="2656075"/>
            <a:ext cx="1468047" cy="1775272"/>
          </a:xfrm>
          <a:prstGeom prst="rect">
            <a:avLst/>
          </a:prstGeom>
          <a:ln>
            <a:noFill/>
          </a:ln>
          <a:effectLst>
            <a:softEdge rad="112500"/>
          </a:effectLst>
        </p:spPr>
      </p:pic>
      <p:sp>
        <p:nvSpPr>
          <p:cNvPr id="23" name="ZoneTexte 22"/>
          <p:cNvSpPr txBox="1"/>
          <p:nvPr/>
        </p:nvSpPr>
        <p:spPr>
          <a:xfrm>
            <a:off x="5974256" y="1644744"/>
            <a:ext cx="3085854" cy="400110"/>
          </a:xfrm>
          <a:prstGeom prst="rect">
            <a:avLst/>
          </a:prstGeom>
          <a:noFill/>
        </p:spPr>
        <p:txBody>
          <a:bodyPr wrap="square" rtlCol="0">
            <a:spAutoFit/>
          </a:bodyPr>
          <a:lstStyle/>
          <a:p>
            <a:r>
              <a:rPr lang="fr-FR" sz="2000" dirty="0" smtClean="0">
                <a:latin typeface="Times New Roman" panose="02020603050405020304" pitchFamily="18" charset="0"/>
                <a:cs typeface="Times New Roman" panose="02020603050405020304" pitchFamily="18" charset="0"/>
              </a:rPr>
              <a:t>Des inconnus dans la rue ? </a:t>
            </a:r>
            <a:endParaRPr lang="fr-FR" sz="2000" dirty="0">
              <a:latin typeface="Times New Roman" panose="02020603050405020304" pitchFamily="18" charset="0"/>
              <a:cs typeface="Times New Roman" panose="02020603050405020304" pitchFamily="18" charset="0"/>
            </a:endParaRPr>
          </a:p>
        </p:txBody>
      </p:sp>
      <p:pic>
        <p:nvPicPr>
          <p:cNvPr id="24" name="Picture 16" descr="Two Women, Fashion, Female, Fashion Coup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0547" y="2055939"/>
            <a:ext cx="1471106" cy="2025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166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CE4C063-F13B-4D5A-BE50-9AA80BF0BC6B}"/>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3C47D9F2-CB6E-4A2F-8146-8D45BB86DB31}"/>
              </a:ext>
            </a:extLst>
          </p:cNvPr>
          <p:cNvSpPr>
            <a:spLocks noGrp="1"/>
          </p:cNvSpPr>
          <p:nvPr>
            <p:ph type="ftr" sz="quarter" idx="11"/>
          </p:nvPr>
        </p:nvSpPr>
        <p:spPr/>
        <p:txBody>
          <a:bodyPr/>
          <a:lstStyle/>
          <a:p>
            <a:r>
              <a:rPr lang="fr-FR" dirty="0"/>
              <a:t>Sensibilisation aux droits d’auteurs</a:t>
            </a:r>
          </a:p>
        </p:txBody>
      </p:sp>
      <p:sp>
        <p:nvSpPr>
          <p:cNvPr id="5" name="Espace réservé du numéro de diapositive 4">
            <a:extLst>
              <a:ext uri="{FF2B5EF4-FFF2-40B4-BE49-F238E27FC236}">
                <a16:creationId xmlns:a16="http://schemas.microsoft.com/office/drawing/2014/main" id="{9AA25914-3934-45D6-A376-130907768BF4}"/>
              </a:ext>
            </a:extLst>
          </p:cNvPr>
          <p:cNvSpPr>
            <a:spLocks noGrp="1"/>
          </p:cNvSpPr>
          <p:nvPr>
            <p:ph type="sldNum" sz="quarter" idx="12"/>
          </p:nvPr>
        </p:nvSpPr>
        <p:spPr/>
        <p:txBody>
          <a:bodyPr/>
          <a:lstStyle/>
          <a:p>
            <a:fld id="{9C1A82F2-75C4-42C2-8E93-FEFE8959BC01}" type="slidenum">
              <a:rPr lang="fr-FR" smtClean="0"/>
              <a:pPr/>
              <a:t>23</a:t>
            </a:fld>
            <a:endParaRPr lang="fr-FR"/>
          </a:p>
        </p:txBody>
      </p:sp>
      <p:sp>
        <p:nvSpPr>
          <p:cNvPr id="6" name="Titre 5">
            <a:extLst>
              <a:ext uri="{FF2B5EF4-FFF2-40B4-BE49-F238E27FC236}">
                <a16:creationId xmlns:a16="http://schemas.microsoft.com/office/drawing/2014/main" id="{4B35EEB1-EEF3-4C5F-B2B0-11C7A06D9DA1}"/>
              </a:ext>
            </a:extLst>
          </p:cNvPr>
          <p:cNvSpPr>
            <a:spLocks noGrp="1"/>
          </p:cNvSpPr>
          <p:nvPr>
            <p:ph type="title"/>
          </p:nvPr>
        </p:nvSpPr>
        <p:spPr/>
        <p:txBody>
          <a:bodyPr/>
          <a:lstStyle/>
          <a:p>
            <a:r>
              <a:rPr lang="fr-FR" dirty="0" smtClean="0"/>
              <a:t>LES IMAGES</a:t>
            </a:r>
            <a:endParaRPr lang="fr-FR" dirty="0"/>
          </a:p>
        </p:txBody>
      </p:sp>
      <p:sp>
        <p:nvSpPr>
          <p:cNvPr id="14" name="Espace réservé du contenu 2"/>
          <p:cNvSpPr>
            <a:spLocks noGrp="1"/>
          </p:cNvSpPr>
          <p:nvPr>
            <p:ph idx="1"/>
          </p:nvPr>
        </p:nvSpPr>
        <p:spPr>
          <a:xfrm>
            <a:off x="287138" y="1785036"/>
            <a:ext cx="8542179" cy="1187579"/>
          </a:xfrm>
        </p:spPr>
        <p:txBody>
          <a:bodyPr>
            <a:normAutofit/>
          </a:bodyPr>
          <a:lstStyle/>
          <a:p>
            <a:pPr marL="0" indent="0">
              <a:buNone/>
            </a:pPr>
            <a:endParaRPr lang="fr-FR" sz="1200" dirty="0">
              <a:latin typeface="Times New Roman" panose="02020603050405020304" pitchFamily="18" charset="0"/>
              <a:cs typeface="Times New Roman" panose="02020603050405020304" pitchFamily="18" charset="0"/>
            </a:endParaRPr>
          </a:p>
          <a:p>
            <a:endParaRPr lang="fr-FR" sz="1200" dirty="0">
              <a:latin typeface="Times New Roman" panose="02020603050405020304" pitchFamily="18" charset="0"/>
              <a:cs typeface="Times New Roman" panose="02020603050405020304" pitchFamily="18" charset="0"/>
            </a:endParaRPr>
          </a:p>
        </p:txBody>
      </p:sp>
      <p:sp>
        <p:nvSpPr>
          <p:cNvPr id="16" name="Émoticône 15"/>
          <p:cNvSpPr/>
          <p:nvPr/>
        </p:nvSpPr>
        <p:spPr>
          <a:xfrm>
            <a:off x="4236198" y="199894"/>
            <a:ext cx="322028" cy="247982"/>
          </a:xfrm>
          <a:prstGeom prst="smileyFac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17" name="Bulle ronde 16"/>
          <p:cNvSpPr/>
          <p:nvPr/>
        </p:nvSpPr>
        <p:spPr>
          <a:xfrm>
            <a:off x="4841590" y="277462"/>
            <a:ext cx="2801533" cy="444269"/>
          </a:xfrm>
          <a:prstGeom prst="wedgeEllipseCallout">
            <a:avLst>
              <a:gd name="adj1" fmla="val -59080"/>
              <a:gd name="adj2" fmla="val -59620"/>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fr-FR" dirty="0">
                <a:latin typeface="Times New Roman" panose="02020603050405020304" pitchFamily="18" charset="0"/>
                <a:cs typeface="Times New Roman" panose="02020603050405020304" pitchFamily="18" charset="0"/>
              </a:rPr>
              <a:t>Est-ce que j’ai le droit d’utiliser des images trouvées sur Internet?</a:t>
            </a:r>
            <a:endParaRPr lang="fr-FR" dirty="0"/>
          </a:p>
        </p:txBody>
      </p:sp>
      <p:sp>
        <p:nvSpPr>
          <p:cNvPr id="18" name="ZoneTexte 17"/>
          <p:cNvSpPr txBox="1"/>
          <p:nvPr/>
        </p:nvSpPr>
        <p:spPr>
          <a:xfrm>
            <a:off x="475473" y="1681655"/>
            <a:ext cx="3174088" cy="276999"/>
          </a:xfrm>
          <a:prstGeom prst="rect">
            <a:avLst/>
          </a:prstGeom>
          <a:noFill/>
        </p:spPr>
        <p:txBody>
          <a:bodyPr wrap="square" rtlCol="0">
            <a:spAutoFit/>
          </a:bodyPr>
          <a:lstStyle/>
          <a:p>
            <a:r>
              <a:rPr lang="fr-FR" sz="1200" dirty="0" smtClean="0">
                <a:latin typeface="Times New Roman" panose="02020603050405020304" pitchFamily="18" charset="0"/>
                <a:cs typeface="Times New Roman" panose="02020603050405020304" pitchFamily="18" charset="0"/>
              </a:rPr>
              <a:t>La tour Eiffel ? </a:t>
            </a:r>
            <a:endParaRPr lang="fr-FR" sz="1200" dirty="0">
              <a:latin typeface="Times New Roman" panose="02020603050405020304" pitchFamily="18" charset="0"/>
              <a:cs typeface="Times New Roman" panose="02020603050405020304" pitchFamily="18" charset="0"/>
            </a:endParaRPr>
          </a:p>
        </p:txBody>
      </p:sp>
      <p:pic>
        <p:nvPicPr>
          <p:cNvPr id="19" name="Picture 2" descr="https://cdn.pixabay.com/photo/2018/04/25/09/26/eiffel-tower-3349075_960_7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982" r="25021"/>
          <a:stretch/>
        </p:blipFill>
        <p:spPr bwMode="auto">
          <a:xfrm>
            <a:off x="523300" y="1928652"/>
            <a:ext cx="1084783" cy="13886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2523231" y="441426"/>
            <a:ext cx="4353355" cy="677108"/>
          </a:xfrm>
          <a:prstGeom prst="rect">
            <a:avLst/>
          </a:prstGeom>
          <a:noFill/>
        </p:spPr>
        <p:txBody>
          <a:bodyPr wrap="square" rtlCol="0">
            <a:spAutoFit/>
          </a:bodyPr>
          <a:lstStyle/>
          <a:p>
            <a:r>
              <a:rPr lang="fr-FR" sz="1200" dirty="0">
                <a:latin typeface="Times New Roman" panose="02020603050405020304" pitchFamily="18" charset="0"/>
                <a:cs typeface="Times New Roman" panose="02020603050405020304" pitchFamily="18" charset="0"/>
              </a:rPr>
              <a:t>Des peintures </a:t>
            </a:r>
            <a:r>
              <a:rPr lang="fr-FR" sz="1200" dirty="0" smtClean="0">
                <a:latin typeface="Times New Roman" panose="02020603050405020304" pitchFamily="18" charset="0"/>
                <a:cs typeface="Times New Roman" panose="02020603050405020304" pitchFamily="18" charset="0"/>
              </a:rPr>
              <a:t>?</a:t>
            </a:r>
          </a:p>
          <a:p>
            <a:r>
              <a:rPr lang="fr-FR" sz="1200" dirty="0" smtClean="0">
                <a:latin typeface="Times New Roman" panose="02020603050405020304" pitchFamily="18" charset="0"/>
                <a:cs typeface="Times New Roman" panose="02020603050405020304" pitchFamily="18" charset="0"/>
              </a:rPr>
              <a:t>La </a:t>
            </a:r>
            <a:r>
              <a:rPr lang="fr-FR" sz="1200" dirty="0">
                <a:latin typeface="Times New Roman" panose="02020603050405020304" pitchFamily="18" charset="0"/>
                <a:cs typeface="Times New Roman" panose="02020603050405020304" pitchFamily="18" charset="0"/>
              </a:rPr>
              <a:t>Joconde de Léonard de Vinci </a:t>
            </a:r>
            <a:r>
              <a:rPr lang="fr-FR" sz="1200" dirty="0" smtClean="0">
                <a:latin typeface="Times New Roman" panose="02020603050405020304" pitchFamily="18" charset="0"/>
                <a:cs typeface="Times New Roman" panose="02020603050405020304" pitchFamily="18" charset="0"/>
              </a:rPr>
              <a:t>?</a:t>
            </a:r>
          </a:p>
          <a:p>
            <a:r>
              <a:rPr lang="fr-FR" sz="1200" dirty="0" smtClean="0">
                <a:latin typeface="Times New Roman" panose="02020603050405020304" pitchFamily="18" charset="0"/>
                <a:cs typeface="Times New Roman" panose="02020603050405020304" pitchFamily="18" charset="0"/>
              </a:rPr>
              <a:t>Le </a:t>
            </a:r>
            <a:r>
              <a:rPr lang="fr-FR" sz="1200" dirty="0">
                <a:latin typeface="Times New Roman" panose="02020603050405020304" pitchFamily="18" charset="0"/>
                <a:cs typeface="Times New Roman" panose="02020603050405020304" pitchFamily="18" charset="0"/>
              </a:rPr>
              <a:t>Cri de </a:t>
            </a:r>
            <a:r>
              <a:rPr lang="fr-FR" sz="1200" dirty="0" smtClean="0">
                <a:latin typeface="Times New Roman" panose="02020603050405020304" pitchFamily="18" charset="0"/>
                <a:cs typeface="Times New Roman" panose="02020603050405020304" pitchFamily="18" charset="0"/>
              </a:rPr>
              <a:t>Munch </a:t>
            </a:r>
            <a:r>
              <a:rPr lang="fr-FR" sz="1400" dirty="0" smtClean="0">
                <a:latin typeface="Times New Roman" panose="02020603050405020304" pitchFamily="18" charset="0"/>
                <a:cs typeface="Times New Roman" panose="02020603050405020304" pitchFamily="18" charset="0"/>
              </a:rPr>
              <a:t>?</a:t>
            </a:r>
            <a:endParaRPr lang="fr-FR" sz="1400" dirty="0">
              <a:latin typeface="Times New Roman" panose="02020603050405020304" pitchFamily="18" charset="0"/>
              <a:cs typeface="Times New Roman" panose="02020603050405020304" pitchFamily="18" charset="0"/>
            </a:endParaRPr>
          </a:p>
        </p:txBody>
      </p:sp>
      <p:pic>
        <p:nvPicPr>
          <p:cNvPr id="21" name="Picture 6" descr="Fichier:Mona Lisa, by Leonardo da Vinci, from C2RMF retouch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6776" y="1134402"/>
            <a:ext cx="1200689" cy="14861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Imag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5146" y="2771741"/>
            <a:ext cx="1356507" cy="1640390"/>
          </a:xfrm>
          <a:prstGeom prst="rect">
            <a:avLst/>
          </a:prstGeom>
          <a:ln>
            <a:noFill/>
          </a:ln>
          <a:effectLst>
            <a:softEdge rad="112500"/>
          </a:effectLst>
        </p:spPr>
      </p:pic>
      <p:sp>
        <p:nvSpPr>
          <p:cNvPr id="23" name="ZoneTexte 22"/>
          <p:cNvSpPr txBox="1"/>
          <p:nvPr/>
        </p:nvSpPr>
        <p:spPr>
          <a:xfrm>
            <a:off x="6308780" y="773163"/>
            <a:ext cx="2050113" cy="276999"/>
          </a:xfrm>
          <a:prstGeom prst="rect">
            <a:avLst/>
          </a:prstGeom>
          <a:noFill/>
        </p:spPr>
        <p:txBody>
          <a:bodyPr wrap="square" rtlCol="0">
            <a:spAutoFit/>
          </a:bodyPr>
          <a:lstStyle/>
          <a:p>
            <a:r>
              <a:rPr lang="fr-FR" sz="1200" dirty="0" smtClean="0">
                <a:latin typeface="Times New Roman" panose="02020603050405020304" pitchFamily="18" charset="0"/>
                <a:cs typeface="Times New Roman" panose="02020603050405020304" pitchFamily="18" charset="0"/>
              </a:rPr>
              <a:t>Des inconnus dans la rue ? </a:t>
            </a:r>
            <a:endParaRPr lang="fr-FR" sz="1200" dirty="0">
              <a:latin typeface="Times New Roman" panose="02020603050405020304" pitchFamily="18" charset="0"/>
              <a:cs typeface="Times New Roman" panose="02020603050405020304" pitchFamily="18" charset="0"/>
            </a:endParaRPr>
          </a:p>
        </p:txBody>
      </p:sp>
      <p:pic>
        <p:nvPicPr>
          <p:cNvPr id="24" name="Picture 16" descr="Two Women, Fashion, Female, Fashion Coup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8520" y="1066484"/>
            <a:ext cx="1262324" cy="17384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ZoneTexte 24"/>
          <p:cNvSpPr txBox="1"/>
          <p:nvPr/>
        </p:nvSpPr>
        <p:spPr>
          <a:xfrm>
            <a:off x="523300" y="3193145"/>
            <a:ext cx="1487978" cy="276999"/>
          </a:xfrm>
          <a:prstGeom prst="rect">
            <a:avLst/>
          </a:prstGeom>
          <a:noFill/>
        </p:spPr>
        <p:txBody>
          <a:bodyPr wrap="square" rtlCol="0">
            <a:spAutoFit/>
          </a:bodyPr>
          <a:lstStyle/>
          <a:p>
            <a:r>
              <a:rPr lang="fr-FR" sz="1200" dirty="0" smtClean="0"/>
              <a:t>© Pixabay</a:t>
            </a:r>
            <a:endParaRPr lang="fr-FR" sz="1200" dirty="0"/>
          </a:p>
        </p:txBody>
      </p:sp>
      <p:sp>
        <p:nvSpPr>
          <p:cNvPr id="26" name="ZoneTexte 25"/>
          <p:cNvSpPr txBox="1"/>
          <p:nvPr/>
        </p:nvSpPr>
        <p:spPr>
          <a:xfrm>
            <a:off x="2534358" y="2507705"/>
            <a:ext cx="1487978" cy="276999"/>
          </a:xfrm>
          <a:prstGeom prst="rect">
            <a:avLst/>
          </a:prstGeom>
          <a:noFill/>
        </p:spPr>
        <p:txBody>
          <a:bodyPr wrap="square" rtlCol="0">
            <a:spAutoFit/>
          </a:bodyPr>
          <a:lstStyle/>
          <a:p>
            <a:r>
              <a:rPr lang="fr-FR" sz="1200" dirty="0" smtClean="0"/>
              <a:t>© Wikipédia</a:t>
            </a:r>
            <a:endParaRPr lang="fr-FR" sz="1200" dirty="0"/>
          </a:p>
        </p:txBody>
      </p:sp>
      <p:sp>
        <p:nvSpPr>
          <p:cNvPr id="27" name="ZoneTexte 26"/>
          <p:cNvSpPr txBox="1"/>
          <p:nvPr/>
        </p:nvSpPr>
        <p:spPr>
          <a:xfrm>
            <a:off x="2523231" y="4273631"/>
            <a:ext cx="1487978" cy="276999"/>
          </a:xfrm>
          <a:prstGeom prst="rect">
            <a:avLst/>
          </a:prstGeom>
          <a:noFill/>
        </p:spPr>
        <p:txBody>
          <a:bodyPr wrap="square" rtlCol="0">
            <a:spAutoFit/>
          </a:bodyPr>
          <a:lstStyle/>
          <a:p>
            <a:r>
              <a:rPr lang="fr-FR" sz="1200" dirty="0" smtClean="0"/>
              <a:t>© Munchmuseet</a:t>
            </a:r>
            <a:endParaRPr lang="fr-FR" sz="1200" dirty="0"/>
          </a:p>
        </p:txBody>
      </p:sp>
      <p:sp>
        <p:nvSpPr>
          <p:cNvPr id="28" name="ZoneTexte 27"/>
          <p:cNvSpPr txBox="1"/>
          <p:nvPr/>
        </p:nvSpPr>
        <p:spPr>
          <a:xfrm>
            <a:off x="6242356" y="2758092"/>
            <a:ext cx="1505454" cy="276999"/>
          </a:xfrm>
          <a:prstGeom prst="rect">
            <a:avLst/>
          </a:prstGeom>
          <a:noFill/>
        </p:spPr>
        <p:txBody>
          <a:bodyPr wrap="square" rtlCol="0">
            <a:spAutoFit/>
          </a:bodyPr>
          <a:lstStyle/>
          <a:p>
            <a:r>
              <a:rPr lang="fr-FR" sz="1200" dirty="0" smtClean="0"/>
              <a:t>© Pixabay</a:t>
            </a:r>
            <a:endParaRPr lang="fr-FR" sz="1200" dirty="0"/>
          </a:p>
        </p:txBody>
      </p:sp>
      <p:sp>
        <p:nvSpPr>
          <p:cNvPr id="2" name="ZoneTexte 1"/>
          <p:cNvSpPr txBox="1"/>
          <p:nvPr/>
        </p:nvSpPr>
        <p:spPr>
          <a:xfrm>
            <a:off x="464549" y="794295"/>
            <a:ext cx="2087354" cy="938719"/>
          </a:xfrm>
          <a:prstGeom prst="rect">
            <a:avLst/>
          </a:prstGeom>
          <a:noFill/>
        </p:spPr>
        <p:txBody>
          <a:bodyPr wrap="square" rtlCol="0">
            <a:spAutoFit/>
          </a:bodyPr>
          <a:lstStyle/>
          <a:p>
            <a:r>
              <a:rPr lang="fr-FR" sz="1100" dirty="0">
                <a:latin typeface="Times New Roman" panose="02020603050405020304" pitchFamily="18" charset="0"/>
                <a:cs typeface="Times New Roman" panose="02020603050405020304" pitchFamily="18" charset="0"/>
              </a:rPr>
              <a:t>Une photographie est également protégée par les droits d’auteurs. Ainsi un photographe peut décider d’exploiter ou non son </a:t>
            </a:r>
            <a:r>
              <a:rPr lang="fr-FR" sz="1100" dirty="0" smtClean="0">
                <a:latin typeface="Times New Roman" panose="02020603050405020304" pitchFamily="18" charset="0"/>
                <a:cs typeface="Times New Roman" panose="02020603050405020304" pitchFamily="18" charset="0"/>
              </a:rPr>
              <a:t>œuvre.</a:t>
            </a:r>
            <a:endParaRPr lang="fr-FR" dirty="0"/>
          </a:p>
        </p:txBody>
      </p:sp>
      <p:sp>
        <p:nvSpPr>
          <p:cNvPr id="7" name="ZoneTexte 6"/>
          <p:cNvSpPr txBox="1"/>
          <p:nvPr/>
        </p:nvSpPr>
        <p:spPr>
          <a:xfrm>
            <a:off x="293975" y="3421217"/>
            <a:ext cx="2076430" cy="1608582"/>
          </a:xfrm>
          <a:prstGeom prst="rect">
            <a:avLst/>
          </a:prstGeom>
          <a:noFill/>
        </p:spPr>
        <p:txBody>
          <a:bodyPr wrap="square" rtlCol="0">
            <a:spAutoFit/>
          </a:bodyPr>
          <a:lstStyle/>
          <a:p>
            <a:r>
              <a:rPr lang="fr-FR" sz="1100" dirty="0">
                <a:latin typeface="Times New Roman" panose="02020603050405020304" pitchFamily="18" charset="0"/>
                <a:cs typeface="Times New Roman" panose="02020603050405020304" pitchFamily="18" charset="0"/>
              </a:rPr>
              <a:t>Je peux prendre une photographie de la tour </a:t>
            </a:r>
            <a:r>
              <a:rPr lang="fr-FR" sz="1100" dirty="0" smtClean="0">
                <a:latin typeface="Times New Roman" panose="02020603050405020304" pitchFamily="18" charset="0"/>
                <a:cs typeface="Times New Roman" panose="02020603050405020304" pitchFamily="18" charset="0"/>
              </a:rPr>
              <a:t>Eiffel, </a:t>
            </a:r>
            <a:r>
              <a:rPr lang="fr-FR" sz="1100" dirty="0">
                <a:latin typeface="Times New Roman" panose="02020603050405020304" pitchFamily="18" charset="0"/>
                <a:cs typeface="Times New Roman" panose="02020603050405020304" pitchFamily="18" charset="0"/>
              </a:rPr>
              <a:t>et utiliser l’image, car elle n’est plus protégée par le droit patrimonial. Mais pas la nuit, car elle est mise en valeur par une société </a:t>
            </a:r>
            <a:r>
              <a:rPr lang="fr-FR" sz="1100" dirty="0" smtClean="0">
                <a:latin typeface="Times New Roman" panose="02020603050405020304" pitchFamily="18" charset="0"/>
                <a:cs typeface="Times New Roman" panose="02020603050405020304" pitchFamily="18" charset="0"/>
              </a:rPr>
              <a:t>d’éclairage qui </a:t>
            </a:r>
            <a:r>
              <a:rPr lang="fr-FR" sz="1100" dirty="0">
                <a:latin typeface="Times New Roman" panose="02020603050405020304" pitchFamily="18" charset="0"/>
                <a:cs typeface="Times New Roman" panose="02020603050405020304" pitchFamily="18" charset="0"/>
              </a:rPr>
              <a:t>peut faire valoir ses droits d’auteurs.</a:t>
            </a:r>
          </a:p>
          <a:p>
            <a:endParaRPr lang="fr-FR" dirty="0"/>
          </a:p>
        </p:txBody>
      </p:sp>
      <p:sp>
        <p:nvSpPr>
          <p:cNvPr id="29" name="ZoneTexte 28"/>
          <p:cNvSpPr txBox="1"/>
          <p:nvPr/>
        </p:nvSpPr>
        <p:spPr>
          <a:xfrm rot="20427263">
            <a:off x="2204242" y="1597041"/>
            <a:ext cx="1671646" cy="413408"/>
          </a:xfrm>
          <a:prstGeom prst="rect">
            <a:avLst/>
          </a:prstGeom>
          <a:solidFill>
            <a:srgbClr val="FF0000">
              <a:alpha val="23000"/>
            </a:srgbClr>
          </a:solidFill>
          <a:ln>
            <a:solidFill>
              <a:srgbClr val="FF0000"/>
            </a:solidFill>
          </a:ln>
        </p:spPr>
        <p:txBody>
          <a:bodyPr wrap="square" rtlCol="0">
            <a:spAutoFit/>
          </a:bodyPr>
          <a:lstStyle/>
          <a:p>
            <a:r>
              <a:rPr lang="fr-FR" sz="2000" b="1" dirty="0" smtClean="0">
                <a:solidFill>
                  <a:srgbClr val="FF0000"/>
                </a:solidFill>
              </a:rPr>
              <a:t>OUI ET NON</a:t>
            </a:r>
            <a:endParaRPr lang="fr-FR" sz="2000" b="1" dirty="0">
              <a:solidFill>
                <a:srgbClr val="FF0000"/>
              </a:solidFill>
            </a:endParaRPr>
          </a:p>
        </p:txBody>
      </p:sp>
      <p:sp>
        <p:nvSpPr>
          <p:cNvPr id="30" name="ZoneTexte 29"/>
          <p:cNvSpPr txBox="1"/>
          <p:nvPr/>
        </p:nvSpPr>
        <p:spPr>
          <a:xfrm>
            <a:off x="3802387" y="885624"/>
            <a:ext cx="2366171" cy="3816429"/>
          </a:xfrm>
          <a:prstGeom prst="rect">
            <a:avLst/>
          </a:prstGeom>
          <a:noFill/>
        </p:spPr>
        <p:txBody>
          <a:bodyPr wrap="square" rtlCol="0">
            <a:spAutoFit/>
          </a:bodyPr>
          <a:lstStyle/>
          <a:p>
            <a:r>
              <a:rPr lang="fr-FR" sz="1100" dirty="0" smtClean="0">
                <a:latin typeface="Times New Roman" panose="02020603050405020304" pitchFamily="18" charset="0"/>
                <a:cs typeface="Times New Roman" panose="02020603050405020304" pitchFamily="18" charset="0"/>
              </a:rPr>
              <a:t>Des </a:t>
            </a:r>
            <a:r>
              <a:rPr lang="fr-FR" sz="1100" dirty="0">
                <a:latin typeface="Times New Roman" panose="02020603050405020304" pitchFamily="18" charset="0"/>
                <a:cs typeface="Times New Roman" panose="02020603050405020304" pitchFamily="18" charset="0"/>
              </a:rPr>
              <a:t>tableaux tombés dans le domaine public peuvent être encore soumis à des droits, en effet la photographie d’une œuvre peut être la propriété d’un photographe encore </a:t>
            </a:r>
            <a:r>
              <a:rPr lang="fr-FR" sz="1100" dirty="0" smtClean="0">
                <a:latin typeface="Times New Roman" panose="02020603050405020304" pitchFamily="18" charset="0"/>
                <a:cs typeface="Times New Roman" panose="02020603050405020304" pitchFamily="18" charset="0"/>
              </a:rPr>
              <a:t>vivant</a:t>
            </a:r>
            <a:r>
              <a:rPr lang="fr-FR" sz="1100" dirty="0">
                <a:latin typeface="Times New Roman" panose="02020603050405020304" pitchFamily="18" charset="0"/>
                <a:cs typeface="Times New Roman" panose="02020603050405020304" pitchFamily="18" charset="0"/>
              </a:rPr>
              <a:t> </a:t>
            </a:r>
            <a:r>
              <a:rPr lang="fr-FR" sz="1100" dirty="0" smtClean="0">
                <a:latin typeface="Times New Roman" panose="02020603050405020304" pitchFamily="18" charset="0"/>
                <a:cs typeface="Times New Roman" panose="02020603050405020304" pitchFamily="18" charset="0"/>
              </a:rPr>
              <a:t>(article L122-4).</a:t>
            </a:r>
          </a:p>
          <a:p>
            <a:endParaRPr lang="fr-FR" sz="1100" dirty="0" smtClean="0">
              <a:latin typeface="Times New Roman" panose="02020603050405020304" pitchFamily="18" charset="0"/>
              <a:cs typeface="Times New Roman" panose="02020603050405020304" pitchFamily="18" charset="0"/>
            </a:endParaRPr>
          </a:p>
          <a:p>
            <a:r>
              <a:rPr lang="fr-FR" sz="1100" dirty="0" smtClean="0">
                <a:latin typeface="Times New Roman" panose="02020603050405020304" pitchFamily="18" charset="0"/>
                <a:cs typeface="Times New Roman" panose="02020603050405020304" pitchFamily="18" charset="0"/>
              </a:rPr>
              <a:t>Certains </a:t>
            </a:r>
            <a:r>
              <a:rPr lang="fr-FR" sz="1100" dirty="0">
                <a:latin typeface="Times New Roman" panose="02020603050405020304" pitchFamily="18" charset="0"/>
                <a:cs typeface="Times New Roman" panose="02020603050405020304" pitchFamily="18" charset="0"/>
              </a:rPr>
              <a:t>musées exercent également un « droit d’accès » sur leurs collections d’œuvres d’art, en négociant l’utilisation d’appareils (trépied, flash, etc.) permettant l’obtention de photographies de qualité. </a:t>
            </a:r>
            <a:r>
              <a:rPr lang="fr-FR" sz="1100" b="1" dirty="0">
                <a:latin typeface="Times New Roman" panose="02020603050405020304" pitchFamily="18" charset="0"/>
                <a:cs typeface="Times New Roman" panose="02020603050405020304" pitchFamily="18" charset="0"/>
              </a:rPr>
              <a:t>Les droits d’utilisations sont visibles dans les mentions légales d’un site ou les conditions générales d’utilisations</a:t>
            </a:r>
            <a:r>
              <a:rPr lang="fr-FR" sz="1100" b="1" dirty="0" smtClean="0">
                <a:latin typeface="Times New Roman" panose="02020603050405020304" pitchFamily="18" charset="0"/>
                <a:cs typeface="Times New Roman" panose="02020603050405020304" pitchFamily="18" charset="0"/>
              </a:rPr>
              <a:t>.</a:t>
            </a:r>
          </a:p>
          <a:p>
            <a:endParaRPr lang="fr-FR" sz="1100" dirty="0">
              <a:latin typeface="Times New Roman" panose="02020603050405020304" pitchFamily="18" charset="0"/>
              <a:cs typeface="Times New Roman" panose="02020603050405020304" pitchFamily="18" charset="0"/>
            </a:endParaRPr>
          </a:p>
          <a:p>
            <a:r>
              <a:rPr lang="fr-FR" sz="1100" dirty="0">
                <a:latin typeface="Times New Roman" panose="02020603050405020304" pitchFamily="18" charset="0"/>
                <a:cs typeface="Times New Roman" panose="02020603050405020304" pitchFamily="18" charset="0"/>
              </a:rPr>
              <a:t>Le musée de Munch(Oslo, Norvège) autorise la reproduction de leurs photos :</a:t>
            </a:r>
          </a:p>
          <a:p>
            <a:endParaRPr lang="fr-FR" sz="1100" dirty="0"/>
          </a:p>
        </p:txBody>
      </p:sp>
      <p:pic>
        <p:nvPicPr>
          <p:cNvPr id="31" name="Image 30"/>
          <p:cNvPicPr>
            <a:picLocks noChangeAspect="1"/>
          </p:cNvPicPr>
          <p:nvPr/>
        </p:nvPicPr>
        <p:blipFill rotWithShape="1">
          <a:blip r:embed="rId6"/>
          <a:srcRect l="4034"/>
          <a:stretch/>
        </p:blipFill>
        <p:spPr>
          <a:xfrm>
            <a:off x="3317161" y="4526914"/>
            <a:ext cx="3102295" cy="366774"/>
          </a:xfrm>
          <a:prstGeom prst="rect">
            <a:avLst/>
          </a:prstGeom>
        </p:spPr>
      </p:pic>
      <p:sp>
        <p:nvSpPr>
          <p:cNvPr id="32" name="ZoneTexte 31"/>
          <p:cNvSpPr txBox="1"/>
          <p:nvPr/>
        </p:nvSpPr>
        <p:spPr>
          <a:xfrm>
            <a:off x="7317008" y="1015513"/>
            <a:ext cx="1743102" cy="2492990"/>
          </a:xfrm>
          <a:prstGeom prst="rect">
            <a:avLst/>
          </a:prstGeom>
          <a:noFill/>
        </p:spPr>
        <p:txBody>
          <a:bodyPr wrap="square" rtlCol="0">
            <a:spAutoFit/>
          </a:bodyPr>
          <a:lstStyle/>
          <a:p>
            <a:r>
              <a:rPr lang="fr-FR" sz="1200" dirty="0" smtClean="0">
                <a:latin typeface="Times New Roman" panose="02020603050405020304" pitchFamily="18" charset="0"/>
                <a:cs typeface="Times New Roman" panose="02020603050405020304" pitchFamily="18" charset="0"/>
              </a:rPr>
              <a:t>On parle de « droit </a:t>
            </a:r>
            <a:r>
              <a:rPr lang="fr-FR" sz="1200" dirty="0">
                <a:latin typeface="Times New Roman" panose="02020603050405020304" pitchFamily="18" charset="0"/>
                <a:cs typeface="Times New Roman" panose="02020603050405020304" pitchFamily="18" charset="0"/>
              </a:rPr>
              <a:t>à </a:t>
            </a:r>
            <a:r>
              <a:rPr lang="fr-FR" sz="1200" dirty="0" smtClean="0">
                <a:latin typeface="Times New Roman" panose="02020603050405020304" pitchFamily="18" charset="0"/>
                <a:cs typeface="Times New Roman" panose="02020603050405020304" pitchFamily="18" charset="0"/>
              </a:rPr>
              <a:t>l’image», dans </a:t>
            </a:r>
            <a:r>
              <a:rPr lang="fr-FR" sz="1200" b="1" dirty="0" smtClean="0">
                <a:latin typeface="Times New Roman" panose="02020603050405020304" pitchFamily="18" charset="0"/>
                <a:cs typeface="Times New Roman" panose="02020603050405020304" pitchFamily="18" charset="0"/>
              </a:rPr>
              <a:t>le code pénal les articles 226-1 et 226-2,</a:t>
            </a:r>
            <a:r>
              <a:rPr lang="fr-FR" sz="1200" dirty="0" smtClean="0">
                <a:latin typeface="Times New Roman" panose="02020603050405020304" pitchFamily="18" charset="0"/>
                <a:cs typeface="Times New Roman" panose="02020603050405020304" pitchFamily="18" charset="0"/>
              </a:rPr>
              <a:t>  interdisent la prise de l’image d’une personne </a:t>
            </a:r>
            <a:r>
              <a:rPr lang="fr-FR" sz="1200" b="1" dirty="0" smtClean="0">
                <a:latin typeface="Times New Roman" panose="02020603050405020304" pitchFamily="18" charset="0"/>
                <a:cs typeface="Times New Roman" panose="02020603050405020304" pitchFamily="18" charset="0"/>
              </a:rPr>
              <a:t>« </a:t>
            </a:r>
            <a:r>
              <a:rPr lang="fr-FR" sz="1200" dirty="0" smtClean="0">
                <a:latin typeface="Times New Roman" panose="02020603050405020304" pitchFamily="18" charset="0"/>
                <a:cs typeface="Times New Roman" panose="02020603050405020304" pitchFamily="18" charset="0"/>
              </a:rPr>
              <a:t>sans </a:t>
            </a:r>
            <a:r>
              <a:rPr lang="fr-FR" sz="1200" dirty="0">
                <a:latin typeface="Times New Roman" panose="02020603050405020304" pitchFamily="18" charset="0"/>
                <a:cs typeface="Times New Roman" panose="02020603050405020304" pitchFamily="18" charset="0"/>
              </a:rPr>
              <a:t>le consentement de </a:t>
            </a:r>
            <a:r>
              <a:rPr lang="fr-FR" sz="1200" dirty="0" smtClean="0">
                <a:latin typeface="Times New Roman" panose="02020603050405020304" pitchFamily="18" charset="0"/>
                <a:cs typeface="Times New Roman" panose="02020603050405020304" pitchFamily="18" charset="0"/>
              </a:rPr>
              <a:t>celle-ci » dans un lieu privé. Le non respect peut entraîner une </a:t>
            </a:r>
            <a:r>
              <a:rPr lang="fr-FR" sz="1200" b="1" dirty="0" smtClean="0">
                <a:latin typeface="Times New Roman" panose="02020603050405020304" pitchFamily="18" charset="0"/>
                <a:cs typeface="Times New Roman" panose="02020603050405020304" pitchFamily="18" charset="0"/>
              </a:rPr>
              <a:t>peine de prison d’un an et 45 </a:t>
            </a:r>
            <a:r>
              <a:rPr lang="fr-FR" sz="1200" b="1" dirty="0">
                <a:latin typeface="Times New Roman" panose="02020603050405020304" pitchFamily="18" charset="0"/>
                <a:cs typeface="Times New Roman" panose="02020603050405020304" pitchFamily="18" charset="0"/>
              </a:rPr>
              <a:t>000 euros </a:t>
            </a:r>
            <a:r>
              <a:rPr lang="fr-FR" sz="1200" b="1" dirty="0" smtClean="0">
                <a:latin typeface="Times New Roman" panose="02020603050405020304" pitchFamily="18" charset="0"/>
                <a:cs typeface="Times New Roman" panose="02020603050405020304" pitchFamily="18" charset="0"/>
              </a:rPr>
              <a:t>d'amende.</a:t>
            </a:r>
            <a:endParaRPr lang="fr-FR" sz="1200" b="1" dirty="0">
              <a:latin typeface="Times New Roman" panose="02020603050405020304" pitchFamily="18" charset="0"/>
              <a:cs typeface="Times New Roman" panose="02020603050405020304" pitchFamily="18" charset="0"/>
            </a:endParaRPr>
          </a:p>
          <a:p>
            <a:endParaRPr lang="fr-FR" sz="1200" dirty="0">
              <a:latin typeface="Times New Roman" panose="02020603050405020304" pitchFamily="18" charset="0"/>
              <a:cs typeface="Times New Roman" panose="02020603050405020304" pitchFamily="18" charset="0"/>
            </a:endParaRPr>
          </a:p>
        </p:txBody>
      </p:sp>
      <p:sp>
        <p:nvSpPr>
          <p:cNvPr id="33" name="ZoneTexte 32"/>
          <p:cNvSpPr txBox="1"/>
          <p:nvPr/>
        </p:nvSpPr>
        <p:spPr>
          <a:xfrm rot="20427263">
            <a:off x="382267" y="2625990"/>
            <a:ext cx="1671646" cy="413408"/>
          </a:xfrm>
          <a:prstGeom prst="rect">
            <a:avLst/>
          </a:prstGeom>
          <a:solidFill>
            <a:srgbClr val="FF0000">
              <a:alpha val="23000"/>
            </a:srgbClr>
          </a:solidFill>
          <a:ln>
            <a:solidFill>
              <a:srgbClr val="FF0000"/>
            </a:solidFill>
          </a:ln>
        </p:spPr>
        <p:txBody>
          <a:bodyPr wrap="square" rtlCol="0">
            <a:spAutoFit/>
          </a:bodyPr>
          <a:lstStyle/>
          <a:p>
            <a:r>
              <a:rPr lang="fr-FR" sz="2000" b="1" dirty="0" smtClean="0">
                <a:solidFill>
                  <a:srgbClr val="FF0000"/>
                </a:solidFill>
              </a:rPr>
              <a:t>OUI ET NON</a:t>
            </a:r>
            <a:endParaRPr lang="fr-FR" sz="2000" b="1" dirty="0">
              <a:solidFill>
                <a:srgbClr val="FF0000"/>
              </a:solidFill>
            </a:endParaRPr>
          </a:p>
        </p:txBody>
      </p:sp>
      <p:sp>
        <p:nvSpPr>
          <p:cNvPr id="34" name="ZoneTexte 33"/>
          <p:cNvSpPr txBox="1"/>
          <p:nvPr/>
        </p:nvSpPr>
        <p:spPr>
          <a:xfrm rot="20427263">
            <a:off x="2805202" y="3174259"/>
            <a:ext cx="715215" cy="413408"/>
          </a:xfrm>
          <a:prstGeom prst="rect">
            <a:avLst/>
          </a:prstGeom>
          <a:solidFill>
            <a:srgbClr val="FF0000">
              <a:alpha val="23000"/>
            </a:srgbClr>
          </a:solidFill>
          <a:ln>
            <a:solidFill>
              <a:srgbClr val="FF0000"/>
            </a:solidFill>
          </a:ln>
        </p:spPr>
        <p:txBody>
          <a:bodyPr wrap="square" rtlCol="0">
            <a:spAutoFit/>
          </a:bodyPr>
          <a:lstStyle/>
          <a:p>
            <a:r>
              <a:rPr lang="fr-FR" sz="2000" b="1" dirty="0" smtClean="0">
                <a:solidFill>
                  <a:srgbClr val="FF0000"/>
                </a:solidFill>
              </a:rPr>
              <a:t>OUI</a:t>
            </a:r>
            <a:endParaRPr lang="fr-FR" sz="2000" b="1" dirty="0">
              <a:solidFill>
                <a:srgbClr val="FF0000"/>
              </a:solidFill>
            </a:endParaRPr>
          </a:p>
        </p:txBody>
      </p:sp>
      <p:sp>
        <p:nvSpPr>
          <p:cNvPr id="35" name="ZoneTexte 34"/>
          <p:cNvSpPr txBox="1"/>
          <p:nvPr/>
        </p:nvSpPr>
        <p:spPr>
          <a:xfrm rot="20031541">
            <a:off x="6208054" y="1978710"/>
            <a:ext cx="1117616" cy="707886"/>
          </a:xfrm>
          <a:prstGeom prst="rect">
            <a:avLst/>
          </a:prstGeom>
          <a:solidFill>
            <a:srgbClr val="FF0000">
              <a:alpha val="23000"/>
            </a:srgbClr>
          </a:solidFill>
          <a:ln>
            <a:solidFill>
              <a:srgbClr val="FF0000"/>
            </a:solidFill>
          </a:ln>
        </p:spPr>
        <p:txBody>
          <a:bodyPr wrap="square" rtlCol="0">
            <a:spAutoFit/>
          </a:bodyPr>
          <a:lstStyle/>
          <a:p>
            <a:r>
              <a:rPr lang="fr-FR" sz="2000" b="1" dirty="0" smtClean="0">
                <a:solidFill>
                  <a:srgbClr val="FF0000"/>
                </a:solidFill>
              </a:rPr>
              <a:t>OUI ET NON</a:t>
            </a:r>
            <a:endParaRPr lang="fr-FR" sz="2000" b="1" dirty="0">
              <a:solidFill>
                <a:srgbClr val="FF0000"/>
              </a:solidFill>
            </a:endParaRPr>
          </a:p>
        </p:txBody>
      </p:sp>
      <p:sp>
        <p:nvSpPr>
          <p:cNvPr id="8" name="ZoneTexte 7"/>
          <p:cNvSpPr txBox="1"/>
          <p:nvPr/>
        </p:nvSpPr>
        <p:spPr>
          <a:xfrm>
            <a:off x="6474786" y="3293165"/>
            <a:ext cx="2585324" cy="1731693"/>
          </a:xfrm>
          <a:prstGeom prst="rect">
            <a:avLst/>
          </a:prstGeom>
          <a:noFill/>
        </p:spPr>
        <p:txBody>
          <a:bodyPr wrap="square" rtlCol="0">
            <a:spAutoFit/>
          </a:bodyPr>
          <a:lstStyle/>
          <a:p>
            <a:r>
              <a:rPr lang="fr-FR" sz="1200" b="1" dirty="0" smtClean="0">
                <a:latin typeface="Times New Roman" panose="02020603050405020304" pitchFamily="18" charset="0"/>
                <a:cs typeface="Times New Roman" panose="02020603050405020304" pitchFamily="18" charset="0"/>
              </a:rPr>
              <a:t>L'article </a:t>
            </a:r>
            <a:r>
              <a:rPr lang="fr-FR" sz="1200" b="1" dirty="0">
                <a:latin typeface="Times New Roman" panose="02020603050405020304" pitchFamily="18" charset="0"/>
                <a:cs typeface="Times New Roman" panose="02020603050405020304" pitchFamily="18" charset="0"/>
              </a:rPr>
              <a:t>9 </a:t>
            </a:r>
            <a:r>
              <a:rPr lang="fr-FR" sz="1200" b="1" dirty="0" smtClean="0">
                <a:latin typeface="Times New Roman" panose="02020603050405020304" pitchFamily="18" charset="0"/>
                <a:cs typeface="Times New Roman" panose="02020603050405020304" pitchFamily="18" charset="0"/>
              </a:rPr>
              <a:t>du</a:t>
            </a:r>
            <a:r>
              <a:rPr lang="fr-FR" sz="1200" b="1" dirty="0">
                <a:latin typeface="Times New Roman" panose="02020603050405020304" pitchFamily="18" charset="0"/>
                <a:cs typeface="Times New Roman" panose="02020603050405020304" pitchFamily="18" charset="0"/>
              </a:rPr>
              <a:t> Code civil </a:t>
            </a:r>
            <a:r>
              <a:rPr lang="fr-FR" sz="1200" dirty="0" smtClean="0">
                <a:latin typeface="Times New Roman" panose="02020603050405020304" pitchFamily="18" charset="0"/>
                <a:cs typeface="Times New Roman" panose="02020603050405020304" pitchFamily="18" charset="0"/>
              </a:rPr>
              <a:t>indique </a:t>
            </a:r>
            <a:r>
              <a:rPr lang="fr-FR" sz="1200" dirty="0">
                <a:latin typeface="Times New Roman" panose="02020603050405020304" pitchFamily="18" charset="0"/>
                <a:cs typeface="Times New Roman" panose="02020603050405020304" pitchFamily="18" charset="0"/>
              </a:rPr>
              <a:t>que : « </a:t>
            </a:r>
            <a:r>
              <a:rPr lang="fr-FR" sz="1200" b="1" i="1" dirty="0">
                <a:latin typeface="Times New Roman" panose="02020603050405020304" pitchFamily="18" charset="0"/>
                <a:cs typeface="Times New Roman" panose="02020603050405020304" pitchFamily="18" charset="0"/>
              </a:rPr>
              <a:t>Chacun a droit au respect de sa vie </a:t>
            </a:r>
            <a:r>
              <a:rPr lang="fr-FR" sz="1200" b="1" i="1" dirty="0" smtClean="0">
                <a:latin typeface="Times New Roman" panose="02020603050405020304" pitchFamily="18" charset="0"/>
                <a:cs typeface="Times New Roman" panose="02020603050405020304" pitchFamily="18" charset="0"/>
              </a:rPr>
              <a:t>privée</a:t>
            </a:r>
            <a:r>
              <a:rPr lang="fr-FR" sz="1200" dirty="0" smtClean="0">
                <a:latin typeface="Times New Roman" panose="02020603050405020304" pitchFamily="18" charset="0"/>
                <a:cs typeface="Times New Roman" panose="02020603050405020304" pitchFamily="18" charset="0"/>
              </a:rPr>
              <a:t> ». </a:t>
            </a:r>
          </a:p>
          <a:p>
            <a:endParaRPr lang="fr-FR" sz="1200" dirty="0" smtClean="0">
              <a:latin typeface="Times New Roman" panose="02020603050405020304" pitchFamily="18" charset="0"/>
              <a:cs typeface="Times New Roman" panose="02020603050405020304" pitchFamily="18" charset="0"/>
            </a:endParaRPr>
          </a:p>
          <a:p>
            <a:r>
              <a:rPr lang="fr-FR" sz="1200" dirty="0" smtClean="0">
                <a:latin typeface="Times New Roman" panose="02020603050405020304" pitchFamily="18" charset="0"/>
                <a:cs typeface="Times New Roman" panose="02020603050405020304" pitchFamily="18" charset="0"/>
              </a:rPr>
              <a:t>Il </a:t>
            </a:r>
            <a:r>
              <a:rPr lang="fr-FR" sz="1200" dirty="0">
                <a:latin typeface="Times New Roman" panose="02020603050405020304" pitchFamily="18" charset="0"/>
                <a:cs typeface="Times New Roman" panose="02020603050405020304" pitchFamily="18" charset="0"/>
              </a:rPr>
              <a:t>faut demander une autorisation dès lors que la personne est susceptible d’être reconnue ou flouter les images et rendre l’identification impossible.</a:t>
            </a:r>
          </a:p>
          <a:p>
            <a:endParaRPr lang="fr-FR" dirty="0"/>
          </a:p>
        </p:txBody>
      </p:sp>
    </p:spTree>
    <p:extLst>
      <p:ext uri="{BB962C8B-B14F-4D97-AF65-F5344CB8AC3E}">
        <p14:creationId xmlns:p14="http://schemas.microsoft.com/office/powerpoint/2010/main" val="1115357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C4FD3-04DD-4ADE-B9D0-C447DCC15F73}"/>
              </a:ext>
            </a:extLst>
          </p:cNvPr>
          <p:cNvSpPr>
            <a:spLocks noGrp="1"/>
          </p:cNvSpPr>
          <p:nvPr>
            <p:ph type="title"/>
          </p:nvPr>
        </p:nvSpPr>
        <p:spPr>
          <a:xfrm>
            <a:off x="1244600" y="2387795"/>
            <a:ext cx="7701437" cy="988818"/>
          </a:xfrm>
        </p:spPr>
        <p:txBody>
          <a:bodyPr/>
          <a:lstStyle/>
          <a:p>
            <a:r>
              <a:rPr lang="fr-FR" b="0" dirty="0" smtClean="0"/>
              <a:t>LES VIDEOS ET LA MUSIQUE</a:t>
            </a:r>
            <a:endParaRPr lang="fr-FR" dirty="0"/>
          </a:p>
        </p:txBody>
      </p:sp>
      <p:sp>
        <p:nvSpPr>
          <p:cNvPr id="3" name="Espace réservé de la date 2">
            <a:extLst>
              <a:ext uri="{FF2B5EF4-FFF2-40B4-BE49-F238E27FC236}">
                <a16:creationId xmlns:a16="http://schemas.microsoft.com/office/drawing/2014/main" id="{505BA20F-6FDF-4241-9985-5A59FAEEA6D8}"/>
              </a:ext>
            </a:extLst>
          </p:cNvPr>
          <p:cNvSpPr>
            <a:spLocks noGrp="1"/>
          </p:cNvSpPr>
          <p:nvPr>
            <p:ph type="dt" sz="half" idx="10"/>
          </p:nvPr>
        </p:nvSpPr>
        <p:spPr/>
        <p:txBody>
          <a:bodyPr/>
          <a:lstStyle/>
          <a:p>
            <a:r>
              <a:rPr lang="fr-FR" dirty="0" smtClean="0"/>
              <a:t>17/10/2019</a:t>
            </a:r>
            <a:endParaRPr lang="fr-FR" dirty="0"/>
          </a:p>
        </p:txBody>
      </p:sp>
      <p:sp>
        <p:nvSpPr>
          <p:cNvPr id="4" name="Espace réservé du pied de page 3">
            <a:extLst>
              <a:ext uri="{FF2B5EF4-FFF2-40B4-BE49-F238E27FC236}">
                <a16:creationId xmlns:a16="http://schemas.microsoft.com/office/drawing/2014/main" id="{5423CE8A-5CA4-4467-8BD3-7CAB2C7931C9}"/>
              </a:ext>
            </a:extLst>
          </p:cNvPr>
          <p:cNvSpPr>
            <a:spLocks noGrp="1"/>
          </p:cNvSpPr>
          <p:nvPr>
            <p:ph type="ftr" sz="quarter" idx="11"/>
          </p:nvPr>
        </p:nvSpPr>
        <p:spPr/>
        <p:txBody>
          <a:bodyPr/>
          <a:lstStyle/>
          <a:p>
            <a:r>
              <a:rPr lang="fr-FR" dirty="0"/>
              <a:t>S</a:t>
            </a:r>
            <a:r>
              <a:rPr lang="fr-FR" dirty="0" smtClean="0"/>
              <a:t>ensibilisation aux droits d’auteurs</a:t>
            </a:r>
            <a:endParaRPr lang="fr-FR" dirty="0"/>
          </a:p>
        </p:txBody>
      </p:sp>
      <p:sp>
        <p:nvSpPr>
          <p:cNvPr id="5" name="Espace réservé du numéro de diapositive 4">
            <a:extLst>
              <a:ext uri="{FF2B5EF4-FFF2-40B4-BE49-F238E27FC236}">
                <a16:creationId xmlns:a16="http://schemas.microsoft.com/office/drawing/2014/main" id="{11E51DED-CADA-4B92-9BF7-901C879A2713}"/>
              </a:ext>
            </a:extLst>
          </p:cNvPr>
          <p:cNvSpPr>
            <a:spLocks noGrp="1"/>
          </p:cNvSpPr>
          <p:nvPr>
            <p:ph type="sldNum" sz="quarter" idx="12"/>
          </p:nvPr>
        </p:nvSpPr>
        <p:spPr/>
        <p:txBody>
          <a:bodyPr/>
          <a:lstStyle/>
          <a:p>
            <a:fld id="{9C1A82F2-75C4-42C2-8E93-FEFE8959BC01}" type="slidenum">
              <a:rPr lang="fr-FR" smtClean="0"/>
              <a:pPr/>
              <a:t>24</a:t>
            </a:fld>
            <a:endParaRPr lang="fr-FR"/>
          </a:p>
        </p:txBody>
      </p:sp>
      <p:sp>
        <p:nvSpPr>
          <p:cNvPr id="6" name="Espace réservé du texte 5">
            <a:extLst>
              <a:ext uri="{FF2B5EF4-FFF2-40B4-BE49-F238E27FC236}">
                <a16:creationId xmlns:a16="http://schemas.microsoft.com/office/drawing/2014/main" id="{00461732-26DB-4590-B80F-E313B9AB3EBB}"/>
              </a:ext>
            </a:extLst>
          </p:cNvPr>
          <p:cNvSpPr>
            <a:spLocks noGrp="1"/>
          </p:cNvSpPr>
          <p:nvPr>
            <p:ph type="body" sz="quarter" idx="13"/>
          </p:nvPr>
        </p:nvSpPr>
        <p:spPr>
          <a:xfrm>
            <a:off x="1322241" y="1536892"/>
            <a:ext cx="4880596" cy="714375"/>
          </a:xfrm>
        </p:spPr>
        <p:txBody>
          <a:bodyPr/>
          <a:lstStyle/>
          <a:p>
            <a:r>
              <a:rPr lang="fr-FR" dirty="0" smtClean="0"/>
              <a:t>3</a:t>
            </a:r>
            <a:endParaRPr lang="fr-FR" dirty="0"/>
          </a:p>
        </p:txBody>
      </p:sp>
    </p:spTree>
    <p:extLst>
      <p:ext uri="{BB962C8B-B14F-4D97-AF65-F5344CB8AC3E}">
        <p14:creationId xmlns:p14="http://schemas.microsoft.com/office/powerpoint/2010/main" val="1531239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CE4C063-F13B-4D5A-BE50-9AA80BF0BC6B}"/>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3C47D9F2-CB6E-4A2F-8146-8D45BB86DB31}"/>
              </a:ext>
            </a:extLst>
          </p:cNvPr>
          <p:cNvSpPr>
            <a:spLocks noGrp="1"/>
          </p:cNvSpPr>
          <p:nvPr>
            <p:ph type="ftr" sz="quarter" idx="11"/>
          </p:nvPr>
        </p:nvSpPr>
        <p:spPr/>
        <p:txBody>
          <a:bodyPr/>
          <a:lstStyle/>
          <a:p>
            <a:r>
              <a:rPr lang="fr-FR" dirty="0"/>
              <a:t>Sensibilisation aux droits d’auteurs</a:t>
            </a:r>
          </a:p>
        </p:txBody>
      </p:sp>
      <p:sp>
        <p:nvSpPr>
          <p:cNvPr id="5" name="Espace réservé du numéro de diapositive 4">
            <a:extLst>
              <a:ext uri="{FF2B5EF4-FFF2-40B4-BE49-F238E27FC236}">
                <a16:creationId xmlns:a16="http://schemas.microsoft.com/office/drawing/2014/main" id="{9AA25914-3934-45D6-A376-130907768BF4}"/>
              </a:ext>
            </a:extLst>
          </p:cNvPr>
          <p:cNvSpPr>
            <a:spLocks noGrp="1"/>
          </p:cNvSpPr>
          <p:nvPr>
            <p:ph type="sldNum" sz="quarter" idx="12"/>
          </p:nvPr>
        </p:nvSpPr>
        <p:spPr/>
        <p:txBody>
          <a:bodyPr/>
          <a:lstStyle/>
          <a:p>
            <a:fld id="{9C1A82F2-75C4-42C2-8E93-FEFE8959BC01}" type="slidenum">
              <a:rPr lang="fr-FR" smtClean="0"/>
              <a:pPr/>
              <a:t>25</a:t>
            </a:fld>
            <a:endParaRPr lang="fr-FR"/>
          </a:p>
        </p:txBody>
      </p:sp>
      <p:sp>
        <p:nvSpPr>
          <p:cNvPr id="6" name="Titre 5">
            <a:extLst>
              <a:ext uri="{FF2B5EF4-FFF2-40B4-BE49-F238E27FC236}">
                <a16:creationId xmlns:a16="http://schemas.microsoft.com/office/drawing/2014/main" id="{4B35EEB1-EEF3-4C5F-B2B0-11C7A06D9DA1}"/>
              </a:ext>
            </a:extLst>
          </p:cNvPr>
          <p:cNvSpPr>
            <a:spLocks noGrp="1"/>
          </p:cNvSpPr>
          <p:nvPr>
            <p:ph type="title"/>
          </p:nvPr>
        </p:nvSpPr>
        <p:spPr/>
        <p:txBody>
          <a:bodyPr/>
          <a:lstStyle/>
          <a:p>
            <a:r>
              <a:rPr lang="fr-FR" dirty="0" smtClean="0"/>
              <a:t>LES VIDEOS et La MUSIQUE </a:t>
            </a:r>
            <a:endParaRPr lang="fr-FR" dirty="0"/>
          </a:p>
        </p:txBody>
      </p:sp>
      <p:sp>
        <p:nvSpPr>
          <p:cNvPr id="10" name="Bulle ronde 9"/>
          <p:cNvSpPr/>
          <p:nvPr/>
        </p:nvSpPr>
        <p:spPr>
          <a:xfrm>
            <a:off x="4341707" y="332715"/>
            <a:ext cx="4314194" cy="852617"/>
          </a:xfrm>
          <a:prstGeom prst="wedgeEllipseCallout">
            <a:avLst>
              <a:gd name="adj1" fmla="val -53459"/>
              <a:gd name="adj2" fmla="val 38346"/>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800" dirty="0">
                <a:latin typeface="Times New Roman" panose="02020603050405020304" pitchFamily="18" charset="0"/>
                <a:cs typeface="Times New Roman" panose="02020603050405020304" pitchFamily="18" charset="0"/>
              </a:rPr>
              <a:t>Est-ce que j’ai le droit d’utiliser des vidéos ou des musiques ?</a:t>
            </a:r>
            <a:endParaRPr lang="fr-FR" sz="1800" dirty="0"/>
          </a:p>
        </p:txBody>
      </p:sp>
      <p:sp>
        <p:nvSpPr>
          <p:cNvPr id="11" name="Émoticône 10"/>
          <p:cNvSpPr/>
          <p:nvPr/>
        </p:nvSpPr>
        <p:spPr>
          <a:xfrm>
            <a:off x="3567348" y="918830"/>
            <a:ext cx="590204" cy="561108"/>
          </a:xfrm>
          <a:prstGeom prst="smileyFac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pic>
        <p:nvPicPr>
          <p:cNvPr id="7" name="ohlkzNiTQNI"/>
          <p:cNvPicPr>
            <a:picLocks noRot="1" noChangeAspect="1"/>
          </p:cNvPicPr>
          <p:nvPr>
            <a:videoFile r:link="rId1"/>
          </p:nvPr>
        </p:nvPicPr>
        <p:blipFill>
          <a:blip r:embed="rId3"/>
          <a:stretch>
            <a:fillRect/>
          </a:stretch>
        </p:blipFill>
        <p:spPr>
          <a:xfrm>
            <a:off x="380576" y="1775949"/>
            <a:ext cx="3257569" cy="1832383"/>
          </a:xfrm>
          <a:prstGeom prst="rect">
            <a:avLst/>
          </a:prstGeom>
        </p:spPr>
      </p:pic>
      <p:sp>
        <p:nvSpPr>
          <p:cNvPr id="13" name="ZoneTexte 12"/>
          <p:cNvSpPr txBox="1"/>
          <p:nvPr/>
        </p:nvSpPr>
        <p:spPr>
          <a:xfrm>
            <a:off x="296667" y="3599047"/>
            <a:ext cx="3327211" cy="902491"/>
          </a:xfrm>
          <a:prstGeom prst="rect">
            <a:avLst/>
          </a:prstGeom>
          <a:noFill/>
        </p:spPr>
        <p:txBody>
          <a:bodyPr wrap="square" rtlCol="0">
            <a:spAutoFit/>
          </a:bodyPr>
          <a:lstStyle/>
          <a:p>
            <a:r>
              <a:rPr lang="fr-FR" dirty="0">
                <a:hlinkClick r:id="rId4"/>
              </a:rPr>
              <a:t>https://www.youtube.com/watch?v=ohlkzNiTQNI</a:t>
            </a:r>
            <a:endParaRPr lang="fr-FR" dirty="0"/>
          </a:p>
          <a:p>
            <a:r>
              <a:rPr lang="fr-FR" dirty="0" smtClean="0"/>
              <a:t>Vidéo </a:t>
            </a:r>
            <a:r>
              <a:rPr lang="fr-FR" dirty="0"/>
              <a:t>des meilleurs moments des soirées de lancement de Institut Mines-Télécom Business School, le 22 mai sur le campus d'Evry et le 23 </a:t>
            </a:r>
            <a:r>
              <a:rPr lang="fr-FR" dirty="0" smtClean="0"/>
              <a:t>mai</a:t>
            </a:r>
          </a:p>
          <a:p>
            <a:r>
              <a:rPr lang="fr-FR" dirty="0" smtClean="0"/>
              <a:t> </a:t>
            </a:r>
            <a:r>
              <a:rPr lang="fr-FR" dirty="0"/>
              <a:t>à L' Elyséum à Paris</a:t>
            </a:r>
            <a:r>
              <a:rPr lang="fr-FR" dirty="0" smtClean="0"/>
              <a:t>. </a:t>
            </a:r>
          </a:p>
        </p:txBody>
      </p:sp>
      <p:pic>
        <p:nvPicPr>
          <p:cNvPr id="14" name="Image 13"/>
          <p:cNvPicPr>
            <a:picLocks noChangeAspect="1"/>
          </p:cNvPicPr>
          <p:nvPr/>
        </p:nvPicPr>
        <p:blipFill>
          <a:blip r:embed="rId5"/>
          <a:stretch>
            <a:fillRect/>
          </a:stretch>
        </p:blipFill>
        <p:spPr>
          <a:xfrm>
            <a:off x="4157552" y="1395695"/>
            <a:ext cx="3942935" cy="3085775"/>
          </a:xfrm>
          <a:prstGeom prst="rect">
            <a:avLst/>
          </a:prstGeom>
        </p:spPr>
      </p:pic>
      <p:sp>
        <p:nvSpPr>
          <p:cNvPr id="2" name="Bouton d'action : Son 1">
            <a:hlinkClick r:id="" action="ppaction://noaction" highlightClick="1">
              <a:snd r:embed="rId6" name="applause.wav"/>
            </a:hlinkClick>
          </p:cNvPr>
          <p:cNvSpPr/>
          <p:nvPr/>
        </p:nvSpPr>
        <p:spPr>
          <a:xfrm>
            <a:off x="380576" y="1184561"/>
            <a:ext cx="592783" cy="536028"/>
          </a:xfrm>
          <a:prstGeom prst="actionButtonSoun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840671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CE4C063-F13B-4D5A-BE50-9AA80BF0BC6B}"/>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3C47D9F2-CB6E-4A2F-8146-8D45BB86DB31}"/>
              </a:ext>
            </a:extLst>
          </p:cNvPr>
          <p:cNvSpPr>
            <a:spLocks noGrp="1"/>
          </p:cNvSpPr>
          <p:nvPr>
            <p:ph type="ftr" sz="quarter" idx="11"/>
          </p:nvPr>
        </p:nvSpPr>
        <p:spPr/>
        <p:txBody>
          <a:bodyPr/>
          <a:lstStyle/>
          <a:p>
            <a:r>
              <a:rPr lang="fr-FR" dirty="0"/>
              <a:t>Sensibilisation aux droits d’auteurs</a:t>
            </a:r>
          </a:p>
        </p:txBody>
      </p:sp>
      <p:sp>
        <p:nvSpPr>
          <p:cNvPr id="5" name="Espace réservé du numéro de diapositive 4">
            <a:extLst>
              <a:ext uri="{FF2B5EF4-FFF2-40B4-BE49-F238E27FC236}">
                <a16:creationId xmlns:a16="http://schemas.microsoft.com/office/drawing/2014/main" id="{9AA25914-3934-45D6-A376-130907768BF4}"/>
              </a:ext>
            </a:extLst>
          </p:cNvPr>
          <p:cNvSpPr>
            <a:spLocks noGrp="1"/>
          </p:cNvSpPr>
          <p:nvPr>
            <p:ph type="sldNum" sz="quarter" idx="12"/>
          </p:nvPr>
        </p:nvSpPr>
        <p:spPr/>
        <p:txBody>
          <a:bodyPr/>
          <a:lstStyle/>
          <a:p>
            <a:fld id="{9C1A82F2-75C4-42C2-8E93-FEFE8959BC01}" type="slidenum">
              <a:rPr lang="fr-FR" smtClean="0"/>
              <a:pPr/>
              <a:t>26</a:t>
            </a:fld>
            <a:endParaRPr lang="fr-FR"/>
          </a:p>
        </p:txBody>
      </p:sp>
      <p:sp>
        <p:nvSpPr>
          <p:cNvPr id="6" name="Titre 5">
            <a:extLst>
              <a:ext uri="{FF2B5EF4-FFF2-40B4-BE49-F238E27FC236}">
                <a16:creationId xmlns:a16="http://schemas.microsoft.com/office/drawing/2014/main" id="{4B35EEB1-EEF3-4C5F-B2B0-11C7A06D9DA1}"/>
              </a:ext>
            </a:extLst>
          </p:cNvPr>
          <p:cNvSpPr>
            <a:spLocks noGrp="1"/>
          </p:cNvSpPr>
          <p:nvPr>
            <p:ph type="title"/>
          </p:nvPr>
        </p:nvSpPr>
        <p:spPr/>
        <p:txBody>
          <a:bodyPr/>
          <a:lstStyle/>
          <a:p>
            <a:r>
              <a:rPr lang="fr-FR" dirty="0" smtClean="0"/>
              <a:t>La MUSIQUE </a:t>
            </a:r>
            <a:endParaRPr lang="fr-FR" dirty="0"/>
          </a:p>
        </p:txBody>
      </p:sp>
      <p:pic>
        <p:nvPicPr>
          <p:cNvPr id="2" name="Image 1"/>
          <p:cNvPicPr>
            <a:picLocks noChangeAspect="1"/>
          </p:cNvPicPr>
          <p:nvPr/>
        </p:nvPicPr>
        <p:blipFill>
          <a:blip r:embed="rId2"/>
          <a:stretch>
            <a:fillRect/>
          </a:stretch>
        </p:blipFill>
        <p:spPr>
          <a:xfrm>
            <a:off x="608541" y="959697"/>
            <a:ext cx="6572250" cy="3486150"/>
          </a:xfrm>
          <a:prstGeom prst="rect">
            <a:avLst/>
          </a:prstGeom>
        </p:spPr>
      </p:pic>
      <p:sp>
        <p:nvSpPr>
          <p:cNvPr id="8" name="ZoneTexte 7"/>
          <p:cNvSpPr txBox="1"/>
          <p:nvPr/>
        </p:nvSpPr>
        <p:spPr>
          <a:xfrm>
            <a:off x="2397760" y="381529"/>
            <a:ext cx="4334933" cy="740459"/>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Extrait </a:t>
            </a:r>
            <a:r>
              <a:rPr lang="fr-FR" dirty="0" smtClean="0">
                <a:latin typeface="Times New Roman" panose="02020603050405020304" pitchFamily="18" charset="0"/>
                <a:cs typeface="Times New Roman" panose="02020603050405020304" pitchFamily="18" charset="0"/>
              </a:rPr>
              <a:t>du </a:t>
            </a:r>
            <a:r>
              <a:rPr lang="fr-FR" dirty="0">
                <a:latin typeface="Times New Roman" panose="02020603050405020304" pitchFamily="18" charset="0"/>
                <a:cs typeface="Times New Roman" panose="02020603050405020304" pitchFamily="18" charset="0"/>
              </a:rPr>
              <a:t>centre d'aide de </a:t>
            </a:r>
            <a:r>
              <a:rPr lang="fr-FR" dirty="0" smtClean="0">
                <a:latin typeface="Times New Roman" panose="02020603050405020304" pitchFamily="18" charset="0"/>
                <a:cs typeface="Times New Roman" panose="02020603050405020304" pitchFamily="18" charset="0"/>
              </a:rPr>
              <a:t>YouTube/Gestion </a:t>
            </a:r>
            <a:r>
              <a:rPr lang="fr-FR" dirty="0">
                <a:latin typeface="Times New Roman" panose="02020603050405020304" pitchFamily="18" charset="0"/>
                <a:cs typeface="Times New Roman" panose="02020603050405020304" pitchFamily="18" charset="0"/>
              </a:rPr>
              <a:t>des droits et des droits </a:t>
            </a:r>
            <a:r>
              <a:rPr lang="fr-FR" dirty="0" smtClean="0">
                <a:latin typeface="Times New Roman" panose="02020603050405020304" pitchFamily="18" charset="0"/>
                <a:cs typeface="Times New Roman" panose="02020603050405020304" pitchFamily="18" charset="0"/>
              </a:rPr>
              <a:t>d'auteur/En </a:t>
            </a:r>
            <a:r>
              <a:rPr lang="fr-FR" dirty="0">
                <a:latin typeface="Times New Roman" panose="02020603050405020304" pitchFamily="18" charset="0"/>
                <a:cs typeface="Times New Roman" panose="02020603050405020304" pitchFamily="18" charset="0"/>
              </a:rPr>
              <a:t>savoir plus sur les droits d'auteur sur </a:t>
            </a:r>
            <a:r>
              <a:rPr lang="fr-FR" dirty="0" smtClean="0">
                <a:latin typeface="Times New Roman" panose="02020603050405020304" pitchFamily="18" charset="0"/>
                <a:cs typeface="Times New Roman" panose="02020603050405020304" pitchFamily="18" charset="0"/>
              </a:rPr>
              <a:t>YouTube/Musique </a:t>
            </a:r>
            <a:r>
              <a:rPr lang="fr-FR" dirty="0">
                <a:latin typeface="Times New Roman" panose="02020603050405020304" pitchFamily="18" charset="0"/>
                <a:cs typeface="Times New Roman" panose="02020603050405020304" pitchFamily="18" charset="0"/>
              </a:rPr>
              <a:t>utilisée dans cette vidéo, consulté le 16/09/2019 à </a:t>
            </a:r>
            <a:r>
              <a:rPr lang="fr-FR" dirty="0" smtClean="0">
                <a:latin typeface="Times New Roman" panose="02020603050405020304" pitchFamily="18" charset="0"/>
                <a:cs typeface="Times New Roman" panose="02020603050405020304" pitchFamily="18" charset="0"/>
              </a:rPr>
              <a:t>17h17 :</a:t>
            </a:r>
            <a:endParaRPr lang="fr-FR"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262958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CE4C063-F13B-4D5A-BE50-9AA80BF0BC6B}"/>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3C47D9F2-CB6E-4A2F-8146-8D45BB86DB31}"/>
              </a:ext>
            </a:extLst>
          </p:cNvPr>
          <p:cNvSpPr>
            <a:spLocks noGrp="1"/>
          </p:cNvSpPr>
          <p:nvPr>
            <p:ph type="ftr" sz="quarter" idx="11"/>
          </p:nvPr>
        </p:nvSpPr>
        <p:spPr/>
        <p:txBody>
          <a:bodyPr/>
          <a:lstStyle/>
          <a:p>
            <a:r>
              <a:rPr lang="fr-FR" dirty="0"/>
              <a:t>Sensibilisation aux droits d’auteurs</a:t>
            </a:r>
          </a:p>
        </p:txBody>
      </p:sp>
      <p:sp>
        <p:nvSpPr>
          <p:cNvPr id="5" name="Espace réservé du numéro de diapositive 4">
            <a:extLst>
              <a:ext uri="{FF2B5EF4-FFF2-40B4-BE49-F238E27FC236}">
                <a16:creationId xmlns:a16="http://schemas.microsoft.com/office/drawing/2014/main" id="{9AA25914-3934-45D6-A376-130907768BF4}"/>
              </a:ext>
            </a:extLst>
          </p:cNvPr>
          <p:cNvSpPr>
            <a:spLocks noGrp="1"/>
          </p:cNvSpPr>
          <p:nvPr>
            <p:ph type="sldNum" sz="quarter" idx="12"/>
          </p:nvPr>
        </p:nvSpPr>
        <p:spPr/>
        <p:txBody>
          <a:bodyPr/>
          <a:lstStyle/>
          <a:p>
            <a:fld id="{9C1A82F2-75C4-42C2-8E93-FEFE8959BC01}" type="slidenum">
              <a:rPr lang="fr-FR" smtClean="0"/>
              <a:pPr/>
              <a:t>27</a:t>
            </a:fld>
            <a:endParaRPr lang="fr-FR"/>
          </a:p>
        </p:txBody>
      </p:sp>
      <p:sp>
        <p:nvSpPr>
          <p:cNvPr id="6" name="Titre 5">
            <a:extLst>
              <a:ext uri="{FF2B5EF4-FFF2-40B4-BE49-F238E27FC236}">
                <a16:creationId xmlns:a16="http://schemas.microsoft.com/office/drawing/2014/main" id="{4B35EEB1-EEF3-4C5F-B2B0-11C7A06D9DA1}"/>
              </a:ext>
            </a:extLst>
          </p:cNvPr>
          <p:cNvSpPr>
            <a:spLocks noGrp="1"/>
          </p:cNvSpPr>
          <p:nvPr>
            <p:ph type="title"/>
          </p:nvPr>
        </p:nvSpPr>
        <p:spPr/>
        <p:txBody>
          <a:bodyPr/>
          <a:lstStyle/>
          <a:p>
            <a:r>
              <a:rPr lang="fr-FR" dirty="0" smtClean="0"/>
              <a:t>LA MUSIQUE</a:t>
            </a:r>
            <a:endParaRPr lang="fr-FR" dirty="0"/>
          </a:p>
        </p:txBody>
      </p:sp>
      <p:sp>
        <p:nvSpPr>
          <p:cNvPr id="2" name="ZoneTexte 1"/>
          <p:cNvSpPr txBox="1"/>
          <p:nvPr/>
        </p:nvSpPr>
        <p:spPr>
          <a:xfrm>
            <a:off x="561709" y="864492"/>
            <a:ext cx="7023947" cy="2123658"/>
          </a:xfrm>
          <a:prstGeom prst="rect">
            <a:avLst/>
          </a:prstGeom>
          <a:noFill/>
        </p:spPr>
        <p:txBody>
          <a:bodyPr wrap="square" rtlCol="0">
            <a:spAutoFit/>
          </a:bodyPr>
          <a:lstStyle/>
          <a:p>
            <a:r>
              <a:rPr lang="fr-FR" sz="1200" b="1" dirty="0">
                <a:latin typeface="Times New Roman" panose="02020603050405020304" pitchFamily="18" charset="0"/>
                <a:cs typeface="Times New Roman" panose="02020603050405020304" pitchFamily="18" charset="0"/>
              </a:rPr>
              <a:t>Pour toutes les œuvres des droits d’auteurs s’appliquent. </a:t>
            </a:r>
            <a:br>
              <a:rPr lang="fr-FR" sz="1200" b="1" dirty="0">
                <a:latin typeface="Times New Roman" panose="02020603050405020304" pitchFamily="18" charset="0"/>
                <a:cs typeface="Times New Roman" panose="02020603050405020304" pitchFamily="18" charset="0"/>
              </a:rPr>
            </a:br>
            <a:r>
              <a:rPr lang="fr-FR" sz="1200" b="1" dirty="0">
                <a:solidFill>
                  <a:srgbClr val="FF0000"/>
                </a:solidFill>
                <a:latin typeface="Times New Roman" panose="02020603050405020304" pitchFamily="18" charset="0"/>
                <a:cs typeface="Times New Roman" panose="02020603050405020304" pitchFamily="18" charset="0"/>
              </a:rPr>
              <a:t/>
            </a:r>
            <a:br>
              <a:rPr lang="fr-FR" sz="1200" b="1" dirty="0">
                <a:solidFill>
                  <a:srgbClr val="FF0000"/>
                </a:solidFill>
                <a:latin typeface="Times New Roman" panose="02020603050405020304" pitchFamily="18" charset="0"/>
                <a:cs typeface="Times New Roman" panose="02020603050405020304" pitchFamily="18" charset="0"/>
              </a:rPr>
            </a:br>
            <a:r>
              <a:rPr lang="fr-FR" sz="1200" dirty="0" smtClean="0">
                <a:latin typeface="Times New Roman" panose="02020603050405020304" pitchFamily="18" charset="0"/>
                <a:cs typeface="Times New Roman" panose="02020603050405020304" pitchFamily="18" charset="0"/>
              </a:rPr>
              <a:t>Pour pouvoir </a:t>
            </a:r>
            <a:r>
              <a:rPr lang="fr-FR" sz="1200" dirty="0">
                <a:latin typeface="Times New Roman" panose="02020603050405020304" pitchFamily="18" charset="0"/>
                <a:cs typeface="Times New Roman" panose="02020603050405020304" pitchFamily="18" charset="0"/>
              </a:rPr>
              <a:t>utiliser une partie d'une œuvre protégée par le droit d'auteur ou des droits connexes. Il faut trouver le titulaire des droits pour lui demander l'autorisation et payer le droit de le faire via un processus appelé « obtention des droits » .</a:t>
            </a:r>
            <a:r>
              <a:rPr lang="fr-FR" sz="1200" dirty="0">
                <a:solidFill>
                  <a:srgbClr val="FF0000"/>
                </a:solidFill>
                <a:latin typeface="Times New Roman" panose="02020603050405020304" pitchFamily="18" charset="0"/>
                <a:cs typeface="Times New Roman" panose="02020603050405020304" pitchFamily="18" charset="0"/>
              </a:rPr>
              <a:t/>
            </a:r>
            <a:br>
              <a:rPr lang="fr-FR" sz="1200" dirty="0">
                <a:solidFill>
                  <a:srgbClr val="FF0000"/>
                </a:solidFill>
                <a:latin typeface="Times New Roman" panose="02020603050405020304" pitchFamily="18" charset="0"/>
                <a:cs typeface="Times New Roman" panose="02020603050405020304" pitchFamily="18" charset="0"/>
              </a:rPr>
            </a:br>
            <a:r>
              <a:rPr lang="fr-FR" sz="1200" dirty="0">
                <a:solidFill>
                  <a:srgbClr val="FF0000"/>
                </a:solidFill>
                <a:latin typeface="Times New Roman" panose="02020603050405020304" pitchFamily="18" charset="0"/>
                <a:cs typeface="Times New Roman" panose="02020603050405020304" pitchFamily="18" charset="0"/>
              </a:rPr>
              <a:t> </a:t>
            </a:r>
            <a:br>
              <a:rPr lang="fr-FR" sz="1200" dirty="0">
                <a:solidFill>
                  <a:srgbClr val="FF0000"/>
                </a:solidFill>
                <a:latin typeface="Times New Roman" panose="02020603050405020304" pitchFamily="18" charset="0"/>
                <a:cs typeface="Times New Roman" panose="02020603050405020304" pitchFamily="18" charset="0"/>
              </a:rPr>
            </a:br>
            <a:r>
              <a:rPr lang="fr-FR" sz="1200" dirty="0">
                <a:latin typeface="Times New Roman" panose="02020603050405020304" pitchFamily="18" charset="0"/>
                <a:cs typeface="Times New Roman" panose="02020603050405020304" pitchFamily="18" charset="0"/>
              </a:rPr>
              <a:t>Il existe des organismes de gestion collective, faisant les liens entre les auteurs et les utilisateurs, elles perçoivent les redevances, détectent et empêchent les utilisations non autorisées. </a:t>
            </a:r>
            <a:r>
              <a:rPr lang="fr-FR" sz="1200" dirty="0" smtClean="0">
                <a:latin typeface="Times New Roman" panose="02020603050405020304" pitchFamily="18" charset="0"/>
                <a:cs typeface="Times New Roman" panose="02020603050405020304" pitchFamily="18" charset="0"/>
              </a:rPr>
              <a:t>Exemples </a:t>
            </a:r>
            <a:r>
              <a:rPr lang="fr-FR" sz="1200" dirty="0">
                <a:latin typeface="Times New Roman" panose="02020603050405020304" pitchFamily="18" charset="0"/>
                <a:cs typeface="Times New Roman" panose="02020603050405020304" pitchFamily="18" charset="0"/>
              </a:rPr>
              <a:t>de structures : Société des auteurs compositeurs et éditeurs de musique (SACEM), Société civile des éditeurs de langue française (SCELF). </a:t>
            </a:r>
            <a:r>
              <a:rPr lang="fr-FR" sz="1200" dirty="0" smtClean="0">
                <a:latin typeface="Times New Roman" panose="02020603050405020304" pitchFamily="18" charset="0"/>
                <a:cs typeface="Times New Roman" panose="02020603050405020304" pitchFamily="18" charset="0"/>
              </a:rPr>
              <a:t>(Une liste de ces organismes est disponible </a:t>
            </a:r>
            <a:r>
              <a:rPr lang="fr-FR" sz="1200" dirty="0">
                <a:latin typeface="Times New Roman" panose="02020603050405020304" pitchFamily="18" charset="0"/>
                <a:cs typeface="Times New Roman" panose="02020603050405020304" pitchFamily="18" charset="0"/>
              </a:rPr>
              <a:t>dans la brochure de </a:t>
            </a:r>
            <a:r>
              <a:rPr lang="fr-FR" sz="1200" dirty="0" smtClean="0">
                <a:latin typeface="Times New Roman" panose="02020603050405020304" pitchFamily="18" charset="0"/>
                <a:cs typeface="Times New Roman" panose="02020603050405020304" pitchFamily="18" charset="0"/>
              </a:rPr>
              <a:t>l’Agence du Patrimoine Immatériel de l’Etat : </a:t>
            </a:r>
            <a:r>
              <a:rPr lang="fr-FR" sz="1200" dirty="0">
                <a:latin typeface="Times New Roman" panose="02020603050405020304" pitchFamily="18" charset="0"/>
                <a:cs typeface="Times New Roman" panose="02020603050405020304" pitchFamily="18" charset="0"/>
                <a:hlinkClick r:id="rId2"/>
              </a:rPr>
              <a:t>Droit d'auteur, droit à l'image : les étapes essentielles pour utiliser un </a:t>
            </a:r>
            <a:r>
              <a:rPr lang="fr-FR" sz="1200" dirty="0" smtClean="0">
                <a:latin typeface="Times New Roman" panose="02020603050405020304" pitchFamily="18" charset="0"/>
                <a:cs typeface="Times New Roman" panose="02020603050405020304" pitchFamily="18" charset="0"/>
                <a:hlinkClick r:id="rId2"/>
              </a:rPr>
              <a:t>contenu </a:t>
            </a:r>
            <a:r>
              <a:rPr lang="fr-FR" sz="1200" dirty="0" smtClean="0">
                <a:latin typeface="Times New Roman" panose="02020603050405020304" pitchFamily="18" charset="0"/>
                <a:cs typeface="Times New Roman" panose="02020603050405020304" pitchFamily="18" charset="0"/>
              </a:rPr>
              <a:t>)</a:t>
            </a:r>
            <a:endParaRPr lang="fr-FR" sz="1100" dirty="0"/>
          </a:p>
        </p:txBody>
      </p:sp>
      <p:pic>
        <p:nvPicPr>
          <p:cNvPr id="8" name="Image 7"/>
          <p:cNvPicPr>
            <a:picLocks noChangeAspect="1"/>
          </p:cNvPicPr>
          <p:nvPr/>
        </p:nvPicPr>
        <p:blipFill>
          <a:blip r:embed="rId3"/>
          <a:stretch>
            <a:fillRect/>
          </a:stretch>
        </p:blipFill>
        <p:spPr>
          <a:xfrm>
            <a:off x="1564638" y="3003277"/>
            <a:ext cx="5018087" cy="1457206"/>
          </a:xfrm>
          <a:prstGeom prst="rect">
            <a:avLst/>
          </a:prstGeom>
        </p:spPr>
      </p:pic>
      <p:sp>
        <p:nvSpPr>
          <p:cNvPr id="9" name="ZoneTexte 8"/>
          <p:cNvSpPr txBox="1"/>
          <p:nvPr/>
        </p:nvSpPr>
        <p:spPr>
          <a:xfrm>
            <a:off x="1550244" y="4460483"/>
            <a:ext cx="5032481" cy="276999"/>
          </a:xfrm>
          <a:prstGeom prst="rect">
            <a:avLst/>
          </a:prstGeom>
          <a:noFill/>
        </p:spPr>
        <p:txBody>
          <a:bodyPr wrap="square" rtlCol="0">
            <a:spAutoFit/>
          </a:bodyPr>
          <a:lstStyle/>
          <a:p>
            <a:r>
              <a:rPr lang="fr-FR" sz="1200" dirty="0" smtClean="0">
                <a:latin typeface="Times New Roman" panose="02020603050405020304" pitchFamily="18" charset="0"/>
                <a:cs typeface="Times New Roman" panose="02020603050405020304" pitchFamily="18" charset="0"/>
              </a:rPr>
              <a:t>Capture d’écran du site de la </a:t>
            </a:r>
            <a:r>
              <a:rPr lang="fr-FR" sz="1200" dirty="0" err="1" smtClean="0">
                <a:latin typeface="Times New Roman" panose="02020603050405020304" pitchFamily="18" charset="0"/>
                <a:cs typeface="Times New Roman" panose="02020603050405020304" pitchFamily="18" charset="0"/>
              </a:rPr>
              <a:t>Sacem</a:t>
            </a:r>
            <a:r>
              <a:rPr lang="fr-FR" sz="1200" dirty="0" smtClean="0">
                <a:latin typeface="Times New Roman" panose="02020603050405020304" pitchFamily="18" charset="0"/>
                <a:cs typeface="Times New Roman" panose="02020603050405020304" pitchFamily="18" charset="0"/>
              </a:rPr>
              <a:t>, prise le 16/09/2019 à 17h23</a:t>
            </a:r>
            <a:endParaRPr lang="fr-F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520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CE4C063-F13B-4D5A-BE50-9AA80BF0BC6B}"/>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3C47D9F2-CB6E-4A2F-8146-8D45BB86DB31}"/>
              </a:ext>
            </a:extLst>
          </p:cNvPr>
          <p:cNvSpPr>
            <a:spLocks noGrp="1"/>
          </p:cNvSpPr>
          <p:nvPr>
            <p:ph type="ftr" sz="quarter" idx="11"/>
          </p:nvPr>
        </p:nvSpPr>
        <p:spPr/>
        <p:txBody>
          <a:bodyPr/>
          <a:lstStyle/>
          <a:p>
            <a:r>
              <a:rPr lang="fr-FR" dirty="0"/>
              <a:t>Sensibilisation aux droits d’auteurs</a:t>
            </a:r>
          </a:p>
        </p:txBody>
      </p:sp>
      <p:sp>
        <p:nvSpPr>
          <p:cNvPr id="5" name="Espace réservé du numéro de diapositive 4">
            <a:extLst>
              <a:ext uri="{FF2B5EF4-FFF2-40B4-BE49-F238E27FC236}">
                <a16:creationId xmlns:a16="http://schemas.microsoft.com/office/drawing/2014/main" id="{9AA25914-3934-45D6-A376-130907768BF4}"/>
              </a:ext>
            </a:extLst>
          </p:cNvPr>
          <p:cNvSpPr>
            <a:spLocks noGrp="1"/>
          </p:cNvSpPr>
          <p:nvPr>
            <p:ph type="sldNum" sz="quarter" idx="12"/>
          </p:nvPr>
        </p:nvSpPr>
        <p:spPr/>
        <p:txBody>
          <a:bodyPr/>
          <a:lstStyle/>
          <a:p>
            <a:fld id="{9C1A82F2-75C4-42C2-8E93-FEFE8959BC01}" type="slidenum">
              <a:rPr lang="fr-FR" smtClean="0"/>
              <a:pPr/>
              <a:t>28</a:t>
            </a:fld>
            <a:endParaRPr lang="fr-FR"/>
          </a:p>
        </p:txBody>
      </p:sp>
      <p:sp>
        <p:nvSpPr>
          <p:cNvPr id="6" name="Titre 5">
            <a:extLst>
              <a:ext uri="{FF2B5EF4-FFF2-40B4-BE49-F238E27FC236}">
                <a16:creationId xmlns:a16="http://schemas.microsoft.com/office/drawing/2014/main" id="{4B35EEB1-EEF3-4C5F-B2B0-11C7A06D9DA1}"/>
              </a:ext>
            </a:extLst>
          </p:cNvPr>
          <p:cNvSpPr>
            <a:spLocks noGrp="1"/>
          </p:cNvSpPr>
          <p:nvPr>
            <p:ph type="title"/>
          </p:nvPr>
        </p:nvSpPr>
        <p:spPr/>
        <p:txBody>
          <a:bodyPr/>
          <a:lstStyle/>
          <a:p>
            <a:r>
              <a:rPr lang="fr-FR" dirty="0" smtClean="0"/>
              <a:t>LES VIDEOS </a:t>
            </a:r>
            <a:endParaRPr lang="fr-FR" dirty="0"/>
          </a:p>
        </p:txBody>
      </p:sp>
      <p:sp>
        <p:nvSpPr>
          <p:cNvPr id="12" name="ZoneTexte 11"/>
          <p:cNvSpPr txBox="1"/>
          <p:nvPr/>
        </p:nvSpPr>
        <p:spPr>
          <a:xfrm>
            <a:off x="2320290" y="539567"/>
            <a:ext cx="5813854" cy="254365"/>
          </a:xfrm>
          <a:prstGeom prst="rect">
            <a:avLst/>
          </a:prstGeom>
          <a:noFill/>
        </p:spPr>
        <p:txBody>
          <a:bodyPr wrap="square" rtlCol="0">
            <a:spAutoFit/>
          </a:bodyPr>
          <a:lstStyle/>
          <a:p>
            <a:r>
              <a:rPr lang="fr-FR" dirty="0" smtClean="0">
                <a:latin typeface="Times New Roman" panose="02020603050405020304" pitchFamily="18" charset="0"/>
                <a:cs typeface="Times New Roman" panose="02020603050405020304" pitchFamily="18" charset="0"/>
              </a:rPr>
              <a:t>Extrait des conditions </a:t>
            </a:r>
            <a:r>
              <a:rPr lang="fr-FR" dirty="0">
                <a:latin typeface="Times New Roman" panose="02020603050405020304" pitchFamily="18" charset="0"/>
                <a:cs typeface="Times New Roman" panose="02020603050405020304" pitchFamily="18" charset="0"/>
              </a:rPr>
              <a:t>générales </a:t>
            </a:r>
            <a:r>
              <a:rPr lang="fr-FR" dirty="0" smtClean="0">
                <a:latin typeface="Times New Roman" panose="02020603050405020304" pitchFamily="18" charset="0"/>
                <a:cs typeface="Times New Roman" panose="02020603050405020304" pitchFamily="18" charset="0"/>
              </a:rPr>
              <a:t>d'utilisation du site de l’INA, consulté le 11/09/2019 à 15h24 :</a:t>
            </a:r>
            <a:endParaRPr lang="fr-FR" dirty="0">
              <a:latin typeface="Times New Roman" panose="02020603050405020304" pitchFamily="18" charset="0"/>
              <a:cs typeface="Times New Roman" panose="02020603050405020304" pitchFamily="18" charset="0"/>
            </a:endParaRPr>
          </a:p>
        </p:txBody>
      </p:sp>
      <p:pic>
        <p:nvPicPr>
          <p:cNvPr id="15" name="Image 14"/>
          <p:cNvPicPr>
            <a:picLocks noChangeAspect="1"/>
          </p:cNvPicPr>
          <p:nvPr/>
        </p:nvPicPr>
        <p:blipFill rotWithShape="1">
          <a:blip r:embed="rId2"/>
          <a:srcRect t="2511"/>
          <a:stretch/>
        </p:blipFill>
        <p:spPr>
          <a:xfrm>
            <a:off x="1960506" y="813411"/>
            <a:ext cx="6533421" cy="2298210"/>
          </a:xfrm>
          <a:prstGeom prst="rect">
            <a:avLst/>
          </a:prstGeom>
        </p:spPr>
      </p:pic>
      <p:sp>
        <p:nvSpPr>
          <p:cNvPr id="16" name="ZoneTexte 15"/>
          <p:cNvSpPr txBox="1"/>
          <p:nvPr/>
        </p:nvSpPr>
        <p:spPr>
          <a:xfrm>
            <a:off x="2320290" y="3110474"/>
            <a:ext cx="10133214" cy="254365"/>
          </a:xfrm>
          <a:prstGeom prst="rect">
            <a:avLst/>
          </a:prstGeom>
          <a:noFill/>
        </p:spPr>
        <p:txBody>
          <a:bodyPr wrap="square" rtlCol="0">
            <a:spAutoFit/>
          </a:bodyPr>
          <a:lstStyle/>
          <a:p>
            <a:r>
              <a:rPr lang="fr-FR" dirty="0" smtClean="0">
                <a:latin typeface="Times New Roman" panose="02020603050405020304" pitchFamily="18" charset="0"/>
                <a:cs typeface="Times New Roman" panose="02020603050405020304" pitchFamily="18" charset="0"/>
              </a:rPr>
              <a:t>Extrait des conditions </a:t>
            </a:r>
            <a:r>
              <a:rPr lang="fr-FR" dirty="0">
                <a:latin typeface="Times New Roman" panose="02020603050405020304" pitchFamily="18" charset="0"/>
                <a:cs typeface="Times New Roman" panose="02020603050405020304" pitchFamily="18" charset="0"/>
              </a:rPr>
              <a:t>générales </a:t>
            </a:r>
            <a:r>
              <a:rPr lang="fr-FR" dirty="0" smtClean="0">
                <a:latin typeface="Times New Roman" panose="02020603050405020304" pitchFamily="18" charset="0"/>
                <a:cs typeface="Times New Roman" panose="02020603050405020304" pitchFamily="18" charset="0"/>
              </a:rPr>
              <a:t>d'utilisation de </a:t>
            </a:r>
            <a:r>
              <a:rPr lang="fr-FR" dirty="0" err="1" smtClean="0">
                <a:latin typeface="Times New Roman" panose="02020603050405020304" pitchFamily="18" charset="0"/>
                <a:cs typeface="Times New Roman" panose="02020603050405020304" pitchFamily="18" charset="0"/>
              </a:rPr>
              <a:t>Youtube</a:t>
            </a:r>
            <a:r>
              <a:rPr lang="fr-FR" dirty="0" smtClean="0">
                <a:latin typeface="Times New Roman" panose="02020603050405020304" pitchFamily="18" charset="0"/>
                <a:cs typeface="Times New Roman" panose="02020603050405020304" pitchFamily="18" charset="0"/>
              </a:rPr>
              <a:t>, consulté le 11/09/2019 à 15h27 :</a:t>
            </a:r>
            <a:endParaRPr lang="fr-FR" dirty="0">
              <a:latin typeface="Times New Roman" panose="02020603050405020304" pitchFamily="18" charset="0"/>
              <a:cs typeface="Times New Roman" panose="02020603050405020304" pitchFamily="18" charset="0"/>
            </a:endParaRPr>
          </a:p>
        </p:txBody>
      </p:sp>
      <p:pic>
        <p:nvPicPr>
          <p:cNvPr id="17" name="Image 16"/>
          <p:cNvPicPr>
            <a:picLocks noChangeAspect="1"/>
          </p:cNvPicPr>
          <p:nvPr/>
        </p:nvPicPr>
        <p:blipFill>
          <a:blip r:embed="rId3"/>
          <a:stretch>
            <a:fillRect/>
          </a:stretch>
        </p:blipFill>
        <p:spPr>
          <a:xfrm>
            <a:off x="2019300" y="3329093"/>
            <a:ext cx="5120512" cy="1532631"/>
          </a:xfrm>
          <a:prstGeom prst="rect">
            <a:avLst/>
          </a:prstGeom>
        </p:spPr>
      </p:pic>
    </p:spTree>
    <p:extLst>
      <p:ext uri="{BB962C8B-B14F-4D97-AF65-F5344CB8AC3E}">
        <p14:creationId xmlns:p14="http://schemas.microsoft.com/office/powerpoint/2010/main" val="428839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C4FD3-04DD-4ADE-B9D0-C447DCC15F73}"/>
              </a:ext>
            </a:extLst>
          </p:cNvPr>
          <p:cNvSpPr>
            <a:spLocks noGrp="1"/>
          </p:cNvSpPr>
          <p:nvPr>
            <p:ph type="title"/>
          </p:nvPr>
        </p:nvSpPr>
        <p:spPr>
          <a:xfrm>
            <a:off x="1244600" y="2387795"/>
            <a:ext cx="7701437" cy="988818"/>
          </a:xfrm>
        </p:spPr>
        <p:txBody>
          <a:bodyPr/>
          <a:lstStyle/>
          <a:p>
            <a:r>
              <a:rPr lang="fr-FR" b="0" dirty="0"/>
              <a:t>En </a:t>
            </a:r>
            <a:r>
              <a:rPr lang="fr-FR" b="0" dirty="0" err="1"/>
              <a:t>réSUMé</a:t>
            </a:r>
            <a:endParaRPr lang="fr-FR" dirty="0"/>
          </a:p>
        </p:txBody>
      </p:sp>
      <p:sp>
        <p:nvSpPr>
          <p:cNvPr id="3" name="Espace réservé de la date 2">
            <a:extLst>
              <a:ext uri="{FF2B5EF4-FFF2-40B4-BE49-F238E27FC236}">
                <a16:creationId xmlns:a16="http://schemas.microsoft.com/office/drawing/2014/main" id="{505BA20F-6FDF-4241-9985-5A59FAEEA6D8}"/>
              </a:ext>
            </a:extLst>
          </p:cNvPr>
          <p:cNvSpPr>
            <a:spLocks noGrp="1"/>
          </p:cNvSpPr>
          <p:nvPr>
            <p:ph type="dt" sz="half" idx="10"/>
          </p:nvPr>
        </p:nvSpPr>
        <p:spPr/>
        <p:txBody>
          <a:bodyPr/>
          <a:lstStyle/>
          <a:p>
            <a:r>
              <a:rPr lang="fr-FR" dirty="0" smtClean="0"/>
              <a:t>17/10/2019</a:t>
            </a:r>
            <a:endParaRPr lang="fr-FR" dirty="0"/>
          </a:p>
        </p:txBody>
      </p:sp>
      <p:sp>
        <p:nvSpPr>
          <p:cNvPr id="4" name="Espace réservé du pied de page 3">
            <a:extLst>
              <a:ext uri="{FF2B5EF4-FFF2-40B4-BE49-F238E27FC236}">
                <a16:creationId xmlns:a16="http://schemas.microsoft.com/office/drawing/2014/main" id="{5423CE8A-5CA4-4467-8BD3-7CAB2C7931C9}"/>
              </a:ext>
            </a:extLst>
          </p:cNvPr>
          <p:cNvSpPr>
            <a:spLocks noGrp="1"/>
          </p:cNvSpPr>
          <p:nvPr>
            <p:ph type="ftr" sz="quarter" idx="11"/>
          </p:nvPr>
        </p:nvSpPr>
        <p:spPr/>
        <p:txBody>
          <a:bodyPr/>
          <a:lstStyle/>
          <a:p>
            <a:r>
              <a:rPr lang="fr-FR" dirty="0"/>
              <a:t>S</a:t>
            </a:r>
            <a:r>
              <a:rPr lang="fr-FR" dirty="0" smtClean="0"/>
              <a:t>ensibilisation aux droits d’auteurs</a:t>
            </a:r>
            <a:endParaRPr lang="fr-FR" dirty="0"/>
          </a:p>
        </p:txBody>
      </p:sp>
      <p:sp>
        <p:nvSpPr>
          <p:cNvPr id="5" name="Espace réservé du numéro de diapositive 4">
            <a:extLst>
              <a:ext uri="{FF2B5EF4-FFF2-40B4-BE49-F238E27FC236}">
                <a16:creationId xmlns:a16="http://schemas.microsoft.com/office/drawing/2014/main" id="{11E51DED-CADA-4B92-9BF7-901C879A2713}"/>
              </a:ext>
            </a:extLst>
          </p:cNvPr>
          <p:cNvSpPr>
            <a:spLocks noGrp="1"/>
          </p:cNvSpPr>
          <p:nvPr>
            <p:ph type="sldNum" sz="quarter" idx="12"/>
          </p:nvPr>
        </p:nvSpPr>
        <p:spPr/>
        <p:txBody>
          <a:bodyPr/>
          <a:lstStyle/>
          <a:p>
            <a:fld id="{9C1A82F2-75C4-42C2-8E93-FEFE8959BC01}" type="slidenum">
              <a:rPr lang="fr-FR" smtClean="0"/>
              <a:pPr/>
              <a:t>29</a:t>
            </a:fld>
            <a:endParaRPr lang="fr-FR"/>
          </a:p>
        </p:txBody>
      </p:sp>
      <p:sp>
        <p:nvSpPr>
          <p:cNvPr id="6" name="Espace réservé du texte 5">
            <a:extLst>
              <a:ext uri="{FF2B5EF4-FFF2-40B4-BE49-F238E27FC236}">
                <a16:creationId xmlns:a16="http://schemas.microsoft.com/office/drawing/2014/main" id="{00461732-26DB-4590-B80F-E313B9AB3EBB}"/>
              </a:ext>
            </a:extLst>
          </p:cNvPr>
          <p:cNvSpPr>
            <a:spLocks noGrp="1"/>
          </p:cNvSpPr>
          <p:nvPr>
            <p:ph type="body" sz="quarter" idx="13"/>
          </p:nvPr>
        </p:nvSpPr>
        <p:spPr>
          <a:xfrm>
            <a:off x="1322241" y="1536892"/>
            <a:ext cx="4880596" cy="714375"/>
          </a:xfrm>
        </p:spPr>
        <p:txBody>
          <a:bodyPr/>
          <a:lstStyle/>
          <a:p>
            <a:r>
              <a:rPr lang="fr-FR" dirty="0"/>
              <a:t>4</a:t>
            </a:r>
          </a:p>
        </p:txBody>
      </p:sp>
    </p:spTree>
    <p:extLst>
      <p:ext uri="{BB962C8B-B14F-4D97-AF65-F5344CB8AC3E}">
        <p14:creationId xmlns:p14="http://schemas.microsoft.com/office/powerpoint/2010/main" val="1152125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C4FD3-04DD-4ADE-B9D0-C447DCC15F73}"/>
              </a:ext>
            </a:extLst>
          </p:cNvPr>
          <p:cNvSpPr>
            <a:spLocks noGrp="1"/>
          </p:cNvSpPr>
          <p:nvPr>
            <p:ph type="title"/>
          </p:nvPr>
        </p:nvSpPr>
        <p:spPr>
          <a:xfrm>
            <a:off x="1322241" y="2347273"/>
            <a:ext cx="7934879" cy="1029339"/>
          </a:xfrm>
        </p:spPr>
        <p:txBody>
          <a:bodyPr/>
          <a:lstStyle/>
          <a:p>
            <a:r>
              <a:rPr lang="fr-FR" b="0" dirty="0" err="1" smtClean="0"/>
              <a:t>LeS</a:t>
            </a:r>
            <a:r>
              <a:rPr lang="fr-FR" b="0" dirty="0" smtClean="0"/>
              <a:t> TEXTES</a:t>
            </a:r>
            <a:endParaRPr lang="fr-FR" dirty="0"/>
          </a:p>
        </p:txBody>
      </p:sp>
      <p:sp>
        <p:nvSpPr>
          <p:cNvPr id="3" name="Espace réservé de la date 2">
            <a:extLst>
              <a:ext uri="{FF2B5EF4-FFF2-40B4-BE49-F238E27FC236}">
                <a16:creationId xmlns:a16="http://schemas.microsoft.com/office/drawing/2014/main" id="{505BA20F-6FDF-4241-9985-5A59FAEEA6D8}"/>
              </a:ext>
            </a:extLst>
          </p:cNvPr>
          <p:cNvSpPr>
            <a:spLocks noGrp="1"/>
          </p:cNvSpPr>
          <p:nvPr>
            <p:ph type="dt" sz="half" idx="10"/>
          </p:nvPr>
        </p:nvSpPr>
        <p:spPr/>
        <p:txBody>
          <a:bodyPr/>
          <a:lstStyle/>
          <a:p>
            <a:r>
              <a:rPr lang="fr-FR" dirty="0" smtClean="0"/>
              <a:t>17/10/2019</a:t>
            </a:r>
            <a:endParaRPr lang="fr-FR" dirty="0"/>
          </a:p>
        </p:txBody>
      </p:sp>
      <p:sp>
        <p:nvSpPr>
          <p:cNvPr id="4" name="Espace réservé du pied de page 3">
            <a:extLst>
              <a:ext uri="{FF2B5EF4-FFF2-40B4-BE49-F238E27FC236}">
                <a16:creationId xmlns:a16="http://schemas.microsoft.com/office/drawing/2014/main" id="{5423CE8A-5CA4-4467-8BD3-7CAB2C7931C9}"/>
              </a:ext>
            </a:extLst>
          </p:cNvPr>
          <p:cNvSpPr>
            <a:spLocks noGrp="1"/>
          </p:cNvSpPr>
          <p:nvPr>
            <p:ph type="ftr" sz="quarter" idx="11"/>
          </p:nvPr>
        </p:nvSpPr>
        <p:spPr/>
        <p:txBody>
          <a:bodyPr/>
          <a:lstStyle/>
          <a:p>
            <a:r>
              <a:rPr lang="fr-FR" dirty="0"/>
              <a:t>S</a:t>
            </a:r>
            <a:r>
              <a:rPr lang="fr-FR" dirty="0" smtClean="0"/>
              <a:t>ensibilisation aux droits d’auteurs</a:t>
            </a:r>
            <a:endParaRPr lang="fr-FR" dirty="0"/>
          </a:p>
        </p:txBody>
      </p:sp>
      <p:sp>
        <p:nvSpPr>
          <p:cNvPr id="5" name="Espace réservé du numéro de diapositive 4">
            <a:extLst>
              <a:ext uri="{FF2B5EF4-FFF2-40B4-BE49-F238E27FC236}">
                <a16:creationId xmlns:a16="http://schemas.microsoft.com/office/drawing/2014/main" id="{11E51DED-CADA-4B92-9BF7-901C879A2713}"/>
              </a:ext>
            </a:extLst>
          </p:cNvPr>
          <p:cNvSpPr>
            <a:spLocks noGrp="1"/>
          </p:cNvSpPr>
          <p:nvPr>
            <p:ph type="sldNum" sz="quarter" idx="12"/>
          </p:nvPr>
        </p:nvSpPr>
        <p:spPr/>
        <p:txBody>
          <a:bodyPr/>
          <a:lstStyle/>
          <a:p>
            <a:fld id="{9C1A82F2-75C4-42C2-8E93-FEFE8959BC01}" type="slidenum">
              <a:rPr lang="fr-FR" smtClean="0"/>
              <a:pPr/>
              <a:t>3</a:t>
            </a:fld>
            <a:endParaRPr lang="fr-FR"/>
          </a:p>
        </p:txBody>
      </p:sp>
      <p:sp>
        <p:nvSpPr>
          <p:cNvPr id="6" name="Espace réservé du texte 5">
            <a:extLst>
              <a:ext uri="{FF2B5EF4-FFF2-40B4-BE49-F238E27FC236}">
                <a16:creationId xmlns:a16="http://schemas.microsoft.com/office/drawing/2014/main" id="{00461732-26DB-4590-B80F-E313B9AB3EBB}"/>
              </a:ext>
            </a:extLst>
          </p:cNvPr>
          <p:cNvSpPr>
            <a:spLocks noGrp="1"/>
          </p:cNvSpPr>
          <p:nvPr>
            <p:ph type="body" sz="quarter" idx="13"/>
          </p:nvPr>
        </p:nvSpPr>
        <p:spPr>
          <a:xfrm>
            <a:off x="1322241" y="1536892"/>
            <a:ext cx="4880596" cy="714375"/>
          </a:xfrm>
        </p:spPr>
        <p:txBody>
          <a:bodyPr/>
          <a:lstStyle/>
          <a:p>
            <a:r>
              <a:rPr lang="fr-FR" dirty="0" smtClean="0"/>
              <a:t>1.</a:t>
            </a:r>
            <a:endParaRPr lang="fr-FR" dirty="0"/>
          </a:p>
        </p:txBody>
      </p:sp>
    </p:spTree>
    <p:extLst>
      <p:ext uri="{BB962C8B-B14F-4D97-AF65-F5344CB8AC3E}">
        <p14:creationId xmlns:p14="http://schemas.microsoft.com/office/powerpoint/2010/main" val="3384001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CE4C063-F13B-4D5A-BE50-9AA80BF0BC6B}"/>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3C47D9F2-CB6E-4A2F-8146-8D45BB86DB31}"/>
              </a:ext>
            </a:extLst>
          </p:cNvPr>
          <p:cNvSpPr>
            <a:spLocks noGrp="1"/>
          </p:cNvSpPr>
          <p:nvPr>
            <p:ph type="ftr" sz="quarter" idx="11"/>
          </p:nvPr>
        </p:nvSpPr>
        <p:spPr/>
        <p:txBody>
          <a:bodyPr/>
          <a:lstStyle/>
          <a:p>
            <a:r>
              <a:rPr lang="fr-FR" dirty="0"/>
              <a:t>Sensibilisation aux droits d’auteurs</a:t>
            </a:r>
          </a:p>
        </p:txBody>
      </p:sp>
      <p:sp>
        <p:nvSpPr>
          <p:cNvPr id="5" name="Espace réservé du numéro de diapositive 4">
            <a:extLst>
              <a:ext uri="{FF2B5EF4-FFF2-40B4-BE49-F238E27FC236}">
                <a16:creationId xmlns:a16="http://schemas.microsoft.com/office/drawing/2014/main" id="{9AA25914-3934-45D6-A376-130907768BF4}"/>
              </a:ext>
            </a:extLst>
          </p:cNvPr>
          <p:cNvSpPr>
            <a:spLocks noGrp="1"/>
          </p:cNvSpPr>
          <p:nvPr>
            <p:ph type="sldNum" sz="quarter" idx="12"/>
          </p:nvPr>
        </p:nvSpPr>
        <p:spPr/>
        <p:txBody>
          <a:bodyPr/>
          <a:lstStyle/>
          <a:p>
            <a:fld id="{9C1A82F2-75C4-42C2-8E93-FEFE8959BC01}" type="slidenum">
              <a:rPr lang="fr-FR" smtClean="0"/>
              <a:pPr/>
              <a:t>30</a:t>
            </a:fld>
            <a:endParaRPr lang="fr-FR"/>
          </a:p>
        </p:txBody>
      </p:sp>
      <p:sp>
        <p:nvSpPr>
          <p:cNvPr id="6" name="Titre 5">
            <a:extLst>
              <a:ext uri="{FF2B5EF4-FFF2-40B4-BE49-F238E27FC236}">
                <a16:creationId xmlns:a16="http://schemas.microsoft.com/office/drawing/2014/main" id="{4B35EEB1-EEF3-4C5F-B2B0-11C7A06D9DA1}"/>
              </a:ext>
            </a:extLst>
          </p:cNvPr>
          <p:cNvSpPr>
            <a:spLocks noGrp="1"/>
          </p:cNvSpPr>
          <p:nvPr>
            <p:ph type="title"/>
          </p:nvPr>
        </p:nvSpPr>
        <p:spPr/>
        <p:txBody>
          <a:bodyPr/>
          <a:lstStyle/>
          <a:p>
            <a:r>
              <a:rPr lang="fr-FR" dirty="0" smtClean="0"/>
              <a:t>En CoNCLUSION</a:t>
            </a:r>
            <a:endParaRPr lang="fr-FR" dirty="0"/>
          </a:p>
        </p:txBody>
      </p:sp>
      <p:sp>
        <p:nvSpPr>
          <p:cNvPr id="2" name="ZoneTexte 1"/>
          <p:cNvSpPr txBox="1"/>
          <p:nvPr/>
        </p:nvSpPr>
        <p:spPr>
          <a:xfrm>
            <a:off x="561709" y="864492"/>
            <a:ext cx="7023947" cy="1815882"/>
          </a:xfrm>
          <a:prstGeom prst="rect">
            <a:avLst/>
          </a:prstGeom>
          <a:noFill/>
        </p:spPr>
        <p:txBody>
          <a:bodyPr wrap="square" rtlCol="0">
            <a:spAutoFit/>
          </a:bodyPr>
          <a:lstStyle/>
          <a:p>
            <a:r>
              <a:rPr lang="fr-FR" sz="1600" dirty="0">
                <a:latin typeface="Times New Roman" panose="02020603050405020304" pitchFamily="18" charset="0"/>
                <a:cs typeface="Times New Roman" panose="02020603050405020304" pitchFamily="18" charset="0"/>
              </a:rPr>
              <a:t>Il faut </a:t>
            </a:r>
            <a:r>
              <a:rPr lang="fr-FR" sz="1600" dirty="0" smtClean="0">
                <a:latin typeface="Times New Roman" panose="02020603050405020304" pitchFamily="18" charset="0"/>
                <a:cs typeface="Times New Roman" panose="02020603050405020304" pitchFamily="18" charset="0"/>
              </a:rPr>
              <a:t>vérifier </a:t>
            </a:r>
            <a:r>
              <a:rPr lang="fr-FR" sz="1600" dirty="0">
                <a:latin typeface="Times New Roman" panose="02020603050405020304" pitchFamily="18" charset="0"/>
                <a:cs typeface="Times New Roman" panose="02020603050405020304" pitchFamily="18" charset="0"/>
              </a:rPr>
              <a:t>avant d’utiliser le contenu d’une </a:t>
            </a:r>
            <a:r>
              <a:rPr lang="fr-FR" sz="1600" dirty="0" smtClean="0">
                <a:latin typeface="Times New Roman" panose="02020603050405020304" pitchFamily="18" charset="0"/>
                <a:cs typeface="Times New Roman" panose="02020603050405020304" pitchFamily="18" charset="0"/>
              </a:rPr>
              <a:t>œuvre :</a:t>
            </a:r>
          </a:p>
          <a:p>
            <a:endParaRPr lang="fr-FR" sz="16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fr-FR" sz="1600" dirty="0" smtClean="0">
                <a:latin typeface="Times New Roman" panose="02020603050405020304" pitchFamily="18" charset="0"/>
                <a:cs typeface="Times New Roman" panose="02020603050405020304" pitchFamily="18" charset="0"/>
              </a:rPr>
              <a:t>le </a:t>
            </a:r>
            <a:r>
              <a:rPr lang="fr-FR" sz="1600" dirty="0">
                <a:latin typeface="Times New Roman" panose="02020603050405020304" pitchFamily="18" charset="0"/>
                <a:cs typeface="Times New Roman" panose="02020603050405020304" pitchFamily="18" charset="0"/>
              </a:rPr>
              <a:t>support de diffusion (rapport, blog, </a:t>
            </a:r>
            <a:r>
              <a:rPr lang="fr-FR" sz="16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fr-FR" sz="1600" dirty="0" smtClean="0">
                <a:latin typeface="Times New Roman" panose="02020603050405020304" pitchFamily="18" charset="0"/>
                <a:cs typeface="Times New Roman" panose="02020603050405020304" pitchFamily="18" charset="0"/>
              </a:rPr>
              <a:t>les </a:t>
            </a:r>
            <a:r>
              <a:rPr lang="fr-FR" sz="1600" dirty="0">
                <a:latin typeface="Times New Roman" panose="02020603050405020304" pitchFamily="18" charset="0"/>
                <a:cs typeface="Times New Roman" panose="02020603050405020304" pitchFamily="18" charset="0"/>
              </a:rPr>
              <a:t>utilisations permises (conditions générales d’utilisations, mentions légales d’un site, creative commons, licence</a:t>
            </a:r>
            <a:r>
              <a:rPr lang="fr-FR" sz="16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fr-FR" sz="1600" dirty="0" smtClean="0">
                <a:latin typeface="Times New Roman" panose="02020603050405020304" pitchFamily="18" charset="0"/>
                <a:cs typeface="Times New Roman" panose="02020603050405020304" pitchFamily="18" charset="0"/>
              </a:rPr>
              <a:t>indiquer </a:t>
            </a:r>
            <a:r>
              <a:rPr lang="fr-FR" sz="1600" dirty="0">
                <a:latin typeface="Times New Roman" panose="02020603050405020304" pitchFamily="18" charset="0"/>
                <a:cs typeface="Times New Roman" panose="02020603050405020304" pitchFamily="18" charset="0"/>
              </a:rPr>
              <a:t>la paternité de l’auteur et respecter son œuvre</a:t>
            </a:r>
            <a:r>
              <a:rPr lang="fr-FR" sz="16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fr-FR" sz="1600" dirty="0" smtClean="0">
                <a:latin typeface="Times New Roman" panose="02020603050405020304" pitchFamily="18" charset="0"/>
                <a:cs typeface="Times New Roman" panose="02020603050405020304" pitchFamily="18" charset="0"/>
              </a:rPr>
              <a:t>et </a:t>
            </a:r>
            <a:r>
              <a:rPr lang="fr-FR" sz="1600" dirty="0">
                <a:latin typeface="Times New Roman" panose="02020603050405020304" pitchFamily="18" charset="0"/>
                <a:cs typeface="Times New Roman" panose="02020603050405020304" pitchFamily="18" charset="0"/>
              </a:rPr>
              <a:t>faire attention aux individus et objets reconnaissables.</a:t>
            </a:r>
            <a:endParaRPr lang="fr-FR" sz="1600" dirty="0"/>
          </a:p>
        </p:txBody>
      </p:sp>
    </p:spTree>
    <p:extLst>
      <p:ext uri="{BB962C8B-B14F-4D97-AF65-F5344CB8AC3E}">
        <p14:creationId xmlns:p14="http://schemas.microsoft.com/office/powerpoint/2010/main" val="1684453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C4FD3-04DD-4ADE-B9D0-C447DCC15F73}"/>
              </a:ext>
            </a:extLst>
          </p:cNvPr>
          <p:cNvSpPr>
            <a:spLocks noGrp="1"/>
          </p:cNvSpPr>
          <p:nvPr>
            <p:ph type="title"/>
          </p:nvPr>
        </p:nvSpPr>
        <p:spPr>
          <a:xfrm>
            <a:off x="1244600" y="2387795"/>
            <a:ext cx="7701437" cy="988818"/>
          </a:xfrm>
        </p:spPr>
        <p:txBody>
          <a:bodyPr/>
          <a:lstStyle/>
          <a:p>
            <a:r>
              <a:rPr lang="fr-FR" b="0" dirty="0" smtClean="0"/>
              <a:t>WEBOGRAPHIES</a:t>
            </a:r>
            <a:endParaRPr lang="fr-FR" dirty="0"/>
          </a:p>
        </p:txBody>
      </p:sp>
      <p:sp>
        <p:nvSpPr>
          <p:cNvPr id="3" name="Espace réservé de la date 2">
            <a:extLst>
              <a:ext uri="{FF2B5EF4-FFF2-40B4-BE49-F238E27FC236}">
                <a16:creationId xmlns:a16="http://schemas.microsoft.com/office/drawing/2014/main" id="{505BA20F-6FDF-4241-9985-5A59FAEEA6D8}"/>
              </a:ext>
            </a:extLst>
          </p:cNvPr>
          <p:cNvSpPr>
            <a:spLocks noGrp="1"/>
          </p:cNvSpPr>
          <p:nvPr>
            <p:ph type="dt" sz="half" idx="10"/>
          </p:nvPr>
        </p:nvSpPr>
        <p:spPr/>
        <p:txBody>
          <a:bodyPr/>
          <a:lstStyle/>
          <a:p>
            <a:r>
              <a:rPr lang="fr-FR" dirty="0" smtClean="0"/>
              <a:t>17/10/2019</a:t>
            </a:r>
            <a:endParaRPr lang="fr-FR" dirty="0"/>
          </a:p>
        </p:txBody>
      </p:sp>
      <p:sp>
        <p:nvSpPr>
          <p:cNvPr id="4" name="Espace réservé du pied de page 3">
            <a:extLst>
              <a:ext uri="{FF2B5EF4-FFF2-40B4-BE49-F238E27FC236}">
                <a16:creationId xmlns:a16="http://schemas.microsoft.com/office/drawing/2014/main" id="{5423CE8A-5CA4-4467-8BD3-7CAB2C7931C9}"/>
              </a:ext>
            </a:extLst>
          </p:cNvPr>
          <p:cNvSpPr>
            <a:spLocks noGrp="1"/>
          </p:cNvSpPr>
          <p:nvPr>
            <p:ph type="ftr" sz="quarter" idx="11"/>
          </p:nvPr>
        </p:nvSpPr>
        <p:spPr/>
        <p:txBody>
          <a:bodyPr/>
          <a:lstStyle/>
          <a:p>
            <a:r>
              <a:rPr lang="fr-FR" dirty="0"/>
              <a:t>S</a:t>
            </a:r>
            <a:r>
              <a:rPr lang="fr-FR" dirty="0" smtClean="0"/>
              <a:t>ensibilisation aux droits d’auteurs</a:t>
            </a:r>
            <a:endParaRPr lang="fr-FR" dirty="0"/>
          </a:p>
        </p:txBody>
      </p:sp>
      <p:sp>
        <p:nvSpPr>
          <p:cNvPr id="5" name="Espace réservé du numéro de diapositive 4">
            <a:extLst>
              <a:ext uri="{FF2B5EF4-FFF2-40B4-BE49-F238E27FC236}">
                <a16:creationId xmlns:a16="http://schemas.microsoft.com/office/drawing/2014/main" id="{11E51DED-CADA-4B92-9BF7-901C879A2713}"/>
              </a:ext>
            </a:extLst>
          </p:cNvPr>
          <p:cNvSpPr>
            <a:spLocks noGrp="1"/>
          </p:cNvSpPr>
          <p:nvPr>
            <p:ph type="sldNum" sz="quarter" idx="12"/>
          </p:nvPr>
        </p:nvSpPr>
        <p:spPr/>
        <p:txBody>
          <a:bodyPr/>
          <a:lstStyle/>
          <a:p>
            <a:fld id="{9C1A82F2-75C4-42C2-8E93-FEFE8959BC01}" type="slidenum">
              <a:rPr lang="fr-FR" smtClean="0"/>
              <a:pPr/>
              <a:t>31</a:t>
            </a:fld>
            <a:endParaRPr lang="fr-FR"/>
          </a:p>
        </p:txBody>
      </p:sp>
      <p:sp>
        <p:nvSpPr>
          <p:cNvPr id="6" name="Espace réservé du texte 5">
            <a:extLst>
              <a:ext uri="{FF2B5EF4-FFF2-40B4-BE49-F238E27FC236}">
                <a16:creationId xmlns:a16="http://schemas.microsoft.com/office/drawing/2014/main" id="{00461732-26DB-4590-B80F-E313B9AB3EBB}"/>
              </a:ext>
            </a:extLst>
          </p:cNvPr>
          <p:cNvSpPr>
            <a:spLocks noGrp="1"/>
          </p:cNvSpPr>
          <p:nvPr>
            <p:ph type="body" sz="quarter" idx="13"/>
          </p:nvPr>
        </p:nvSpPr>
        <p:spPr>
          <a:xfrm>
            <a:off x="1322241" y="1536892"/>
            <a:ext cx="4880596" cy="714375"/>
          </a:xfrm>
        </p:spPr>
        <p:txBody>
          <a:bodyPr/>
          <a:lstStyle/>
          <a:p>
            <a:r>
              <a:rPr lang="fr-FR" dirty="0" smtClean="0"/>
              <a:t>5</a:t>
            </a:r>
            <a:endParaRPr lang="fr-FR" dirty="0"/>
          </a:p>
        </p:txBody>
      </p:sp>
    </p:spTree>
    <p:extLst>
      <p:ext uri="{BB962C8B-B14F-4D97-AF65-F5344CB8AC3E}">
        <p14:creationId xmlns:p14="http://schemas.microsoft.com/office/powerpoint/2010/main" val="3078545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CE4C063-F13B-4D5A-BE50-9AA80BF0BC6B}"/>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3C47D9F2-CB6E-4A2F-8146-8D45BB86DB31}"/>
              </a:ext>
            </a:extLst>
          </p:cNvPr>
          <p:cNvSpPr>
            <a:spLocks noGrp="1"/>
          </p:cNvSpPr>
          <p:nvPr>
            <p:ph type="ftr" sz="quarter" idx="11"/>
          </p:nvPr>
        </p:nvSpPr>
        <p:spPr/>
        <p:txBody>
          <a:bodyPr/>
          <a:lstStyle/>
          <a:p>
            <a:r>
              <a:rPr lang="fr-FR" dirty="0"/>
              <a:t>Sensibilisation aux droits d’auteurs</a:t>
            </a:r>
          </a:p>
        </p:txBody>
      </p:sp>
      <p:sp>
        <p:nvSpPr>
          <p:cNvPr id="5" name="Espace réservé du numéro de diapositive 4">
            <a:extLst>
              <a:ext uri="{FF2B5EF4-FFF2-40B4-BE49-F238E27FC236}">
                <a16:creationId xmlns:a16="http://schemas.microsoft.com/office/drawing/2014/main" id="{9AA25914-3934-45D6-A376-130907768BF4}"/>
              </a:ext>
            </a:extLst>
          </p:cNvPr>
          <p:cNvSpPr>
            <a:spLocks noGrp="1"/>
          </p:cNvSpPr>
          <p:nvPr>
            <p:ph type="sldNum" sz="quarter" idx="12"/>
          </p:nvPr>
        </p:nvSpPr>
        <p:spPr/>
        <p:txBody>
          <a:bodyPr/>
          <a:lstStyle/>
          <a:p>
            <a:fld id="{9C1A82F2-75C4-42C2-8E93-FEFE8959BC01}" type="slidenum">
              <a:rPr lang="fr-FR" smtClean="0"/>
              <a:pPr/>
              <a:t>32</a:t>
            </a:fld>
            <a:endParaRPr lang="fr-FR"/>
          </a:p>
        </p:txBody>
      </p:sp>
      <p:sp>
        <p:nvSpPr>
          <p:cNvPr id="6" name="Titre 5">
            <a:extLst>
              <a:ext uri="{FF2B5EF4-FFF2-40B4-BE49-F238E27FC236}">
                <a16:creationId xmlns:a16="http://schemas.microsoft.com/office/drawing/2014/main" id="{4B35EEB1-EEF3-4C5F-B2B0-11C7A06D9DA1}"/>
              </a:ext>
            </a:extLst>
          </p:cNvPr>
          <p:cNvSpPr>
            <a:spLocks noGrp="1"/>
          </p:cNvSpPr>
          <p:nvPr>
            <p:ph type="title"/>
          </p:nvPr>
        </p:nvSpPr>
        <p:spPr/>
        <p:txBody>
          <a:bodyPr/>
          <a:lstStyle/>
          <a:p>
            <a:r>
              <a:rPr lang="fr-FR" dirty="0" smtClean="0"/>
              <a:t>WEBOGRAPHIE : RESSOURCES LIBRES DE DROITS</a:t>
            </a:r>
            <a:endParaRPr lang="fr-FR" dirty="0"/>
          </a:p>
        </p:txBody>
      </p:sp>
      <p:sp>
        <p:nvSpPr>
          <p:cNvPr id="7" name="ZoneTexte 6"/>
          <p:cNvSpPr txBox="1"/>
          <p:nvPr/>
        </p:nvSpPr>
        <p:spPr>
          <a:xfrm>
            <a:off x="670560" y="1090507"/>
            <a:ext cx="7667413" cy="2446824"/>
          </a:xfrm>
          <a:prstGeom prst="rect">
            <a:avLst/>
          </a:prstGeom>
          <a:noFill/>
        </p:spPr>
        <p:txBody>
          <a:bodyPr wrap="square" rtlCol="0">
            <a:spAutoFit/>
          </a:bodyPr>
          <a:lstStyle/>
          <a:p>
            <a:r>
              <a:rPr lang="fr-FR" sz="1600" dirty="0">
                <a:latin typeface="Times New Roman" panose="02020603050405020304" pitchFamily="18" charset="0"/>
                <a:cs typeface="Times New Roman" panose="02020603050405020304" pitchFamily="18" charset="0"/>
              </a:rPr>
              <a:t>Pour la recherche d’œuvres « </a:t>
            </a:r>
            <a:r>
              <a:rPr lang="fr-FR" sz="1600" dirty="0" smtClean="0">
                <a:latin typeface="Times New Roman" panose="02020603050405020304" pitchFamily="18" charset="0"/>
                <a:cs typeface="Times New Roman" panose="02020603050405020304" pitchFamily="18" charset="0"/>
              </a:rPr>
              <a:t>libres </a:t>
            </a:r>
            <a:r>
              <a:rPr lang="fr-FR" sz="1600" dirty="0">
                <a:latin typeface="Times New Roman" panose="02020603050405020304" pitchFamily="18" charset="0"/>
                <a:cs typeface="Times New Roman" panose="02020603050405020304" pitchFamily="18" charset="0"/>
              </a:rPr>
              <a:t>de droits d'auteur » :</a:t>
            </a:r>
          </a:p>
          <a:p>
            <a:pPr marL="342900" indent="-342900">
              <a:buFont typeface="Wingdings" panose="05000000000000000000" pitchFamily="2" charset="2"/>
              <a:buChar char="ü"/>
            </a:pPr>
            <a:r>
              <a:rPr lang="fr-FR" sz="1600" dirty="0" smtClean="0">
                <a:latin typeface="Times New Roman" panose="02020603050405020304" pitchFamily="18" charset="0"/>
                <a:cs typeface="Times New Roman" panose="02020603050405020304" pitchFamily="18" charset="0"/>
              </a:rPr>
              <a:t>Pour </a:t>
            </a:r>
            <a:r>
              <a:rPr lang="fr-FR" sz="1600" dirty="0">
                <a:latin typeface="Times New Roman" panose="02020603050405020304" pitchFamily="18" charset="0"/>
                <a:cs typeface="Times New Roman" panose="02020603050405020304" pitchFamily="18" charset="0"/>
              </a:rPr>
              <a:t>les images deux moteurs de recherche :  </a:t>
            </a:r>
            <a:r>
              <a:rPr lang="fr-FR" sz="1600" dirty="0">
                <a:latin typeface="Times New Roman" panose="02020603050405020304" pitchFamily="18" charset="0"/>
                <a:cs typeface="Times New Roman" panose="02020603050405020304" pitchFamily="18" charset="0"/>
                <a:hlinkClick r:id="rId2"/>
              </a:rPr>
              <a:t>LibreStock </a:t>
            </a:r>
            <a:r>
              <a:rPr lang="fr-FR" sz="1600" dirty="0">
                <a:latin typeface="Times New Roman" panose="02020603050405020304" pitchFamily="18" charset="0"/>
                <a:cs typeface="Times New Roman" panose="02020603050405020304" pitchFamily="18" charset="0"/>
              </a:rPr>
              <a:t>(Pexels, Pixabay, Picjumbo ou Magdaleine.) et </a:t>
            </a:r>
            <a:r>
              <a:rPr lang="fr-FR" sz="1600" dirty="0">
                <a:latin typeface="Times New Roman" panose="02020603050405020304" pitchFamily="18" charset="0"/>
                <a:cs typeface="Times New Roman" panose="02020603050405020304" pitchFamily="18" charset="0"/>
                <a:hlinkClick r:id="rId3"/>
              </a:rPr>
              <a:t>Photos for Class</a:t>
            </a:r>
            <a:r>
              <a:rPr lang="fr-FR" sz="1600" dirty="0">
                <a:latin typeface="Times New Roman" panose="02020603050405020304" pitchFamily="18" charset="0"/>
                <a:cs typeface="Times New Roman" panose="02020603050405020304" pitchFamily="18" charset="0"/>
              </a:rPr>
              <a:t>. (Flickr)</a:t>
            </a:r>
          </a:p>
          <a:p>
            <a:pPr marL="342900" indent="-342900">
              <a:buFont typeface="Wingdings" panose="05000000000000000000" pitchFamily="2" charset="2"/>
              <a:buChar char="ü"/>
            </a:pPr>
            <a:r>
              <a:rPr lang="fr-FR" sz="1600" dirty="0" smtClean="0">
                <a:latin typeface="Times New Roman" panose="02020603050405020304" pitchFamily="18" charset="0"/>
                <a:cs typeface="Times New Roman" panose="02020603050405020304" pitchFamily="18" charset="0"/>
              </a:rPr>
              <a:t>Pour </a:t>
            </a:r>
            <a:r>
              <a:rPr lang="fr-FR" sz="1600" dirty="0">
                <a:latin typeface="Times New Roman" panose="02020603050405020304" pitchFamily="18" charset="0"/>
                <a:cs typeface="Times New Roman" panose="02020603050405020304" pitchFamily="18" charset="0"/>
              </a:rPr>
              <a:t>la musique : le moteur de recherche </a:t>
            </a:r>
            <a:r>
              <a:rPr lang="fr-FR" sz="1600" dirty="0">
                <a:latin typeface="Times New Roman" panose="02020603050405020304" pitchFamily="18" charset="0"/>
                <a:cs typeface="Times New Roman" panose="02020603050405020304" pitchFamily="18" charset="0"/>
                <a:hlinkClick r:id="rId4"/>
              </a:rPr>
              <a:t>Dig CC Mixter  </a:t>
            </a:r>
            <a:r>
              <a:rPr lang="fr-FR" sz="1600" dirty="0">
                <a:latin typeface="Times New Roman" panose="02020603050405020304" pitchFamily="18" charset="0"/>
                <a:cs typeface="Times New Roman" panose="02020603050405020304" pitchFamily="18" charset="0"/>
              </a:rPr>
              <a:t>ou  </a:t>
            </a:r>
            <a:r>
              <a:rPr lang="fr-FR" sz="1600" dirty="0">
                <a:latin typeface="Times New Roman" panose="02020603050405020304" pitchFamily="18" charset="0"/>
                <a:cs typeface="Times New Roman" panose="02020603050405020304" pitchFamily="18" charset="0"/>
                <a:hlinkClick r:id="rId5"/>
              </a:rPr>
              <a:t>CC Trax </a:t>
            </a:r>
            <a:r>
              <a:rPr lang="fr-FR" sz="1600" dirty="0">
                <a:latin typeface="Times New Roman" panose="02020603050405020304" pitchFamily="18" charset="0"/>
                <a:cs typeface="Times New Roman" panose="02020603050405020304" pitchFamily="18" charset="0"/>
              </a:rPr>
              <a:t>pour les sons en Creative Commons.</a:t>
            </a:r>
          </a:p>
          <a:p>
            <a:pPr marL="342900" indent="-342900">
              <a:buFont typeface="Wingdings" panose="05000000000000000000" pitchFamily="2" charset="2"/>
              <a:buChar char="ü"/>
            </a:pPr>
            <a:r>
              <a:rPr lang="fr-FR" sz="1600" dirty="0">
                <a:latin typeface="Times New Roman" panose="02020603050405020304" pitchFamily="18" charset="0"/>
                <a:cs typeface="Times New Roman" panose="02020603050405020304" pitchFamily="18" charset="0"/>
              </a:rPr>
              <a:t>Pour les vidéos : </a:t>
            </a:r>
            <a:r>
              <a:rPr lang="fr-FR" sz="1600" dirty="0">
                <a:latin typeface="Times New Roman" panose="02020603050405020304" pitchFamily="18" charset="0"/>
                <a:cs typeface="Times New Roman" panose="02020603050405020304" pitchFamily="18" charset="0"/>
                <a:hlinkClick r:id="rId6"/>
              </a:rPr>
              <a:t>Coverr </a:t>
            </a:r>
            <a:r>
              <a:rPr lang="fr-FR" sz="1600" dirty="0">
                <a:latin typeface="Times New Roman" panose="02020603050405020304" pitchFamily="18" charset="0"/>
                <a:cs typeface="Times New Roman" panose="02020603050405020304" pitchFamily="18" charset="0"/>
              </a:rPr>
              <a:t>et </a:t>
            </a:r>
            <a:r>
              <a:rPr lang="fr-FR" sz="1600" dirty="0">
                <a:latin typeface="Times New Roman" panose="02020603050405020304" pitchFamily="18" charset="0"/>
                <a:cs typeface="Times New Roman" panose="02020603050405020304" pitchFamily="18" charset="0"/>
                <a:hlinkClick r:id="rId7"/>
              </a:rPr>
              <a:t>Pexels Videos</a:t>
            </a:r>
            <a:r>
              <a:rPr lang="fr-FR" sz="16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fr-FR" sz="1600" dirty="0">
                <a:latin typeface="Times New Roman" panose="02020603050405020304" pitchFamily="18" charset="0"/>
                <a:cs typeface="Times New Roman" panose="02020603050405020304" pitchFamily="18" charset="0"/>
              </a:rPr>
              <a:t>Pour les livres : </a:t>
            </a:r>
            <a:r>
              <a:rPr lang="fr-FR" sz="1600" dirty="0" smtClean="0">
                <a:latin typeface="Times New Roman" panose="02020603050405020304" pitchFamily="18" charset="0"/>
                <a:cs typeface="Times New Roman" panose="02020603050405020304" pitchFamily="18" charset="0"/>
                <a:hlinkClick r:id="rId8"/>
              </a:rPr>
              <a:t>Projet Gutenberg </a:t>
            </a:r>
            <a:r>
              <a:rPr lang="fr-FR" sz="1600" dirty="0">
                <a:latin typeface="Times New Roman" panose="02020603050405020304" pitchFamily="18" charset="0"/>
                <a:cs typeface="Times New Roman" panose="02020603050405020304" pitchFamily="18" charset="0"/>
              </a:rPr>
              <a:t>ou </a:t>
            </a:r>
            <a:r>
              <a:rPr lang="fr-FR" sz="1600" dirty="0">
                <a:latin typeface="Times New Roman" panose="02020603050405020304" pitchFamily="18" charset="0"/>
                <a:cs typeface="Times New Roman" panose="02020603050405020304" pitchFamily="18" charset="0"/>
                <a:hlinkClick r:id="rId9"/>
              </a:rPr>
              <a:t>Gallica </a:t>
            </a:r>
            <a:r>
              <a:rPr lang="fr-FR" sz="1600" dirty="0">
                <a:latin typeface="Times New Roman" panose="02020603050405020304" pitchFamily="18" charset="0"/>
                <a:cs typeface="Times New Roman" panose="02020603050405020304" pitchFamily="18" charset="0"/>
              </a:rPr>
              <a:t>(le site de la </a:t>
            </a:r>
            <a:r>
              <a:rPr lang="fr-FR" sz="1600" dirty="0" smtClean="0">
                <a:latin typeface="Times New Roman" panose="02020603050405020304" pitchFamily="18" charset="0"/>
                <a:cs typeface="Times New Roman" panose="02020603050405020304" pitchFamily="18" charset="0"/>
              </a:rPr>
              <a:t>Bibliothèque </a:t>
            </a:r>
            <a:r>
              <a:rPr lang="fr-FR" sz="1600" dirty="0">
                <a:latin typeface="Times New Roman" panose="02020603050405020304" pitchFamily="18" charset="0"/>
                <a:cs typeface="Times New Roman" panose="02020603050405020304" pitchFamily="18" charset="0"/>
              </a:rPr>
              <a:t>N</a:t>
            </a:r>
            <a:r>
              <a:rPr lang="fr-FR" sz="1600" dirty="0" smtClean="0">
                <a:latin typeface="Times New Roman" panose="02020603050405020304" pitchFamily="18" charset="0"/>
                <a:cs typeface="Times New Roman" panose="02020603050405020304" pitchFamily="18" charset="0"/>
              </a:rPr>
              <a:t>ationale </a:t>
            </a:r>
            <a:r>
              <a:rPr lang="fr-FR" sz="1600" dirty="0">
                <a:latin typeface="Times New Roman" panose="02020603050405020304" pitchFamily="18" charset="0"/>
                <a:cs typeface="Times New Roman" panose="02020603050405020304" pitchFamily="18" charset="0"/>
              </a:rPr>
              <a:t>de France)</a:t>
            </a:r>
          </a:p>
          <a:p>
            <a:pPr marL="342900" indent="-342900">
              <a:buFont typeface="Wingdings" panose="05000000000000000000" pitchFamily="2" charset="2"/>
              <a:buChar char="ü"/>
            </a:pPr>
            <a:r>
              <a:rPr lang="fr-FR" sz="1600" dirty="0">
                <a:latin typeface="Times New Roman" panose="02020603050405020304" pitchFamily="18" charset="0"/>
                <a:cs typeface="Times New Roman" panose="02020603050405020304" pitchFamily="18" charset="0"/>
              </a:rPr>
              <a:t>Pour les films : </a:t>
            </a:r>
            <a:r>
              <a:rPr lang="fr-FR" sz="1600" dirty="0" smtClean="0">
                <a:latin typeface="Times New Roman" panose="02020603050405020304" pitchFamily="18" charset="0"/>
                <a:cs typeface="Times New Roman" panose="02020603050405020304" pitchFamily="18" charset="0"/>
                <a:hlinkClick r:id="rId10"/>
              </a:rPr>
              <a:t>Archive.org</a:t>
            </a:r>
            <a:r>
              <a:rPr lang="fr-FR" sz="1600" dirty="0" smtClean="0">
                <a:latin typeface="Times New Roman" panose="02020603050405020304" pitchFamily="18" charset="0"/>
                <a:cs typeface="Times New Roman" panose="02020603050405020304" pitchFamily="18" charset="0"/>
              </a:rPr>
              <a:t> </a:t>
            </a:r>
            <a:r>
              <a:rPr lang="fr-FR" sz="1600" dirty="0">
                <a:latin typeface="Times New Roman" panose="02020603050405020304" pitchFamily="18" charset="0"/>
                <a:cs typeface="Times New Roman" panose="02020603050405020304" pitchFamily="18" charset="0"/>
              </a:rPr>
              <a:t>ou </a:t>
            </a:r>
            <a:r>
              <a:rPr lang="fr-FR" sz="1600" dirty="0">
                <a:latin typeface="Times New Roman" panose="02020603050405020304" pitchFamily="18" charset="0"/>
                <a:cs typeface="Times New Roman" panose="02020603050405020304" pitchFamily="18" charset="0"/>
                <a:hlinkClick r:id="rId11"/>
              </a:rPr>
              <a:t>https://publicdomainmovies.info/</a:t>
            </a:r>
            <a:endParaRPr lang="fr-FR" sz="1600" dirty="0">
              <a:latin typeface="Times New Roman" panose="02020603050405020304" pitchFamily="18" charset="0"/>
              <a:cs typeface="Times New Roman" panose="02020603050405020304" pitchFamily="18" charset="0"/>
            </a:endParaRPr>
          </a:p>
          <a:p>
            <a:endParaRPr lang="fr-FR" sz="1000" dirty="0">
              <a:solidFill>
                <a:srgbClr val="FF0000"/>
              </a:solidFill>
            </a:endParaRPr>
          </a:p>
        </p:txBody>
      </p:sp>
    </p:spTree>
    <p:extLst>
      <p:ext uri="{BB962C8B-B14F-4D97-AF65-F5344CB8AC3E}">
        <p14:creationId xmlns:p14="http://schemas.microsoft.com/office/powerpoint/2010/main" val="253301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CE4C063-F13B-4D5A-BE50-9AA80BF0BC6B}"/>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3C47D9F2-CB6E-4A2F-8146-8D45BB86DB31}"/>
              </a:ext>
            </a:extLst>
          </p:cNvPr>
          <p:cNvSpPr>
            <a:spLocks noGrp="1"/>
          </p:cNvSpPr>
          <p:nvPr>
            <p:ph type="ftr" sz="quarter" idx="11"/>
          </p:nvPr>
        </p:nvSpPr>
        <p:spPr/>
        <p:txBody>
          <a:bodyPr/>
          <a:lstStyle/>
          <a:p>
            <a:r>
              <a:rPr lang="fr-FR" dirty="0"/>
              <a:t>Sensibilisation aux droits d’auteurs</a:t>
            </a:r>
          </a:p>
        </p:txBody>
      </p:sp>
      <p:sp>
        <p:nvSpPr>
          <p:cNvPr id="5" name="Espace réservé du numéro de diapositive 4">
            <a:extLst>
              <a:ext uri="{FF2B5EF4-FFF2-40B4-BE49-F238E27FC236}">
                <a16:creationId xmlns:a16="http://schemas.microsoft.com/office/drawing/2014/main" id="{9AA25914-3934-45D6-A376-130907768BF4}"/>
              </a:ext>
            </a:extLst>
          </p:cNvPr>
          <p:cNvSpPr>
            <a:spLocks noGrp="1"/>
          </p:cNvSpPr>
          <p:nvPr>
            <p:ph type="sldNum" sz="quarter" idx="12"/>
          </p:nvPr>
        </p:nvSpPr>
        <p:spPr/>
        <p:txBody>
          <a:bodyPr/>
          <a:lstStyle/>
          <a:p>
            <a:fld id="{9C1A82F2-75C4-42C2-8E93-FEFE8959BC01}" type="slidenum">
              <a:rPr lang="fr-FR" smtClean="0"/>
              <a:pPr/>
              <a:t>33</a:t>
            </a:fld>
            <a:endParaRPr lang="fr-FR"/>
          </a:p>
        </p:txBody>
      </p:sp>
      <p:sp>
        <p:nvSpPr>
          <p:cNvPr id="6" name="Titre 5">
            <a:extLst>
              <a:ext uri="{FF2B5EF4-FFF2-40B4-BE49-F238E27FC236}">
                <a16:creationId xmlns:a16="http://schemas.microsoft.com/office/drawing/2014/main" id="{4B35EEB1-EEF3-4C5F-B2B0-11C7A06D9DA1}"/>
              </a:ext>
            </a:extLst>
          </p:cNvPr>
          <p:cNvSpPr>
            <a:spLocks noGrp="1"/>
          </p:cNvSpPr>
          <p:nvPr>
            <p:ph type="title"/>
          </p:nvPr>
        </p:nvSpPr>
        <p:spPr/>
        <p:txBody>
          <a:bodyPr/>
          <a:lstStyle/>
          <a:p>
            <a:r>
              <a:rPr lang="fr-FR" dirty="0" smtClean="0"/>
              <a:t>WEBOGRAPHIE : TEXTES DE REFERENCES</a:t>
            </a:r>
            <a:endParaRPr lang="fr-FR" dirty="0"/>
          </a:p>
        </p:txBody>
      </p:sp>
      <p:sp>
        <p:nvSpPr>
          <p:cNvPr id="2" name="ZoneTexte 1"/>
          <p:cNvSpPr txBox="1"/>
          <p:nvPr/>
        </p:nvSpPr>
        <p:spPr>
          <a:xfrm>
            <a:off x="523873" y="984242"/>
            <a:ext cx="7023947" cy="3785652"/>
          </a:xfrm>
          <a:prstGeom prst="rect">
            <a:avLst/>
          </a:prstGeom>
          <a:noFill/>
        </p:spPr>
        <p:txBody>
          <a:bodyPr wrap="square" rtlCol="0">
            <a:spAutoFit/>
          </a:bodyPr>
          <a:lstStyle/>
          <a:p>
            <a:r>
              <a:rPr lang="fr-FR" sz="1600" dirty="0" smtClean="0">
                <a:solidFill>
                  <a:schemeClr val="accent1"/>
                </a:solidFill>
                <a:latin typeface="Times New Roman" panose="02020603050405020304" pitchFamily="18" charset="0"/>
                <a:cs typeface="Times New Roman" panose="02020603050405020304" pitchFamily="18" charset="0"/>
              </a:rPr>
              <a:t>Législation :</a:t>
            </a:r>
          </a:p>
          <a:p>
            <a:pPr marL="171450" indent="-171450">
              <a:buFont typeface="Wingdings" panose="05000000000000000000" pitchFamily="2" charset="2"/>
              <a:buChar char="ü"/>
            </a:pPr>
            <a:r>
              <a:rPr lang="fr-FR" sz="1600" dirty="0" smtClean="0">
                <a:latin typeface="Times New Roman" panose="02020603050405020304" pitchFamily="18" charset="0"/>
                <a:cs typeface="Times New Roman" panose="02020603050405020304" pitchFamily="18" charset="0"/>
                <a:hlinkClick r:id="rId2"/>
              </a:rPr>
              <a:t>Légifrance : Code la propriété intellectuelle</a:t>
            </a:r>
            <a:endParaRPr lang="fr-FR" sz="16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fr-FR" sz="1600" dirty="0" smtClean="0">
                <a:latin typeface="Times New Roman" panose="02020603050405020304" pitchFamily="18" charset="0"/>
                <a:cs typeface="Times New Roman" panose="02020603050405020304" pitchFamily="18" charset="0"/>
                <a:hlinkClick r:id="rId3"/>
              </a:rPr>
              <a:t>Légifrance : Code Pénal</a:t>
            </a:r>
            <a:r>
              <a:rPr lang="fr-FR" sz="1600" dirty="0" smtClean="0">
                <a:latin typeface="Times New Roman" panose="02020603050405020304" pitchFamily="18" charset="0"/>
                <a:cs typeface="Times New Roman" panose="02020603050405020304" pitchFamily="18" charset="0"/>
              </a:rPr>
              <a:t> </a:t>
            </a:r>
          </a:p>
          <a:p>
            <a:pPr marL="171450" indent="-171450">
              <a:buFont typeface="Wingdings" panose="05000000000000000000" pitchFamily="2" charset="2"/>
              <a:buChar char="ü"/>
            </a:pPr>
            <a:r>
              <a:rPr lang="fr-FR" sz="1600" dirty="0" smtClean="0">
                <a:latin typeface="Times New Roman" panose="02020603050405020304" pitchFamily="18" charset="0"/>
                <a:cs typeface="Times New Roman" panose="02020603050405020304" pitchFamily="18" charset="0"/>
                <a:hlinkClick r:id="rId4"/>
              </a:rPr>
              <a:t>Légifrance : Code Civil</a:t>
            </a:r>
            <a:endParaRPr lang="fr-FR" sz="16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fr-FR" sz="1600" dirty="0">
                <a:latin typeface="Times New Roman" panose="02020603050405020304" pitchFamily="18" charset="0"/>
                <a:cs typeface="Times New Roman" panose="02020603050405020304" pitchFamily="18" charset="0"/>
                <a:hlinkClick r:id="rId5"/>
              </a:rPr>
              <a:t>Commission nationale de l'informatique et des libertés (autorité administrative</a:t>
            </a:r>
            <a:r>
              <a:rPr lang="fr-FR" sz="1600" dirty="0" smtClean="0">
                <a:latin typeface="Times New Roman" panose="02020603050405020304" pitchFamily="18" charset="0"/>
                <a:cs typeface="Times New Roman" panose="02020603050405020304" pitchFamily="18" charset="0"/>
                <a:hlinkClick r:id="rId5"/>
              </a:rPr>
              <a:t>)</a:t>
            </a:r>
            <a:r>
              <a:rPr lang="fr-FR" sz="1600" dirty="0" smtClean="0">
                <a:latin typeface="Times New Roman" panose="02020603050405020304" pitchFamily="18" charset="0"/>
                <a:cs typeface="Times New Roman" panose="02020603050405020304" pitchFamily="18" charset="0"/>
              </a:rPr>
              <a:t> : </a:t>
            </a:r>
            <a:endParaRPr lang="fr-FR" sz="1600" dirty="0">
              <a:latin typeface="Times New Roman" panose="02020603050405020304" pitchFamily="18" charset="0"/>
              <a:cs typeface="Times New Roman" panose="02020603050405020304" pitchFamily="18" charset="0"/>
            </a:endParaRPr>
          </a:p>
          <a:p>
            <a:endParaRPr lang="fr-FR" sz="1600" dirty="0" smtClean="0">
              <a:solidFill>
                <a:srgbClr val="FF0000"/>
              </a:solidFill>
              <a:latin typeface="Times New Roman" panose="02020603050405020304" pitchFamily="18" charset="0"/>
              <a:cs typeface="Times New Roman" panose="02020603050405020304" pitchFamily="18" charset="0"/>
            </a:endParaRPr>
          </a:p>
          <a:p>
            <a:r>
              <a:rPr lang="fr-FR" sz="1600" dirty="0" smtClean="0">
                <a:solidFill>
                  <a:schemeClr val="accent1"/>
                </a:solidFill>
                <a:latin typeface="Times New Roman" panose="02020603050405020304" pitchFamily="18" charset="0"/>
                <a:cs typeface="Times New Roman" panose="02020603050405020304" pitchFamily="18" charset="0"/>
              </a:rPr>
              <a:t>Institutions:</a:t>
            </a:r>
          </a:p>
          <a:p>
            <a:pPr marL="171450" indent="-171450">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hlinkClick r:id="rId6"/>
              </a:rPr>
              <a:t>WIPO </a:t>
            </a:r>
            <a:r>
              <a:rPr lang="en-US" sz="1600" dirty="0">
                <a:latin typeface="Times New Roman" panose="02020603050405020304" pitchFamily="18" charset="0"/>
                <a:cs typeface="Times New Roman" panose="02020603050405020304" pitchFamily="18" charset="0"/>
                <a:hlinkClick r:id="rId6"/>
              </a:rPr>
              <a:t>- World Intellectual Property </a:t>
            </a:r>
            <a:r>
              <a:rPr lang="en-US" sz="1600" dirty="0" smtClean="0">
                <a:latin typeface="Times New Roman" panose="02020603050405020304" pitchFamily="18" charset="0"/>
                <a:cs typeface="Times New Roman" panose="02020603050405020304" pitchFamily="18" charset="0"/>
                <a:hlinkClick r:id="rId6"/>
              </a:rPr>
              <a:t>Organization : </a:t>
            </a:r>
            <a:r>
              <a:rPr lang="fr-FR" sz="1600" dirty="0">
                <a:latin typeface="Times New Roman" panose="02020603050405020304" pitchFamily="18" charset="0"/>
                <a:cs typeface="Times New Roman" panose="02020603050405020304" pitchFamily="18" charset="0"/>
              </a:rPr>
              <a:t>Organisation Mondiale de la Propriété Intellectuelle</a:t>
            </a:r>
            <a:endParaRPr lang="en-US" sz="16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fr-FR" sz="1600" dirty="0" smtClean="0">
                <a:latin typeface="Times New Roman" panose="02020603050405020304" pitchFamily="18" charset="0"/>
                <a:cs typeface="Times New Roman" panose="02020603050405020304" pitchFamily="18" charset="0"/>
                <a:hlinkClick r:id="rId7"/>
              </a:rPr>
              <a:t>Institut </a:t>
            </a:r>
            <a:r>
              <a:rPr lang="fr-FR" sz="1600" dirty="0">
                <a:latin typeface="Times New Roman" panose="02020603050405020304" pitchFamily="18" charset="0"/>
                <a:cs typeface="Times New Roman" panose="02020603050405020304" pitchFamily="18" charset="0"/>
                <a:hlinkClick r:id="rId7"/>
              </a:rPr>
              <a:t>national de la propriété </a:t>
            </a:r>
            <a:r>
              <a:rPr lang="fr-FR" sz="1600" dirty="0" smtClean="0">
                <a:latin typeface="Times New Roman" panose="02020603050405020304" pitchFamily="18" charset="0"/>
                <a:cs typeface="Times New Roman" panose="02020603050405020304" pitchFamily="18" charset="0"/>
                <a:hlinkClick r:id="rId7"/>
              </a:rPr>
              <a:t>industrielle</a:t>
            </a:r>
            <a:r>
              <a:rPr lang="fr-FR" sz="1600" dirty="0" smtClean="0">
                <a:latin typeface="Times New Roman" panose="02020603050405020304" pitchFamily="18" charset="0"/>
                <a:cs typeface="Times New Roman" panose="02020603050405020304" pitchFamily="18" charset="0"/>
              </a:rPr>
              <a:t> : Pour le dépôt de brevets et de marques</a:t>
            </a:r>
          </a:p>
          <a:p>
            <a:pPr marL="171450" indent="-171450">
              <a:buFont typeface="Wingdings" panose="05000000000000000000" pitchFamily="2" charset="2"/>
              <a:buChar char="ü"/>
            </a:pPr>
            <a:r>
              <a:rPr lang="fr-FR" sz="1600" dirty="0" smtClean="0">
                <a:latin typeface="Times New Roman" panose="02020603050405020304" pitchFamily="18" charset="0"/>
                <a:cs typeface="Times New Roman" panose="02020603050405020304" pitchFamily="18" charset="0"/>
                <a:hlinkClick r:id="rId8"/>
              </a:rPr>
              <a:t>Agence </a:t>
            </a:r>
            <a:r>
              <a:rPr lang="fr-FR" sz="1600" dirty="0">
                <a:latin typeface="Times New Roman" panose="02020603050405020304" pitchFamily="18" charset="0"/>
                <a:cs typeface="Times New Roman" panose="02020603050405020304" pitchFamily="18" charset="0"/>
                <a:hlinkClick r:id="rId8"/>
              </a:rPr>
              <a:t>du patrimoine immatériel de </a:t>
            </a:r>
            <a:r>
              <a:rPr lang="fr-FR" sz="1600" dirty="0" smtClean="0">
                <a:latin typeface="Times New Roman" panose="02020603050405020304" pitchFamily="18" charset="0"/>
                <a:cs typeface="Times New Roman" panose="02020603050405020304" pitchFamily="18" charset="0"/>
                <a:hlinkClick r:id="rId8"/>
              </a:rPr>
              <a:t>l'État</a:t>
            </a:r>
            <a:r>
              <a:rPr lang="fr-FR" sz="1600" dirty="0" smtClean="0">
                <a:latin typeface="Times New Roman" panose="02020603050405020304" pitchFamily="18" charset="0"/>
                <a:cs typeface="Times New Roman" panose="02020603050405020304" pitchFamily="18" charset="0"/>
              </a:rPr>
              <a:t> : ce service national propose plusieurs </a:t>
            </a:r>
            <a:r>
              <a:rPr lang="fr-FR" sz="1600" dirty="0">
                <a:latin typeface="Times New Roman" panose="02020603050405020304" pitchFamily="18" charset="0"/>
                <a:cs typeface="Times New Roman" panose="02020603050405020304" pitchFamily="18" charset="0"/>
              </a:rPr>
              <a:t>publications pertinentes : sur les contenus et </a:t>
            </a:r>
            <a:r>
              <a:rPr lang="fr-FR" sz="1600" dirty="0" smtClean="0">
                <a:latin typeface="Times New Roman" panose="02020603050405020304" pitchFamily="18" charset="0"/>
                <a:cs typeface="Times New Roman" panose="02020603050405020304" pitchFamily="18" charset="0"/>
              </a:rPr>
              <a:t>les images</a:t>
            </a:r>
            <a:r>
              <a:rPr lang="fr-FR" sz="1600" dirty="0">
                <a:latin typeface="Times New Roman" panose="02020603050405020304" pitchFamily="18" charset="0"/>
                <a:cs typeface="Times New Roman" panose="02020603050405020304" pitchFamily="18" charset="0"/>
              </a:rPr>
              <a:t>, la propriété </a:t>
            </a:r>
            <a:r>
              <a:rPr lang="fr-FR" sz="1600" dirty="0" smtClean="0">
                <a:latin typeface="Times New Roman" panose="02020603050405020304" pitchFamily="18" charset="0"/>
                <a:cs typeface="Times New Roman" panose="02020603050405020304" pitchFamily="18" charset="0"/>
              </a:rPr>
              <a:t>intellectuelle, </a:t>
            </a:r>
            <a:r>
              <a:rPr lang="fr-FR" sz="1600" dirty="0">
                <a:latin typeface="Times New Roman" panose="02020603050405020304" pitchFamily="18" charset="0"/>
                <a:cs typeface="Times New Roman" panose="02020603050405020304" pitchFamily="18" charset="0"/>
              </a:rPr>
              <a:t>les marques et les noms de domaine.</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endParaRPr lang="fr-FR" sz="1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36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D48CFFA-A616-4812-97D0-7DFBB74DE7D8}"/>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14BF1FAD-D50B-4546-83C5-A8A29B6C59B9}"/>
              </a:ext>
            </a:extLst>
          </p:cNvPr>
          <p:cNvSpPr>
            <a:spLocks noGrp="1"/>
          </p:cNvSpPr>
          <p:nvPr>
            <p:ph type="ftr" sz="quarter" idx="11"/>
          </p:nvPr>
        </p:nvSpPr>
        <p:spPr/>
        <p:txBody>
          <a:bodyPr/>
          <a:lstStyle/>
          <a:p>
            <a:r>
              <a:rPr lang="fr-FR" dirty="0" smtClean="0"/>
              <a:t>Sensibilisation </a:t>
            </a:r>
            <a:r>
              <a:rPr lang="fr-FR" dirty="0"/>
              <a:t>aux droits d’auteurs</a:t>
            </a:r>
          </a:p>
        </p:txBody>
      </p:sp>
      <p:sp>
        <p:nvSpPr>
          <p:cNvPr id="5" name="Espace réservé du numéro de diapositive 4">
            <a:extLst>
              <a:ext uri="{FF2B5EF4-FFF2-40B4-BE49-F238E27FC236}">
                <a16:creationId xmlns:a16="http://schemas.microsoft.com/office/drawing/2014/main" id="{FAF4AA2C-C48D-4100-AD02-4CF48C8C04ED}"/>
              </a:ext>
            </a:extLst>
          </p:cNvPr>
          <p:cNvSpPr>
            <a:spLocks noGrp="1"/>
          </p:cNvSpPr>
          <p:nvPr>
            <p:ph type="sldNum" sz="quarter" idx="12"/>
          </p:nvPr>
        </p:nvSpPr>
        <p:spPr/>
        <p:txBody>
          <a:bodyPr/>
          <a:lstStyle/>
          <a:p>
            <a:fld id="{9C1A82F2-75C4-42C2-8E93-FEFE8959BC01}" type="slidenum">
              <a:rPr lang="fr-FR" smtClean="0"/>
              <a:pPr/>
              <a:t>4</a:t>
            </a:fld>
            <a:endParaRPr lang="fr-FR"/>
          </a:p>
        </p:txBody>
      </p:sp>
      <p:sp>
        <p:nvSpPr>
          <p:cNvPr id="6" name="Titre 5">
            <a:extLst>
              <a:ext uri="{FF2B5EF4-FFF2-40B4-BE49-F238E27FC236}">
                <a16:creationId xmlns:a16="http://schemas.microsoft.com/office/drawing/2014/main" id="{F375092F-C932-44FD-A452-B37942D62EBF}"/>
              </a:ext>
            </a:extLst>
          </p:cNvPr>
          <p:cNvSpPr>
            <a:spLocks noGrp="1"/>
          </p:cNvSpPr>
          <p:nvPr>
            <p:ph type="title"/>
          </p:nvPr>
        </p:nvSpPr>
        <p:spPr>
          <a:xfrm>
            <a:off x="453551" y="573469"/>
            <a:ext cx="7985141" cy="273844"/>
          </a:xfrm>
        </p:spPr>
        <p:txBody>
          <a:bodyPr>
            <a:normAutofit/>
          </a:bodyPr>
          <a:lstStyle/>
          <a:p>
            <a:r>
              <a:rPr lang="fr-FR" sz="1800" dirty="0" smtClean="0"/>
              <a:t>Le code de la propriété intellectuelle</a:t>
            </a:r>
            <a:endParaRPr lang="fr-FR" sz="1800" dirty="0"/>
          </a:p>
        </p:txBody>
      </p:sp>
      <p:sp>
        <p:nvSpPr>
          <p:cNvPr id="7" name="Émoticône 6"/>
          <p:cNvSpPr/>
          <p:nvPr/>
        </p:nvSpPr>
        <p:spPr>
          <a:xfrm>
            <a:off x="469900" y="3972910"/>
            <a:ext cx="590204" cy="482138"/>
          </a:xfrm>
          <a:prstGeom prst="smileyFac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8" name="Bulle ronde 7"/>
          <p:cNvSpPr/>
          <p:nvPr/>
        </p:nvSpPr>
        <p:spPr>
          <a:xfrm>
            <a:off x="1704600" y="1476915"/>
            <a:ext cx="5181778" cy="2495995"/>
          </a:xfrm>
          <a:prstGeom prst="wedgeEllipseCallout">
            <a:avLst>
              <a:gd name="adj1" fmla="val -61662"/>
              <a:gd name="adj2" fmla="val 61891"/>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sz="2000" dirty="0" smtClean="0">
              <a:latin typeface="Times New Roman" panose="02020603050405020304" pitchFamily="18" charset="0"/>
              <a:cs typeface="Times New Roman" panose="02020603050405020304" pitchFamily="18" charset="0"/>
            </a:endParaRPr>
          </a:p>
          <a:p>
            <a:pPr algn="ctr"/>
            <a:r>
              <a:rPr lang="fr-FR" sz="2000" dirty="0" smtClean="0">
                <a:latin typeface="Times New Roman" panose="02020603050405020304" pitchFamily="18" charset="0"/>
                <a:cs typeface="Times New Roman" panose="02020603050405020304" pitchFamily="18" charset="0"/>
              </a:rPr>
              <a:t>Est-ce que je peux utiliser un texte, une image ou une vidéo pour mon rapport ou mon site?</a:t>
            </a:r>
          </a:p>
          <a:p>
            <a:pPr algn="ctr"/>
            <a:r>
              <a:rPr lang="fr-FR" sz="2000" dirty="0" smtClean="0">
                <a:latin typeface="Times New Roman" panose="02020603050405020304" pitchFamily="18" charset="0"/>
                <a:cs typeface="Times New Roman" panose="02020603050405020304" pitchFamily="18" charset="0"/>
              </a:rPr>
              <a:t> </a:t>
            </a:r>
          </a:p>
          <a:p>
            <a:pPr algn="ctr"/>
            <a:r>
              <a:rPr lang="fr-FR" sz="2000" dirty="0" smtClean="0">
                <a:latin typeface="Times New Roman" panose="02020603050405020304" pitchFamily="18" charset="0"/>
                <a:cs typeface="Times New Roman" panose="02020603050405020304" pitchFamily="18" charset="0"/>
              </a:rPr>
              <a:t>                                       </a:t>
            </a:r>
          </a:p>
          <a:p>
            <a:pPr algn="ct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                                             </a:t>
            </a:r>
            <a:endParaRPr lang="fr-FR" sz="800" dirty="0"/>
          </a:p>
        </p:txBody>
      </p:sp>
      <p:pic>
        <p:nvPicPr>
          <p:cNvPr id="19" name="Image 18"/>
          <p:cNvPicPr>
            <a:picLocks noChangeAspect="1"/>
          </p:cNvPicPr>
          <p:nvPr/>
        </p:nvPicPr>
        <p:blipFill>
          <a:blip r:embed="rId2"/>
          <a:stretch>
            <a:fillRect/>
          </a:stretch>
        </p:blipFill>
        <p:spPr>
          <a:xfrm>
            <a:off x="2774220" y="2933101"/>
            <a:ext cx="2857500" cy="533400"/>
          </a:xfrm>
          <a:prstGeom prst="rect">
            <a:avLst/>
          </a:prstGeom>
        </p:spPr>
      </p:pic>
    </p:spTree>
    <p:extLst>
      <p:ext uri="{BB962C8B-B14F-4D97-AF65-F5344CB8AC3E}">
        <p14:creationId xmlns:p14="http://schemas.microsoft.com/office/powerpoint/2010/main" val="2165521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D48CFFA-A616-4812-97D0-7DFBB74DE7D8}"/>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14BF1FAD-D50B-4546-83C5-A8A29B6C59B9}"/>
              </a:ext>
            </a:extLst>
          </p:cNvPr>
          <p:cNvSpPr>
            <a:spLocks noGrp="1"/>
          </p:cNvSpPr>
          <p:nvPr>
            <p:ph type="ftr" sz="quarter" idx="11"/>
          </p:nvPr>
        </p:nvSpPr>
        <p:spPr/>
        <p:txBody>
          <a:bodyPr/>
          <a:lstStyle/>
          <a:p>
            <a:r>
              <a:rPr lang="fr-FR" dirty="0" smtClean="0"/>
              <a:t>Sensibilisation </a:t>
            </a:r>
            <a:r>
              <a:rPr lang="fr-FR" dirty="0"/>
              <a:t>aux droits d’auteurs</a:t>
            </a:r>
          </a:p>
        </p:txBody>
      </p:sp>
      <p:sp>
        <p:nvSpPr>
          <p:cNvPr id="5" name="Espace réservé du numéro de diapositive 4">
            <a:extLst>
              <a:ext uri="{FF2B5EF4-FFF2-40B4-BE49-F238E27FC236}">
                <a16:creationId xmlns:a16="http://schemas.microsoft.com/office/drawing/2014/main" id="{FAF4AA2C-C48D-4100-AD02-4CF48C8C04ED}"/>
              </a:ext>
            </a:extLst>
          </p:cNvPr>
          <p:cNvSpPr>
            <a:spLocks noGrp="1"/>
          </p:cNvSpPr>
          <p:nvPr>
            <p:ph type="sldNum" sz="quarter" idx="12"/>
          </p:nvPr>
        </p:nvSpPr>
        <p:spPr/>
        <p:txBody>
          <a:bodyPr/>
          <a:lstStyle/>
          <a:p>
            <a:fld id="{9C1A82F2-75C4-42C2-8E93-FEFE8959BC01}" type="slidenum">
              <a:rPr lang="fr-FR" smtClean="0"/>
              <a:pPr/>
              <a:t>5</a:t>
            </a:fld>
            <a:endParaRPr lang="fr-FR"/>
          </a:p>
        </p:txBody>
      </p:sp>
      <p:sp>
        <p:nvSpPr>
          <p:cNvPr id="6" name="Titre 5">
            <a:extLst>
              <a:ext uri="{FF2B5EF4-FFF2-40B4-BE49-F238E27FC236}">
                <a16:creationId xmlns:a16="http://schemas.microsoft.com/office/drawing/2014/main" id="{F375092F-C932-44FD-A452-B37942D62EBF}"/>
              </a:ext>
            </a:extLst>
          </p:cNvPr>
          <p:cNvSpPr>
            <a:spLocks noGrp="1"/>
          </p:cNvSpPr>
          <p:nvPr>
            <p:ph type="title"/>
          </p:nvPr>
        </p:nvSpPr>
        <p:spPr>
          <a:xfrm>
            <a:off x="453551" y="573469"/>
            <a:ext cx="7985141" cy="273844"/>
          </a:xfrm>
        </p:spPr>
        <p:txBody>
          <a:bodyPr>
            <a:normAutofit/>
          </a:bodyPr>
          <a:lstStyle/>
          <a:p>
            <a:r>
              <a:rPr lang="fr-FR" sz="1800" dirty="0" smtClean="0"/>
              <a:t>Le code de la propriété intellectuelle</a:t>
            </a:r>
            <a:endParaRPr lang="fr-FR" sz="1800" dirty="0"/>
          </a:p>
        </p:txBody>
      </p:sp>
      <p:sp>
        <p:nvSpPr>
          <p:cNvPr id="9" name="ZoneTexte 8"/>
          <p:cNvSpPr txBox="1"/>
          <p:nvPr/>
        </p:nvSpPr>
        <p:spPr>
          <a:xfrm>
            <a:off x="608637" y="890430"/>
            <a:ext cx="1857089" cy="3970318"/>
          </a:xfrm>
          <a:prstGeom prst="rect">
            <a:avLst/>
          </a:prstGeom>
          <a:noFill/>
        </p:spPr>
        <p:txBody>
          <a:bodyPr wrap="square" rtlCol="0">
            <a:spAutoFit/>
          </a:bodyPr>
          <a:lstStyle/>
          <a:p>
            <a:r>
              <a:rPr lang="fr-FR" sz="2000" dirty="0" smtClean="0">
                <a:latin typeface="Times New Roman" panose="02020603050405020304" pitchFamily="18" charset="0"/>
                <a:cs typeface="Times New Roman" panose="02020603050405020304" pitchFamily="18" charset="0"/>
              </a:rPr>
              <a:t>En France, lorsqu’une personne crée une œuvre artistique ou littéraire, celle-ci est protégée par des droits, selon l’article L.111-1 du </a:t>
            </a:r>
            <a:r>
              <a:rPr lang="fr-FR" sz="2000" dirty="0" smtClean="0">
                <a:latin typeface="Times New Roman" panose="02020603050405020304" pitchFamily="18" charset="0"/>
                <a:cs typeface="Times New Roman" panose="02020603050405020304" pitchFamily="18" charset="0"/>
                <a:hlinkClick r:id="rId2"/>
              </a:rPr>
              <a:t>code la propriété intellectuelle</a:t>
            </a:r>
            <a:r>
              <a:rPr lang="fr-FR" sz="2000" dirty="0" smtClean="0">
                <a:latin typeface="Times New Roman" panose="02020603050405020304" pitchFamily="18" charset="0"/>
                <a:cs typeface="Times New Roman" panose="02020603050405020304" pitchFamily="18" charset="0"/>
              </a:rPr>
              <a:t>. </a:t>
            </a:r>
            <a:endParaRPr lang="fr-FR" sz="2000" u="sng" dirty="0" smtClean="0">
              <a:latin typeface="Times New Roman" panose="02020603050405020304" pitchFamily="18" charset="0"/>
              <a:cs typeface="Times New Roman" panose="02020603050405020304" pitchFamily="18" charset="0"/>
            </a:endParaRPr>
          </a:p>
          <a:p>
            <a:endParaRPr lang="fr-FR" sz="1200" dirty="0"/>
          </a:p>
        </p:txBody>
      </p:sp>
      <p:pic>
        <p:nvPicPr>
          <p:cNvPr id="2" name="Image 1"/>
          <p:cNvPicPr>
            <a:picLocks noChangeAspect="1"/>
          </p:cNvPicPr>
          <p:nvPr/>
        </p:nvPicPr>
        <p:blipFill rotWithShape="1">
          <a:blip r:embed="rId3"/>
          <a:srcRect t="50461"/>
          <a:stretch/>
        </p:blipFill>
        <p:spPr>
          <a:xfrm>
            <a:off x="2415591" y="1098050"/>
            <a:ext cx="6595196" cy="2950533"/>
          </a:xfrm>
          <a:prstGeom prst="rect">
            <a:avLst/>
          </a:prstGeom>
        </p:spPr>
      </p:pic>
      <p:sp>
        <p:nvSpPr>
          <p:cNvPr id="11" name="ZoneTexte 10"/>
          <p:cNvSpPr txBox="1"/>
          <p:nvPr/>
        </p:nvSpPr>
        <p:spPr>
          <a:xfrm>
            <a:off x="2465726" y="4048583"/>
            <a:ext cx="4925689" cy="578428"/>
          </a:xfrm>
          <a:prstGeom prst="rect">
            <a:avLst/>
          </a:prstGeom>
          <a:noFill/>
        </p:spPr>
        <p:txBody>
          <a:bodyPr wrap="square" rtlCol="0">
            <a:spAutoFit/>
          </a:bodyPr>
          <a:lstStyle/>
          <a:p>
            <a:r>
              <a:rPr lang="fr-FR" dirty="0" smtClean="0"/>
              <a:t>Extrait </a:t>
            </a:r>
            <a:r>
              <a:rPr lang="fr-FR" dirty="0"/>
              <a:t>de Droit d'auteur - BD par INDECOPI et WIPO,  </a:t>
            </a:r>
            <a:r>
              <a:rPr lang="fr-FR" dirty="0" smtClean="0"/>
              <a:t>2001. </a:t>
            </a:r>
            <a:r>
              <a:rPr lang="fr-FR" i="1" dirty="0" smtClean="0"/>
              <a:t>https</a:t>
            </a:r>
            <a:r>
              <a:rPr lang="fr-FR" i="1" dirty="0"/>
              <a:t>://www.wipo.int/publications/fr/details.jsp?id=66</a:t>
            </a:r>
          </a:p>
          <a:p>
            <a:endParaRPr lang="fr-FR" dirty="0"/>
          </a:p>
        </p:txBody>
      </p:sp>
    </p:spTree>
    <p:extLst>
      <p:ext uri="{BB962C8B-B14F-4D97-AF65-F5344CB8AC3E}">
        <p14:creationId xmlns:p14="http://schemas.microsoft.com/office/powerpoint/2010/main" val="1558091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D48CFFA-A616-4812-97D0-7DFBB74DE7D8}"/>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14BF1FAD-D50B-4546-83C5-A8A29B6C59B9}"/>
              </a:ext>
            </a:extLst>
          </p:cNvPr>
          <p:cNvSpPr>
            <a:spLocks noGrp="1"/>
          </p:cNvSpPr>
          <p:nvPr>
            <p:ph type="ftr" sz="quarter" idx="11"/>
          </p:nvPr>
        </p:nvSpPr>
        <p:spPr/>
        <p:txBody>
          <a:bodyPr/>
          <a:lstStyle/>
          <a:p>
            <a:r>
              <a:rPr lang="fr-FR" dirty="0" smtClean="0"/>
              <a:t>Sensibilisation </a:t>
            </a:r>
            <a:r>
              <a:rPr lang="fr-FR" dirty="0"/>
              <a:t>aux droits d’auteurs</a:t>
            </a:r>
          </a:p>
        </p:txBody>
      </p:sp>
      <p:sp>
        <p:nvSpPr>
          <p:cNvPr id="5" name="Espace réservé du numéro de diapositive 4">
            <a:extLst>
              <a:ext uri="{FF2B5EF4-FFF2-40B4-BE49-F238E27FC236}">
                <a16:creationId xmlns:a16="http://schemas.microsoft.com/office/drawing/2014/main" id="{FAF4AA2C-C48D-4100-AD02-4CF48C8C04ED}"/>
              </a:ext>
            </a:extLst>
          </p:cNvPr>
          <p:cNvSpPr>
            <a:spLocks noGrp="1"/>
          </p:cNvSpPr>
          <p:nvPr>
            <p:ph type="sldNum" sz="quarter" idx="12"/>
          </p:nvPr>
        </p:nvSpPr>
        <p:spPr/>
        <p:txBody>
          <a:bodyPr/>
          <a:lstStyle/>
          <a:p>
            <a:fld id="{9C1A82F2-75C4-42C2-8E93-FEFE8959BC01}" type="slidenum">
              <a:rPr lang="fr-FR" smtClean="0"/>
              <a:pPr/>
              <a:t>6</a:t>
            </a:fld>
            <a:endParaRPr lang="fr-FR"/>
          </a:p>
        </p:txBody>
      </p:sp>
      <p:sp>
        <p:nvSpPr>
          <p:cNvPr id="6" name="Titre 5">
            <a:extLst>
              <a:ext uri="{FF2B5EF4-FFF2-40B4-BE49-F238E27FC236}">
                <a16:creationId xmlns:a16="http://schemas.microsoft.com/office/drawing/2014/main" id="{F375092F-C932-44FD-A452-B37942D62EBF}"/>
              </a:ext>
            </a:extLst>
          </p:cNvPr>
          <p:cNvSpPr>
            <a:spLocks noGrp="1"/>
          </p:cNvSpPr>
          <p:nvPr>
            <p:ph type="title"/>
          </p:nvPr>
        </p:nvSpPr>
        <p:spPr>
          <a:xfrm>
            <a:off x="453551" y="573469"/>
            <a:ext cx="7985141" cy="273844"/>
          </a:xfrm>
        </p:spPr>
        <p:txBody>
          <a:bodyPr>
            <a:normAutofit/>
          </a:bodyPr>
          <a:lstStyle/>
          <a:p>
            <a:r>
              <a:rPr lang="fr-FR" sz="1800" dirty="0" smtClean="0"/>
              <a:t>Le code de la propriété intellectuelle</a:t>
            </a:r>
            <a:endParaRPr lang="fr-FR" sz="1800" dirty="0"/>
          </a:p>
        </p:txBody>
      </p:sp>
      <p:pic>
        <p:nvPicPr>
          <p:cNvPr id="19" name="Image 18"/>
          <p:cNvPicPr>
            <a:picLocks noChangeAspect="1"/>
          </p:cNvPicPr>
          <p:nvPr/>
        </p:nvPicPr>
        <p:blipFill rotWithShape="1">
          <a:blip r:embed="rId2"/>
          <a:srcRect r="1252" b="2894"/>
          <a:stretch/>
        </p:blipFill>
        <p:spPr>
          <a:xfrm>
            <a:off x="596527" y="817402"/>
            <a:ext cx="6964615" cy="4063602"/>
          </a:xfrm>
          <a:prstGeom prst="rect">
            <a:avLst/>
          </a:prstGeom>
        </p:spPr>
      </p:pic>
      <p:sp>
        <p:nvSpPr>
          <p:cNvPr id="8" name="ZoneTexte 7"/>
          <p:cNvSpPr txBox="1"/>
          <p:nvPr/>
        </p:nvSpPr>
        <p:spPr>
          <a:xfrm>
            <a:off x="304800" y="4344863"/>
            <a:ext cx="3285067" cy="254365"/>
          </a:xfrm>
          <a:prstGeom prst="rect">
            <a:avLst/>
          </a:prstGeom>
          <a:noFill/>
          <a:ln w="12700">
            <a:solidFill>
              <a:schemeClr val="tx1"/>
            </a:solidFill>
          </a:ln>
        </p:spPr>
        <p:txBody>
          <a:bodyPr wrap="square" rtlCol="0">
            <a:spAutoFit/>
          </a:bodyPr>
          <a:lstStyle/>
          <a:p>
            <a:r>
              <a:rPr lang="fr-FR" dirty="0"/>
              <a:t>Dépôt à </a:t>
            </a:r>
            <a:r>
              <a:rPr lang="fr-FR" dirty="0" smtClean="0"/>
              <a:t>l’Institut National </a:t>
            </a:r>
            <a:r>
              <a:rPr lang="fr-FR" dirty="0"/>
              <a:t>de la </a:t>
            </a:r>
            <a:r>
              <a:rPr lang="fr-FR" dirty="0" smtClean="0"/>
              <a:t>Propriété Industrielle</a:t>
            </a:r>
            <a:endParaRPr lang="fr-FR" dirty="0"/>
          </a:p>
        </p:txBody>
      </p:sp>
    </p:spTree>
    <p:extLst>
      <p:ext uri="{BB962C8B-B14F-4D97-AF65-F5344CB8AC3E}">
        <p14:creationId xmlns:p14="http://schemas.microsoft.com/office/powerpoint/2010/main" val="110173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C4FD3-04DD-4ADE-B9D0-C447DCC15F73}"/>
              </a:ext>
            </a:extLst>
          </p:cNvPr>
          <p:cNvSpPr>
            <a:spLocks noGrp="1"/>
          </p:cNvSpPr>
          <p:nvPr>
            <p:ph type="title"/>
          </p:nvPr>
        </p:nvSpPr>
        <p:spPr>
          <a:xfrm>
            <a:off x="1322241" y="2347273"/>
            <a:ext cx="7934879" cy="1029339"/>
          </a:xfrm>
        </p:spPr>
        <p:txBody>
          <a:bodyPr/>
          <a:lstStyle/>
          <a:p>
            <a:r>
              <a:rPr lang="fr-FR" b="0" dirty="0" smtClean="0"/>
              <a:t>LES DROITS PATRIMONIAUX</a:t>
            </a:r>
            <a:endParaRPr lang="fr-FR" dirty="0"/>
          </a:p>
        </p:txBody>
      </p:sp>
      <p:sp>
        <p:nvSpPr>
          <p:cNvPr id="3" name="Espace réservé de la date 2">
            <a:extLst>
              <a:ext uri="{FF2B5EF4-FFF2-40B4-BE49-F238E27FC236}">
                <a16:creationId xmlns:a16="http://schemas.microsoft.com/office/drawing/2014/main" id="{505BA20F-6FDF-4241-9985-5A59FAEEA6D8}"/>
              </a:ext>
            </a:extLst>
          </p:cNvPr>
          <p:cNvSpPr>
            <a:spLocks noGrp="1"/>
          </p:cNvSpPr>
          <p:nvPr>
            <p:ph type="dt" sz="half" idx="10"/>
          </p:nvPr>
        </p:nvSpPr>
        <p:spPr/>
        <p:txBody>
          <a:bodyPr/>
          <a:lstStyle/>
          <a:p>
            <a:r>
              <a:rPr lang="fr-FR" dirty="0" smtClean="0"/>
              <a:t>17/10/2019</a:t>
            </a:r>
            <a:endParaRPr lang="fr-FR" dirty="0"/>
          </a:p>
        </p:txBody>
      </p:sp>
      <p:sp>
        <p:nvSpPr>
          <p:cNvPr id="4" name="Espace réservé du pied de page 3">
            <a:extLst>
              <a:ext uri="{FF2B5EF4-FFF2-40B4-BE49-F238E27FC236}">
                <a16:creationId xmlns:a16="http://schemas.microsoft.com/office/drawing/2014/main" id="{5423CE8A-5CA4-4467-8BD3-7CAB2C7931C9}"/>
              </a:ext>
            </a:extLst>
          </p:cNvPr>
          <p:cNvSpPr>
            <a:spLocks noGrp="1"/>
          </p:cNvSpPr>
          <p:nvPr>
            <p:ph type="ftr" sz="quarter" idx="11"/>
          </p:nvPr>
        </p:nvSpPr>
        <p:spPr/>
        <p:txBody>
          <a:bodyPr/>
          <a:lstStyle/>
          <a:p>
            <a:r>
              <a:rPr lang="fr-FR" dirty="0"/>
              <a:t>S</a:t>
            </a:r>
            <a:r>
              <a:rPr lang="fr-FR" dirty="0" smtClean="0"/>
              <a:t>ensibilisation aux droits d’auteurs</a:t>
            </a:r>
            <a:endParaRPr lang="fr-FR" dirty="0"/>
          </a:p>
        </p:txBody>
      </p:sp>
      <p:sp>
        <p:nvSpPr>
          <p:cNvPr id="5" name="Espace réservé du numéro de diapositive 4">
            <a:extLst>
              <a:ext uri="{FF2B5EF4-FFF2-40B4-BE49-F238E27FC236}">
                <a16:creationId xmlns:a16="http://schemas.microsoft.com/office/drawing/2014/main" id="{11E51DED-CADA-4B92-9BF7-901C879A2713}"/>
              </a:ext>
            </a:extLst>
          </p:cNvPr>
          <p:cNvSpPr>
            <a:spLocks noGrp="1"/>
          </p:cNvSpPr>
          <p:nvPr>
            <p:ph type="sldNum" sz="quarter" idx="12"/>
          </p:nvPr>
        </p:nvSpPr>
        <p:spPr/>
        <p:txBody>
          <a:bodyPr/>
          <a:lstStyle/>
          <a:p>
            <a:fld id="{9C1A82F2-75C4-42C2-8E93-FEFE8959BC01}" type="slidenum">
              <a:rPr lang="fr-FR" smtClean="0"/>
              <a:pPr/>
              <a:t>7</a:t>
            </a:fld>
            <a:endParaRPr lang="fr-FR"/>
          </a:p>
        </p:txBody>
      </p:sp>
      <p:sp>
        <p:nvSpPr>
          <p:cNvPr id="6" name="Espace réservé du texte 5">
            <a:extLst>
              <a:ext uri="{FF2B5EF4-FFF2-40B4-BE49-F238E27FC236}">
                <a16:creationId xmlns:a16="http://schemas.microsoft.com/office/drawing/2014/main" id="{00461732-26DB-4590-B80F-E313B9AB3EBB}"/>
              </a:ext>
            </a:extLst>
          </p:cNvPr>
          <p:cNvSpPr>
            <a:spLocks noGrp="1"/>
          </p:cNvSpPr>
          <p:nvPr>
            <p:ph type="body" sz="quarter" idx="13"/>
          </p:nvPr>
        </p:nvSpPr>
        <p:spPr>
          <a:xfrm>
            <a:off x="1322241" y="1536892"/>
            <a:ext cx="4880596" cy="714375"/>
          </a:xfrm>
        </p:spPr>
        <p:txBody>
          <a:bodyPr/>
          <a:lstStyle/>
          <a:p>
            <a:r>
              <a:rPr lang="fr-FR" dirty="0" smtClean="0"/>
              <a:t>1.1</a:t>
            </a:r>
            <a:endParaRPr lang="fr-FR" dirty="0"/>
          </a:p>
        </p:txBody>
      </p:sp>
    </p:spTree>
    <p:extLst>
      <p:ext uri="{BB962C8B-B14F-4D97-AF65-F5344CB8AC3E}">
        <p14:creationId xmlns:p14="http://schemas.microsoft.com/office/powerpoint/2010/main" val="3784797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D48CFFA-A616-4812-97D0-7DFBB74DE7D8}"/>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14BF1FAD-D50B-4546-83C5-A8A29B6C59B9}"/>
              </a:ext>
            </a:extLst>
          </p:cNvPr>
          <p:cNvSpPr>
            <a:spLocks noGrp="1"/>
          </p:cNvSpPr>
          <p:nvPr>
            <p:ph type="ftr" sz="quarter" idx="11"/>
          </p:nvPr>
        </p:nvSpPr>
        <p:spPr/>
        <p:txBody>
          <a:bodyPr/>
          <a:lstStyle/>
          <a:p>
            <a:r>
              <a:rPr lang="fr-FR" dirty="0"/>
              <a:t>Sensibilisation aux droits d’auteurs</a:t>
            </a:r>
          </a:p>
        </p:txBody>
      </p:sp>
      <p:sp>
        <p:nvSpPr>
          <p:cNvPr id="5" name="Espace réservé du numéro de diapositive 4">
            <a:extLst>
              <a:ext uri="{FF2B5EF4-FFF2-40B4-BE49-F238E27FC236}">
                <a16:creationId xmlns:a16="http://schemas.microsoft.com/office/drawing/2014/main" id="{FAF4AA2C-C48D-4100-AD02-4CF48C8C04ED}"/>
              </a:ext>
            </a:extLst>
          </p:cNvPr>
          <p:cNvSpPr>
            <a:spLocks noGrp="1"/>
          </p:cNvSpPr>
          <p:nvPr>
            <p:ph type="sldNum" sz="quarter" idx="12"/>
          </p:nvPr>
        </p:nvSpPr>
        <p:spPr/>
        <p:txBody>
          <a:bodyPr/>
          <a:lstStyle/>
          <a:p>
            <a:fld id="{9C1A82F2-75C4-42C2-8E93-FEFE8959BC01}" type="slidenum">
              <a:rPr lang="fr-FR" smtClean="0"/>
              <a:pPr/>
              <a:t>8</a:t>
            </a:fld>
            <a:endParaRPr lang="fr-FR"/>
          </a:p>
        </p:txBody>
      </p:sp>
      <p:sp>
        <p:nvSpPr>
          <p:cNvPr id="6" name="Titre 5">
            <a:extLst>
              <a:ext uri="{FF2B5EF4-FFF2-40B4-BE49-F238E27FC236}">
                <a16:creationId xmlns:a16="http://schemas.microsoft.com/office/drawing/2014/main" id="{F375092F-C932-44FD-A452-B37942D62EBF}"/>
              </a:ext>
            </a:extLst>
          </p:cNvPr>
          <p:cNvSpPr>
            <a:spLocks noGrp="1"/>
          </p:cNvSpPr>
          <p:nvPr>
            <p:ph type="title"/>
          </p:nvPr>
        </p:nvSpPr>
        <p:spPr>
          <a:xfrm>
            <a:off x="450457" y="592877"/>
            <a:ext cx="8285096" cy="273844"/>
          </a:xfrm>
        </p:spPr>
        <p:txBody>
          <a:bodyPr>
            <a:normAutofit fontScale="90000"/>
          </a:bodyPr>
          <a:lstStyle/>
          <a:p>
            <a:r>
              <a:rPr lang="fr-FR" dirty="0"/>
              <a:t>Le code de la propriété </a:t>
            </a:r>
            <a:r>
              <a:rPr lang="fr-FR" dirty="0" smtClean="0"/>
              <a:t>intellectuelle : </a:t>
            </a:r>
            <a:br>
              <a:rPr lang="fr-FR" dirty="0" smtClean="0"/>
            </a:br>
            <a:r>
              <a:rPr lang="fr-FR" dirty="0" smtClean="0"/>
              <a:t>Les DROITS PATRIMONAUX</a:t>
            </a:r>
            <a:endParaRPr lang="fr-FR" dirty="0"/>
          </a:p>
        </p:txBody>
      </p:sp>
      <p:sp>
        <p:nvSpPr>
          <p:cNvPr id="9" name="ZoneTexte 8"/>
          <p:cNvSpPr txBox="1"/>
          <p:nvPr/>
        </p:nvSpPr>
        <p:spPr>
          <a:xfrm>
            <a:off x="469900" y="1896534"/>
            <a:ext cx="8066159" cy="1323439"/>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Le </a:t>
            </a:r>
            <a:r>
              <a:rPr lang="fr-FR" sz="2000" b="1" dirty="0">
                <a:latin typeface="Times New Roman" panose="02020603050405020304" pitchFamily="18" charset="0"/>
                <a:cs typeface="Times New Roman" panose="02020603050405020304" pitchFamily="18" charset="0"/>
              </a:rPr>
              <a:t>droit patrimonial </a:t>
            </a:r>
            <a:r>
              <a:rPr lang="fr-FR" sz="2000" dirty="0">
                <a:latin typeface="Times New Roman" panose="02020603050405020304" pitchFamily="18" charset="0"/>
                <a:cs typeface="Times New Roman" panose="02020603050405020304" pitchFamily="18" charset="0"/>
              </a:rPr>
              <a:t>correspond selon l’article L122-1, </a:t>
            </a:r>
            <a:r>
              <a:rPr lang="fr-FR" sz="2000" b="1" dirty="0">
                <a:latin typeface="Times New Roman" panose="02020603050405020304" pitchFamily="18" charset="0"/>
                <a:cs typeface="Times New Roman" panose="02020603050405020304" pitchFamily="18" charset="0"/>
              </a:rPr>
              <a:t>aux droits d'exploitations d’une </a:t>
            </a:r>
            <a:r>
              <a:rPr lang="fr-FR" sz="2000" b="1" dirty="0" smtClean="0">
                <a:latin typeface="Times New Roman" panose="02020603050405020304" pitchFamily="18" charset="0"/>
                <a:cs typeface="Times New Roman" panose="02020603050405020304" pitchFamily="18" charset="0"/>
              </a:rPr>
              <a:t>œuvre,</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soit via un droit de représentation, </a:t>
            </a:r>
            <a:endParaRPr lang="fr-FR"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soit </a:t>
            </a:r>
            <a:r>
              <a:rPr lang="fr-FR" sz="2000" dirty="0">
                <a:latin typeface="Times New Roman" panose="02020603050405020304" pitchFamily="18" charset="0"/>
                <a:cs typeface="Times New Roman" panose="02020603050405020304" pitchFamily="18" charset="0"/>
              </a:rPr>
              <a:t>via un droit de reproduction</a:t>
            </a:r>
            <a:r>
              <a:rPr lang="fr-FR" sz="2000" i="1" dirty="0" smtClean="0">
                <a:latin typeface="Times New Roman" panose="02020603050405020304" pitchFamily="18" charset="0"/>
                <a:cs typeface="Times New Roman" panose="02020603050405020304" pitchFamily="18" charset="0"/>
              </a:rPr>
              <a:t>.</a:t>
            </a:r>
          </a:p>
          <a:p>
            <a:r>
              <a:rPr lang="fr-FR" sz="2000" b="1" dirty="0" smtClean="0">
                <a:latin typeface="Times New Roman" panose="02020603050405020304" pitchFamily="18" charset="0"/>
                <a:cs typeface="Times New Roman" panose="02020603050405020304" pitchFamily="18" charset="0"/>
              </a:rPr>
              <a:t>L’auteur </a:t>
            </a:r>
            <a:r>
              <a:rPr lang="fr-FR" sz="2000" b="1" dirty="0">
                <a:latin typeface="Times New Roman" panose="02020603050405020304" pitchFamily="18" charset="0"/>
                <a:cs typeface="Times New Roman" panose="02020603050405020304" pitchFamily="18" charset="0"/>
              </a:rPr>
              <a:t>est rémunéré à chaque fois que son œuvre est exploité. </a:t>
            </a:r>
            <a:endParaRPr lang="fr-FR" sz="2000" dirty="0"/>
          </a:p>
        </p:txBody>
      </p:sp>
    </p:spTree>
    <p:extLst>
      <p:ext uri="{BB962C8B-B14F-4D97-AF65-F5344CB8AC3E}">
        <p14:creationId xmlns:p14="http://schemas.microsoft.com/office/powerpoint/2010/main" val="63314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D48CFFA-A616-4812-97D0-7DFBB74DE7D8}"/>
              </a:ext>
            </a:extLst>
          </p:cNvPr>
          <p:cNvSpPr>
            <a:spLocks noGrp="1"/>
          </p:cNvSpPr>
          <p:nvPr>
            <p:ph type="dt" sz="half" idx="10"/>
          </p:nvPr>
        </p:nvSpPr>
        <p:spPr/>
        <p:txBody>
          <a:bodyPr/>
          <a:lstStyle/>
          <a:p>
            <a:r>
              <a:rPr lang="fr-FR" dirty="0"/>
              <a:t>17/10/2019</a:t>
            </a:r>
          </a:p>
        </p:txBody>
      </p:sp>
      <p:sp>
        <p:nvSpPr>
          <p:cNvPr id="4" name="Espace réservé du pied de page 3">
            <a:extLst>
              <a:ext uri="{FF2B5EF4-FFF2-40B4-BE49-F238E27FC236}">
                <a16:creationId xmlns:a16="http://schemas.microsoft.com/office/drawing/2014/main" id="{14BF1FAD-D50B-4546-83C5-A8A29B6C59B9}"/>
              </a:ext>
            </a:extLst>
          </p:cNvPr>
          <p:cNvSpPr>
            <a:spLocks noGrp="1"/>
          </p:cNvSpPr>
          <p:nvPr>
            <p:ph type="ftr" sz="quarter" idx="11"/>
          </p:nvPr>
        </p:nvSpPr>
        <p:spPr/>
        <p:txBody>
          <a:bodyPr/>
          <a:lstStyle/>
          <a:p>
            <a:r>
              <a:rPr lang="fr-FR" dirty="0"/>
              <a:t>Sensibilisation aux droits d’auteurs</a:t>
            </a:r>
          </a:p>
        </p:txBody>
      </p:sp>
      <p:sp>
        <p:nvSpPr>
          <p:cNvPr id="5" name="Espace réservé du numéro de diapositive 4">
            <a:extLst>
              <a:ext uri="{FF2B5EF4-FFF2-40B4-BE49-F238E27FC236}">
                <a16:creationId xmlns:a16="http://schemas.microsoft.com/office/drawing/2014/main" id="{FAF4AA2C-C48D-4100-AD02-4CF48C8C04ED}"/>
              </a:ext>
            </a:extLst>
          </p:cNvPr>
          <p:cNvSpPr>
            <a:spLocks noGrp="1"/>
          </p:cNvSpPr>
          <p:nvPr>
            <p:ph type="sldNum" sz="quarter" idx="12"/>
          </p:nvPr>
        </p:nvSpPr>
        <p:spPr/>
        <p:txBody>
          <a:bodyPr/>
          <a:lstStyle/>
          <a:p>
            <a:fld id="{9C1A82F2-75C4-42C2-8E93-FEFE8959BC01}" type="slidenum">
              <a:rPr lang="fr-FR" smtClean="0"/>
              <a:pPr/>
              <a:t>9</a:t>
            </a:fld>
            <a:endParaRPr lang="fr-FR"/>
          </a:p>
        </p:txBody>
      </p:sp>
      <p:sp>
        <p:nvSpPr>
          <p:cNvPr id="6" name="Titre 5">
            <a:extLst>
              <a:ext uri="{FF2B5EF4-FFF2-40B4-BE49-F238E27FC236}">
                <a16:creationId xmlns:a16="http://schemas.microsoft.com/office/drawing/2014/main" id="{F375092F-C932-44FD-A452-B37942D62EBF}"/>
              </a:ext>
            </a:extLst>
          </p:cNvPr>
          <p:cNvSpPr>
            <a:spLocks noGrp="1"/>
          </p:cNvSpPr>
          <p:nvPr>
            <p:ph type="title"/>
          </p:nvPr>
        </p:nvSpPr>
        <p:spPr>
          <a:xfrm>
            <a:off x="450457" y="592877"/>
            <a:ext cx="8285096" cy="273844"/>
          </a:xfrm>
        </p:spPr>
        <p:txBody>
          <a:bodyPr>
            <a:normAutofit fontScale="90000"/>
          </a:bodyPr>
          <a:lstStyle/>
          <a:p>
            <a:r>
              <a:rPr lang="fr-FR" dirty="0"/>
              <a:t>Le code de la propriété </a:t>
            </a:r>
            <a:r>
              <a:rPr lang="fr-FR" dirty="0" smtClean="0"/>
              <a:t>intellectuelle : </a:t>
            </a:r>
            <a:br>
              <a:rPr lang="fr-FR" dirty="0" smtClean="0"/>
            </a:br>
            <a:r>
              <a:rPr lang="fr-FR" dirty="0" smtClean="0"/>
              <a:t>Les DROITS PATRIMONAUX</a:t>
            </a:r>
            <a:endParaRPr lang="fr-FR" dirty="0"/>
          </a:p>
        </p:txBody>
      </p:sp>
      <p:sp>
        <p:nvSpPr>
          <p:cNvPr id="9" name="ZoneTexte 8"/>
          <p:cNvSpPr txBox="1"/>
          <p:nvPr/>
        </p:nvSpPr>
        <p:spPr>
          <a:xfrm>
            <a:off x="4148592" y="1406153"/>
            <a:ext cx="4206715" cy="2677656"/>
          </a:xfrm>
          <a:prstGeom prst="rect">
            <a:avLst/>
          </a:prstGeom>
          <a:noFill/>
        </p:spPr>
        <p:txBody>
          <a:bodyPr wrap="square" rtlCol="0">
            <a:spAutoFit/>
          </a:bodyPr>
          <a:lstStyle/>
          <a:p>
            <a:r>
              <a:rPr lang="fr-FR" sz="2000" dirty="0" smtClean="0">
                <a:latin typeface="Times New Roman" panose="02020603050405020304" pitchFamily="18" charset="0"/>
                <a:cs typeface="Times New Roman" panose="02020603050405020304" pitchFamily="18" charset="0"/>
              </a:rPr>
              <a:t>Ce droit </a:t>
            </a:r>
            <a:r>
              <a:rPr lang="fr-FR" sz="2000" dirty="0">
                <a:latin typeface="Times New Roman" panose="02020603050405020304" pitchFamily="18" charset="0"/>
                <a:cs typeface="Times New Roman" panose="02020603050405020304" pitchFamily="18" charset="0"/>
              </a:rPr>
              <a:t>est cessible, négociable et limité dans le temps. </a:t>
            </a:r>
            <a:endParaRPr lang="fr-FR"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En </a:t>
            </a:r>
            <a:r>
              <a:rPr lang="fr-FR" sz="2000" dirty="0">
                <a:latin typeface="Times New Roman" panose="02020603050405020304" pitchFamily="18" charset="0"/>
                <a:cs typeface="Times New Roman" panose="02020603050405020304" pitchFamily="18" charset="0"/>
              </a:rPr>
              <a:t>France et en Europe, il dure le temps de la vie de l’auteur et </a:t>
            </a:r>
            <a:r>
              <a:rPr lang="fr-FR" sz="2000" b="1" dirty="0">
                <a:latin typeface="Times New Roman" panose="02020603050405020304" pitchFamily="18" charset="0"/>
                <a:cs typeface="Times New Roman" panose="02020603050405020304" pitchFamily="18" charset="0"/>
              </a:rPr>
              <a:t>jusqu’au 70 ans après sa mort</a:t>
            </a:r>
            <a:r>
              <a:rPr lang="fr-FR" sz="2000" dirty="0">
                <a:latin typeface="Times New Roman" panose="02020603050405020304" pitchFamily="18" charset="0"/>
                <a:cs typeface="Times New Roman" panose="02020603050405020304" pitchFamily="18" charset="0"/>
              </a:rPr>
              <a:t>. </a:t>
            </a:r>
            <a:endParaRPr lang="fr-FR"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Ensuite </a:t>
            </a:r>
            <a:r>
              <a:rPr lang="fr-FR" sz="2000" dirty="0">
                <a:latin typeface="Times New Roman" panose="02020603050405020304" pitchFamily="18" charset="0"/>
                <a:cs typeface="Times New Roman" panose="02020603050405020304" pitchFamily="18" charset="0"/>
              </a:rPr>
              <a:t>on estime que son œuvre est tombée dans le « domaine public </a:t>
            </a:r>
            <a:r>
              <a:rPr lang="fr-FR" sz="2000" dirty="0" smtClean="0">
                <a:latin typeface="Times New Roman" panose="02020603050405020304" pitchFamily="18" charset="0"/>
                <a:cs typeface="Times New Roman" panose="02020603050405020304" pitchFamily="18" charset="0"/>
              </a:rPr>
              <a:t>».</a:t>
            </a:r>
          </a:p>
          <a:p>
            <a:endParaRPr lang="fr-FR" sz="1400" dirty="0" smtClean="0">
              <a:solidFill>
                <a:srgbClr val="7030A0"/>
              </a:solidFill>
              <a:latin typeface="Times New Roman" panose="02020603050405020304" pitchFamily="18" charset="0"/>
              <a:cs typeface="Times New Roman" panose="02020603050405020304" pitchFamily="18" charset="0"/>
            </a:endParaRPr>
          </a:p>
          <a:p>
            <a:endParaRPr lang="fr-FR" sz="1400" dirty="0"/>
          </a:p>
        </p:txBody>
      </p:sp>
      <p:sp>
        <p:nvSpPr>
          <p:cNvPr id="11" name="ZoneTexte 10"/>
          <p:cNvSpPr txBox="1"/>
          <p:nvPr/>
        </p:nvSpPr>
        <p:spPr>
          <a:xfrm>
            <a:off x="342514" y="4239917"/>
            <a:ext cx="3883185" cy="578428"/>
          </a:xfrm>
          <a:prstGeom prst="rect">
            <a:avLst/>
          </a:prstGeom>
          <a:noFill/>
        </p:spPr>
        <p:txBody>
          <a:bodyPr wrap="square" rtlCol="0">
            <a:spAutoFit/>
          </a:bodyPr>
          <a:lstStyle/>
          <a:p>
            <a:r>
              <a:rPr lang="fr-FR" dirty="0" smtClean="0"/>
              <a:t>Extrait </a:t>
            </a:r>
            <a:r>
              <a:rPr lang="fr-FR" dirty="0"/>
              <a:t>de Droit d'auteur - BD par INDECOPI et WIPO,  </a:t>
            </a:r>
            <a:r>
              <a:rPr lang="fr-FR" dirty="0" smtClean="0"/>
              <a:t>2001. </a:t>
            </a:r>
            <a:r>
              <a:rPr lang="fr-FR" i="1" dirty="0" smtClean="0"/>
              <a:t>https</a:t>
            </a:r>
            <a:r>
              <a:rPr lang="fr-FR" i="1" dirty="0"/>
              <a:t>://www.wipo.int/publications/fr/details.jsp?id=66</a:t>
            </a:r>
          </a:p>
          <a:p>
            <a:endParaRPr lang="fr-FR" dirty="0"/>
          </a:p>
        </p:txBody>
      </p:sp>
      <p:pic>
        <p:nvPicPr>
          <p:cNvPr id="10" name="Image 9"/>
          <p:cNvPicPr>
            <a:picLocks noChangeAspect="1"/>
          </p:cNvPicPr>
          <p:nvPr/>
        </p:nvPicPr>
        <p:blipFill>
          <a:blip r:embed="rId2"/>
          <a:stretch>
            <a:fillRect/>
          </a:stretch>
        </p:blipFill>
        <p:spPr>
          <a:xfrm>
            <a:off x="469900" y="1168787"/>
            <a:ext cx="3384237" cy="3027751"/>
          </a:xfrm>
          <a:prstGeom prst="rect">
            <a:avLst/>
          </a:prstGeom>
        </p:spPr>
      </p:pic>
    </p:spTree>
    <p:extLst>
      <p:ext uri="{BB962C8B-B14F-4D97-AF65-F5344CB8AC3E}">
        <p14:creationId xmlns:p14="http://schemas.microsoft.com/office/powerpoint/2010/main" val="214889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IMT-BS">
      <a:dk1>
        <a:sysClr val="windowText" lastClr="000000"/>
      </a:dk1>
      <a:lt1>
        <a:sysClr val="window" lastClr="FFFFFF"/>
      </a:lt1>
      <a:dk2>
        <a:srgbClr val="44546A"/>
      </a:dk2>
      <a:lt2>
        <a:srgbClr val="E7E6E6"/>
      </a:lt2>
      <a:accent1>
        <a:srgbClr val="831F82"/>
      </a:accent1>
      <a:accent2>
        <a:srgbClr val="00B8DE"/>
      </a:accent2>
      <a:accent3>
        <a:srgbClr val="B579B4"/>
      </a:accent3>
      <a:accent4>
        <a:srgbClr val="66D4EB"/>
      </a:accent4>
      <a:accent5>
        <a:srgbClr val="CDA5CD"/>
      </a:accent5>
      <a:accent6>
        <a:srgbClr val="99E3F2"/>
      </a:accent6>
      <a:hlink>
        <a:srgbClr val="831F82"/>
      </a:hlink>
      <a:folHlink>
        <a:srgbClr val="621761"/>
      </a:folHlink>
    </a:clrScheme>
    <a:fontScheme name="IMT-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3326</TotalTime>
  <Words>1295</Words>
  <Application>Microsoft Office PowerPoint</Application>
  <PresentationFormat>Affichage à l'écran (16:9)</PresentationFormat>
  <Paragraphs>264</Paragraphs>
  <Slides>33</Slides>
  <Notes>0</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33</vt:i4>
      </vt:variant>
    </vt:vector>
  </HeadingPairs>
  <TitlesOfParts>
    <vt:vector size="38" baseType="lpstr">
      <vt:lpstr>Arial</vt:lpstr>
      <vt:lpstr>Calibri</vt:lpstr>
      <vt:lpstr>Times New Roman</vt:lpstr>
      <vt:lpstr>Wingdings</vt:lpstr>
      <vt:lpstr>Thème Office</vt:lpstr>
      <vt:lpstr>Sensibilisation AUX DROITS D’AUTEURS</vt:lpstr>
      <vt:lpstr>Présentation PowerPoint</vt:lpstr>
      <vt:lpstr>LeS TEXTES</vt:lpstr>
      <vt:lpstr>Le code de la propriété intellectuelle</vt:lpstr>
      <vt:lpstr>Le code de la propriété intellectuelle</vt:lpstr>
      <vt:lpstr>Le code de la propriété intellectuelle</vt:lpstr>
      <vt:lpstr>LES DROITS PATRIMONIAUX</vt:lpstr>
      <vt:lpstr>Le code de la propriété intellectuelle :  Les DROITS PATRIMONAUX</vt:lpstr>
      <vt:lpstr>Le code de la propriété intellectuelle :  Les DROITS PATRIMONAUX</vt:lpstr>
      <vt:lpstr>Le code de la propriété intellectuelle :  Les DROITS PATRIMONAUX</vt:lpstr>
      <vt:lpstr>LES DROITS MORAUX  et LES DROITS VOISINS</vt:lpstr>
      <vt:lpstr>Le code de la propriété intellectuelle :  LES DROITS MORAUX ET LES DROITS VOISINS</vt:lpstr>
      <vt:lpstr>Le code de la propriété intellectuelle :  LES DROITS MORAUX ET LES DROITS VOISINS</vt:lpstr>
      <vt:lpstr>LES LICENCES CREATIVE COMMONS</vt:lpstr>
      <vt:lpstr>L’AUTEUR PEUT RENONCER A UNE PARTIE DE SES DROITS D’AUTEURS</vt:lpstr>
      <vt:lpstr>LE DROIT DE CITATIONS</vt:lpstr>
      <vt:lpstr>LE DROIT DE CITATIONS</vt:lpstr>
      <vt:lpstr>LE PLAGIAT</vt:lpstr>
      <vt:lpstr>LE PLAGIAT</vt:lpstr>
      <vt:lpstr>LE PLAGIAT</vt:lpstr>
      <vt:lpstr>LES IMAGES</vt:lpstr>
      <vt:lpstr>LES IMAGES</vt:lpstr>
      <vt:lpstr>LES IMAGES</vt:lpstr>
      <vt:lpstr>LES VIDEOS ET LA MUSIQUE</vt:lpstr>
      <vt:lpstr>LES VIDEOS et La MUSIQUE </vt:lpstr>
      <vt:lpstr>La MUSIQUE </vt:lpstr>
      <vt:lpstr>LA MUSIQUE</vt:lpstr>
      <vt:lpstr>LES VIDEOS </vt:lpstr>
      <vt:lpstr>En réSUMé</vt:lpstr>
      <vt:lpstr>En CoNCLUSION</vt:lpstr>
      <vt:lpstr>WEBOGRAPHIES</vt:lpstr>
      <vt:lpstr>WEBOGRAPHIE : RESSOURCES LIBRES DE DROITS</vt:lpstr>
      <vt:lpstr>WEBOGRAPHIE : TEXTES DE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Erick</dc:creator>
  <cp:lastModifiedBy>Clementine GOVAERT</cp:lastModifiedBy>
  <cp:revision>206</cp:revision>
  <cp:lastPrinted>2019-10-08T07:40:21Z</cp:lastPrinted>
  <dcterms:created xsi:type="dcterms:W3CDTF">2018-04-24T14:31:03Z</dcterms:created>
  <dcterms:modified xsi:type="dcterms:W3CDTF">2019-10-16T07:38:20Z</dcterms:modified>
</cp:coreProperties>
</file>