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8"/>
  </p:notesMasterIdLst>
  <p:handoutMasterIdLst>
    <p:handoutMasterId r:id="rId59"/>
  </p:handoutMasterIdLst>
  <p:sldIdLst>
    <p:sldId id="291" r:id="rId2"/>
    <p:sldId id="261" r:id="rId3"/>
    <p:sldId id="260" r:id="rId4"/>
    <p:sldId id="299" r:id="rId5"/>
    <p:sldId id="307" r:id="rId6"/>
    <p:sldId id="308" r:id="rId7"/>
    <p:sldId id="309" r:id="rId8"/>
    <p:sldId id="310" r:id="rId9"/>
    <p:sldId id="311" r:id="rId10"/>
    <p:sldId id="302" r:id="rId11"/>
    <p:sldId id="314" r:id="rId12"/>
    <p:sldId id="315" r:id="rId13"/>
    <p:sldId id="316" r:id="rId14"/>
    <p:sldId id="317" r:id="rId15"/>
    <p:sldId id="318" r:id="rId16"/>
    <p:sldId id="319" r:id="rId17"/>
    <p:sldId id="301" r:id="rId18"/>
    <p:sldId id="320" r:id="rId19"/>
    <p:sldId id="312" r:id="rId20"/>
    <p:sldId id="313" r:id="rId21"/>
    <p:sldId id="323" r:id="rId22"/>
    <p:sldId id="324" r:id="rId23"/>
    <p:sldId id="325" r:id="rId24"/>
    <p:sldId id="326" r:id="rId25"/>
    <p:sldId id="327" r:id="rId26"/>
    <p:sldId id="328" r:id="rId27"/>
    <p:sldId id="329" r:id="rId28"/>
    <p:sldId id="331" r:id="rId29"/>
    <p:sldId id="330" r:id="rId30"/>
    <p:sldId id="332" r:id="rId31"/>
    <p:sldId id="333" r:id="rId32"/>
    <p:sldId id="334" r:id="rId33"/>
    <p:sldId id="335" r:id="rId34"/>
    <p:sldId id="259" r:id="rId35"/>
    <p:sldId id="263" r:id="rId36"/>
    <p:sldId id="264" r:id="rId37"/>
    <p:sldId id="292" r:id="rId38"/>
    <p:sldId id="294" r:id="rId39"/>
    <p:sldId id="293" r:id="rId40"/>
    <p:sldId id="273" r:id="rId41"/>
    <p:sldId id="298" r:id="rId42"/>
    <p:sldId id="289" r:id="rId43"/>
    <p:sldId id="274" r:id="rId44"/>
    <p:sldId id="275" r:id="rId45"/>
    <p:sldId id="277" r:id="rId46"/>
    <p:sldId id="278" r:id="rId47"/>
    <p:sldId id="280" r:id="rId48"/>
    <p:sldId id="281" r:id="rId49"/>
    <p:sldId id="282" r:id="rId50"/>
    <p:sldId id="283" r:id="rId51"/>
    <p:sldId id="284" r:id="rId52"/>
    <p:sldId id="285" r:id="rId53"/>
    <p:sldId id="295" r:id="rId54"/>
    <p:sldId id="296" r:id="rId55"/>
    <p:sldId id="297" r:id="rId56"/>
    <p:sldId id="286" r:id="rId5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gW/iKOzLunoklYo9uOtRaXWr7oR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nne BATAILLE" initials="AB" lastIdx="5" clrIdx="1">
    <p:extLst>
      <p:ext uri="{19B8F6BF-5375-455C-9EA6-DF929625EA0E}">
        <p15:presenceInfo xmlns:p15="http://schemas.microsoft.com/office/powerpoint/2012/main" userId="S::anne.bataille@imt-bs.eu::ad2f8ae5-35df-41c7-8122-d421a95d947a" providerId="AD"/>
      </p:ext>
    </p:extLst>
  </p:cmAuthor>
  <p:cmAuthor id="3" name="Felix FRANCOIS" initials="FF" lastIdx="1" clrIdx="0">
    <p:extLst>
      <p:ext uri="{19B8F6BF-5375-455C-9EA6-DF929625EA0E}">
        <p15:presenceInfo xmlns:p15="http://schemas.microsoft.com/office/powerpoint/2012/main" userId="Felix FRANCO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2E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C6797E2-D4F2-4F96-AF4F-B844AB63E156}">
  <a:tblStyle styleId="{CC6797E2-D4F2-4F96-AF4F-B844AB63E156}"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CE7EC"/>
          </a:solidFill>
        </a:fill>
      </a:tcStyle>
    </a:wholeTbl>
    <a:band1H>
      <a:tcTxStyle/>
      <a:tcStyle>
        <a:tcBdr/>
        <a:fill>
          <a:solidFill>
            <a:srgbClr val="D8CBD8"/>
          </a:solidFill>
        </a:fill>
      </a:tcStyle>
    </a:band1H>
    <a:band2H>
      <a:tcTxStyle/>
      <a:tcStyle>
        <a:tcBdr/>
      </a:tcStyle>
    </a:band2H>
    <a:band1V>
      <a:tcTxStyle/>
      <a:tcStyle>
        <a:tcBdr/>
        <a:fill>
          <a:solidFill>
            <a:srgbClr val="D8CBD8"/>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Style à thème 2 - Accentuation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77"/>
    <p:restoredTop sz="94673"/>
  </p:normalViewPr>
  <p:slideViewPr>
    <p:cSldViewPr snapToGrid="0">
      <p:cViewPr varScale="1">
        <p:scale>
          <a:sx n="144" d="100"/>
          <a:sy n="144" d="100"/>
        </p:scale>
        <p:origin x="558" y="114"/>
      </p:cViewPr>
      <p:guideLst>
        <p:guide orient="horz" pos="1620"/>
        <p:guide pos="2880"/>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80" d="100"/>
        <a:sy n="80" d="100"/>
      </p:scale>
      <p:origin x="0" y="0"/>
    </p:cViewPr>
  </p:sorterViewPr>
  <p:notesViewPr>
    <p:cSldViewPr snapToGrid="0">
      <p:cViewPr varScale="1">
        <p:scale>
          <a:sx n="168" d="100"/>
          <a:sy n="168" d="100"/>
        </p:scale>
        <p:origin x="5432"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customschemas.google.com/relationships/presentationmetadata" Target="meta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6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 ARAMA" userId="c34cdf50-1637-4ac9-aa0d-d2eaa7fade23" providerId="ADAL" clId="{7ABCB533-A6B0-E74E-8B0A-802E8038CDC3}"/>
    <pc:docChg chg="undo redo custSel addSld delSld modSld modMainMaster">
      <pc:chgData name="Marc ARAMA" userId="c34cdf50-1637-4ac9-aa0d-d2eaa7fade23" providerId="ADAL" clId="{7ABCB533-A6B0-E74E-8B0A-802E8038CDC3}" dt="2024-03-27T13:48:03.965" v="849" actId="18131"/>
      <pc:docMkLst>
        <pc:docMk/>
      </pc:docMkLst>
      <pc:sldChg chg="addSp delSp modSp add del mod modClrScheme chgLayout">
        <pc:chgData name="Marc ARAMA" userId="c34cdf50-1637-4ac9-aa0d-d2eaa7fade23" providerId="ADAL" clId="{7ABCB533-A6B0-E74E-8B0A-802E8038CDC3}" dt="2024-03-27T13:21:20.527" v="487" actId="2696"/>
        <pc:sldMkLst>
          <pc:docMk/>
          <pc:sldMk cId="0" sldId="258"/>
        </pc:sldMkLst>
        <pc:spChg chg="add del mod ord">
          <ac:chgData name="Marc ARAMA" userId="c34cdf50-1637-4ac9-aa0d-d2eaa7fade23" providerId="ADAL" clId="{7ABCB533-A6B0-E74E-8B0A-802E8038CDC3}" dt="2024-03-04T11:02:51.494" v="198" actId="700"/>
          <ac:spMkLst>
            <pc:docMk/>
            <pc:sldMk cId="0" sldId="258"/>
            <ac:spMk id="2" creationId="{6559EF5D-6701-B851-FA28-2C8E085617E1}"/>
          </ac:spMkLst>
        </pc:spChg>
        <pc:spChg chg="add del mod ord">
          <ac:chgData name="Marc ARAMA" userId="c34cdf50-1637-4ac9-aa0d-d2eaa7fade23" providerId="ADAL" clId="{7ABCB533-A6B0-E74E-8B0A-802E8038CDC3}" dt="2024-03-04T11:02:51.494" v="198" actId="700"/>
          <ac:spMkLst>
            <pc:docMk/>
            <pc:sldMk cId="0" sldId="258"/>
            <ac:spMk id="3" creationId="{7F10D51A-A66B-CF70-9C56-71EB524AB9B9}"/>
          </ac:spMkLst>
        </pc:spChg>
        <pc:spChg chg="add del mod ord">
          <ac:chgData name="Marc ARAMA" userId="c34cdf50-1637-4ac9-aa0d-d2eaa7fade23" providerId="ADAL" clId="{7ABCB533-A6B0-E74E-8B0A-802E8038CDC3}" dt="2024-03-04T11:02:53.678" v="199" actId="700"/>
          <ac:spMkLst>
            <pc:docMk/>
            <pc:sldMk cId="0" sldId="258"/>
            <ac:spMk id="4" creationId="{B03FDD71-F7B8-2294-9160-AA7C51E44B88}"/>
          </ac:spMkLst>
        </pc:spChg>
        <pc:spChg chg="add del mod ord">
          <ac:chgData name="Marc ARAMA" userId="c34cdf50-1637-4ac9-aa0d-d2eaa7fade23" providerId="ADAL" clId="{7ABCB533-A6B0-E74E-8B0A-802E8038CDC3}" dt="2024-03-04T11:02:53.678" v="199" actId="700"/>
          <ac:spMkLst>
            <pc:docMk/>
            <pc:sldMk cId="0" sldId="258"/>
            <ac:spMk id="5" creationId="{9A1F1A89-0524-A20E-9609-2DD978763C8B}"/>
          </ac:spMkLst>
        </pc:spChg>
        <pc:spChg chg="add mod ord">
          <ac:chgData name="Marc ARAMA" userId="c34cdf50-1637-4ac9-aa0d-d2eaa7fade23" providerId="ADAL" clId="{7ABCB533-A6B0-E74E-8B0A-802E8038CDC3}" dt="2024-03-04T11:02:53.678" v="199" actId="700"/>
          <ac:spMkLst>
            <pc:docMk/>
            <pc:sldMk cId="0" sldId="258"/>
            <ac:spMk id="6" creationId="{B0E0B3FC-5957-3AB6-3CC8-0513EE1B6C2A}"/>
          </ac:spMkLst>
        </pc:spChg>
        <pc:spChg chg="add mod ord">
          <ac:chgData name="Marc ARAMA" userId="c34cdf50-1637-4ac9-aa0d-d2eaa7fade23" providerId="ADAL" clId="{7ABCB533-A6B0-E74E-8B0A-802E8038CDC3}" dt="2024-03-04T11:02:53.678" v="199" actId="700"/>
          <ac:spMkLst>
            <pc:docMk/>
            <pc:sldMk cId="0" sldId="258"/>
            <ac:spMk id="7" creationId="{961C4A5C-7BC0-EB11-4FFB-E516FE60673D}"/>
          </ac:spMkLst>
        </pc:spChg>
        <pc:spChg chg="del">
          <ac:chgData name="Marc ARAMA" userId="c34cdf50-1637-4ac9-aa0d-d2eaa7fade23" providerId="ADAL" clId="{7ABCB533-A6B0-E74E-8B0A-802E8038CDC3}" dt="2024-03-04T11:02:49.410" v="197" actId="700"/>
          <ac:spMkLst>
            <pc:docMk/>
            <pc:sldMk cId="0" sldId="258"/>
            <ac:spMk id="390" creationId="{00000000-0000-0000-0000-000000000000}"/>
          </ac:spMkLst>
        </pc:spChg>
        <pc:spChg chg="del">
          <ac:chgData name="Marc ARAMA" userId="c34cdf50-1637-4ac9-aa0d-d2eaa7fade23" providerId="ADAL" clId="{7ABCB533-A6B0-E74E-8B0A-802E8038CDC3}" dt="2024-03-04T11:02:49.410" v="197" actId="700"/>
          <ac:spMkLst>
            <pc:docMk/>
            <pc:sldMk cId="0" sldId="258"/>
            <ac:spMk id="391" creationId="{00000000-0000-0000-0000-000000000000}"/>
          </ac:spMkLst>
        </pc:spChg>
      </pc:sldChg>
      <pc:sldChg chg="addSp delSp modSp del mod modClrScheme chgLayout">
        <pc:chgData name="Marc ARAMA" userId="c34cdf50-1637-4ac9-aa0d-d2eaa7fade23" providerId="ADAL" clId="{7ABCB533-A6B0-E74E-8B0A-802E8038CDC3}" dt="2024-03-04T11:31:05.027" v="403" actId="2696"/>
        <pc:sldMkLst>
          <pc:docMk/>
          <pc:sldMk cId="0" sldId="267"/>
        </pc:sldMkLst>
        <pc:spChg chg="add del mod ord">
          <ac:chgData name="Marc ARAMA" userId="c34cdf50-1637-4ac9-aa0d-d2eaa7fade23" providerId="ADAL" clId="{7ABCB533-A6B0-E74E-8B0A-802E8038CDC3}" dt="2024-03-04T11:30:22.727" v="401" actId="700"/>
          <ac:spMkLst>
            <pc:docMk/>
            <pc:sldMk cId="0" sldId="267"/>
            <ac:spMk id="2" creationId="{4AD38003-E017-8C9D-24AB-56F1A62C04A4}"/>
          </ac:spMkLst>
        </pc:spChg>
        <pc:spChg chg="add mod">
          <ac:chgData name="Marc ARAMA" userId="c34cdf50-1637-4ac9-aa0d-d2eaa7fade23" providerId="ADAL" clId="{7ABCB533-A6B0-E74E-8B0A-802E8038CDC3}" dt="2024-03-04T11:29:24.348" v="399" actId="767"/>
          <ac:spMkLst>
            <pc:docMk/>
            <pc:sldMk cId="0" sldId="267"/>
            <ac:spMk id="3" creationId="{BB2DFC88-8F23-B770-A9B6-FC652503F3F6}"/>
          </ac:spMkLst>
        </pc:spChg>
        <pc:spChg chg="add del mod ord">
          <ac:chgData name="Marc ARAMA" userId="c34cdf50-1637-4ac9-aa0d-d2eaa7fade23" providerId="ADAL" clId="{7ABCB533-A6B0-E74E-8B0A-802E8038CDC3}" dt="2024-03-04T11:30:58.201" v="402" actId="700"/>
          <ac:spMkLst>
            <pc:docMk/>
            <pc:sldMk cId="0" sldId="267"/>
            <ac:spMk id="4" creationId="{920A81A9-76DF-588C-4412-44804A6D74D3}"/>
          </ac:spMkLst>
        </pc:spChg>
        <pc:spChg chg="add mod ord">
          <ac:chgData name="Marc ARAMA" userId="c34cdf50-1637-4ac9-aa0d-d2eaa7fade23" providerId="ADAL" clId="{7ABCB533-A6B0-E74E-8B0A-802E8038CDC3}" dt="2024-03-04T11:30:58.201" v="402" actId="700"/>
          <ac:spMkLst>
            <pc:docMk/>
            <pc:sldMk cId="0" sldId="267"/>
            <ac:spMk id="5" creationId="{B547B5F4-7147-F36D-EB91-F06ED8C39572}"/>
          </ac:spMkLst>
        </pc:spChg>
        <pc:spChg chg="del mod ord">
          <ac:chgData name="Marc ARAMA" userId="c34cdf50-1637-4ac9-aa0d-d2eaa7fade23" providerId="ADAL" clId="{7ABCB533-A6B0-E74E-8B0A-802E8038CDC3}" dt="2024-03-04T11:29:20.843" v="397" actId="700"/>
          <ac:spMkLst>
            <pc:docMk/>
            <pc:sldMk cId="0" sldId="267"/>
            <ac:spMk id="480" creationId="{00000000-0000-0000-0000-000000000000}"/>
          </ac:spMkLst>
        </pc:spChg>
        <pc:spChg chg="mod ord">
          <ac:chgData name="Marc ARAMA" userId="c34cdf50-1637-4ac9-aa0d-d2eaa7fade23" providerId="ADAL" clId="{7ABCB533-A6B0-E74E-8B0A-802E8038CDC3}" dt="2024-03-04T11:30:58.201" v="402" actId="700"/>
          <ac:spMkLst>
            <pc:docMk/>
            <pc:sldMk cId="0" sldId="267"/>
            <ac:spMk id="481" creationId="{00000000-0000-0000-0000-000000000000}"/>
          </ac:spMkLst>
        </pc:spChg>
        <pc:spChg chg="mod ord">
          <ac:chgData name="Marc ARAMA" userId="c34cdf50-1637-4ac9-aa0d-d2eaa7fade23" providerId="ADAL" clId="{7ABCB533-A6B0-E74E-8B0A-802E8038CDC3}" dt="2024-03-04T11:30:58.201" v="402" actId="700"/>
          <ac:spMkLst>
            <pc:docMk/>
            <pc:sldMk cId="0" sldId="267"/>
            <ac:spMk id="482" creationId="{00000000-0000-0000-0000-000000000000}"/>
          </ac:spMkLst>
        </pc:spChg>
        <pc:spChg chg="mod ord">
          <ac:chgData name="Marc ARAMA" userId="c34cdf50-1637-4ac9-aa0d-d2eaa7fade23" providerId="ADAL" clId="{7ABCB533-A6B0-E74E-8B0A-802E8038CDC3}" dt="2024-03-04T11:30:58.201" v="402" actId="700"/>
          <ac:spMkLst>
            <pc:docMk/>
            <pc:sldMk cId="0" sldId="267"/>
            <ac:spMk id="483" creationId="{00000000-0000-0000-0000-000000000000}"/>
          </ac:spMkLst>
        </pc:spChg>
        <pc:spChg chg="mod ord">
          <ac:chgData name="Marc ARAMA" userId="c34cdf50-1637-4ac9-aa0d-d2eaa7fade23" providerId="ADAL" clId="{7ABCB533-A6B0-E74E-8B0A-802E8038CDC3}" dt="2024-03-04T11:30:58.201" v="402" actId="700"/>
          <ac:spMkLst>
            <pc:docMk/>
            <pc:sldMk cId="0" sldId="267"/>
            <ac:spMk id="484" creationId="{00000000-0000-0000-0000-000000000000}"/>
          </ac:spMkLst>
        </pc:spChg>
        <pc:spChg chg="del">
          <ac:chgData name="Marc ARAMA" userId="c34cdf50-1637-4ac9-aa0d-d2eaa7fade23" providerId="ADAL" clId="{7ABCB533-A6B0-E74E-8B0A-802E8038CDC3}" dt="2024-03-04T11:29:20.843" v="397" actId="700"/>
          <ac:spMkLst>
            <pc:docMk/>
            <pc:sldMk cId="0" sldId="267"/>
            <ac:spMk id="485" creationId="{00000000-0000-0000-0000-000000000000}"/>
          </ac:spMkLst>
        </pc:spChg>
        <pc:spChg chg="del">
          <ac:chgData name="Marc ARAMA" userId="c34cdf50-1637-4ac9-aa0d-d2eaa7fade23" providerId="ADAL" clId="{7ABCB533-A6B0-E74E-8B0A-802E8038CDC3}" dt="2024-03-04T11:29:20.843" v="397" actId="700"/>
          <ac:spMkLst>
            <pc:docMk/>
            <pc:sldMk cId="0" sldId="267"/>
            <ac:spMk id="486" creationId="{00000000-0000-0000-0000-000000000000}"/>
          </ac:spMkLst>
        </pc:spChg>
      </pc:sldChg>
      <pc:sldChg chg="del">
        <pc:chgData name="Marc ARAMA" userId="c34cdf50-1637-4ac9-aa0d-d2eaa7fade23" providerId="ADAL" clId="{7ABCB533-A6B0-E74E-8B0A-802E8038CDC3}" dt="2024-03-18T09:05:54.993" v="436" actId="2696"/>
        <pc:sldMkLst>
          <pc:docMk/>
          <pc:sldMk cId="0" sldId="279"/>
        </pc:sldMkLst>
      </pc:sldChg>
      <pc:sldChg chg="addSp delSp modSp mod">
        <pc:chgData name="Marc ARAMA" userId="c34cdf50-1637-4ac9-aa0d-d2eaa7fade23" providerId="ADAL" clId="{7ABCB533-A6B0-E74E-8B0A-802E8038CDC3}" dt="2024-03-27T13:37:17.111" v="752" actId="20577"/>
        <pc:sldMkLst>
          <pc:docMk/>
          <pc:sldMk cId="0" sldId="286"/>
        </pc:sldMkLst>
        <pc:spChg chg="del">
          <ac:chgData name="Marc ARAMA" userId="c34cdf50-1637-4ac9-aa0d-d2eaa7fade23" providerId="ADAL" clId="{7ABCB533-A6B0-E74E-8B0A-802E8038CDC3}" dt="2024-03-27T13:19:02.337" v="454" actId="478"/>
          <ac:spMkLst>
            <pc:docMk/>
            <pc:sldMk cId="0" sldId="286"/>
            <ac:spMk id="21" creationId="{35B934B7-0507-D230-9B5F-BAEA0794A2AB}"/>
          </ac:spMkLst>
        </pc:spChg>
        <pc:spChg chg="del">
          <ac:chgData name="Marc ARAMA" userId="c34cdf50-1637-4ac9-aa0d-d2eaa7fade23" providerId="ADAL" clId="{7ABCB533-A6B0-E74E-8B0A-802E8038CDC3}" dt="2024-03-27T13:18:53.788" v="450" actId="478"/>
          <ac:spMkLst>
            <pc:docMk/>
            <pc:sldMk cId="0" sldId="286"/>
            <ac:spMk id="22" creationId="{9D0FB3F7-B0F7-F58C-A7E8-58CE8DB75C0A}"/>
          </ac:spMkLst>
        </pc:spChg>
        <pc:spChg chg="add mod modVis">
          <ac:chgData name="Marc ARAMA" userId="c34cdf50-1637-4ac9-aa0d-d2eaa7fade23" providerId="ADAL" clId="{7ABCB533-A6B0-E74E-8B0A-802E8038CDC3}" dt="2024-03-27T13:33:33.863" v="706" actId="20577"/>
          <ac:spMkLst>
            <pc:docMk/>
            <pc:sldMk cId="0" sldId="286"/>
            <ac:spMk id="24" creationId="{31F94B8E-2F15-87CA-6AD2-14746486E2C0}"/>
          </ac:spMkLst>
        </pc:spChg>
        <pc:spChg chg="del mod">
          <ac:chgData name="Marc ARAMA" userId="c34cdf50-1637-4ac9-aa0d-d2eaa7fade23" providerId="ADAL" clId="{7ABCB533-A6B0-E74E-8B0A-802E8038CDC3}" dt="2024-03-27T13:23:01.466" v="494" actId="478"/>
          <ac:spMkLst>
            <pc:docMk/>
            <pc:sldMk cId="0" sldId="286"/>
            <ac:spMk id="855" creationId="{00000000-0000-0000-0000-000000000000}"/>
          </ac:spMkLst>
        </pc:spChg>
        <pc:spChg chg="del">
          <ac:chgData name="Marc ARAMA" userId="c34cdf50-1637-4ac9-aa0d-d2eaa7fade23" providerId="ADAL" clId="{7ABCB533-A6B0-E74E-8B0A-802E8038CDC3}" dt="2024-03-27T13:23:05.339" v="495" actId="478"/>
          <ac:spMkLst>
            <pc:docMk/>
            <pc:sldMk cId="0" sldId="286"/>
            <ac:spMk id="856" creationId="{00000000-0000-0000-0000-000000000000}"/>
          </ac:spMkLst>
        </pc:spChg>
        <pc:spChg chg="mod">
          <ac:chgData name="Marc ARAMA" userId="c34cdf50-1637-4ac9-aa0d-d2eaa7fade23" providerId="ADAL" clId="{7ABCB533-A6B0-E74E-8B0A-802E8038CDC3}" dt="2024-03-27T13:19:40.156" v="475" actId="20577"/>
          <ac:spMkLst>
            <pc:docMk/>
            <pc:sldMk cId="0" sldId="286"/>
            <ac:spMk id="858" creationId="{00000000-0000-0000-0000-000000000000}"/>
          </ac:spMkLst>
        </pc:spChg>
        <pc:spChg chg="mod">
          <ac:chgData name="Marc ARAMA" userId="c34cdf50-1637-4ac9-aa0d-d2eaa7fade23" providerId="ADAL" clId="{7ABCB533-A6B0-E74E-8B0A-802E8038CDC3}" dt="2024-03-27T13:37:17.111" v="752" actId="20577"/>
          <ac:spMkLst>
            <pc:docMk/>
            <pc:sldMk cId="0" sldId="286"/>
            <ac:spMk id="859" creationId="{00000000-0000-0000-0000-000000000000}"/>
          </ac:spMkLst>
        </pc:spChg>
        <pc:spChg chg="del mod">
          <ac:chgData name="Marc ARAMA" userId="c34cdf50-1637-4ac9-aa0d-d2eaa7fade23" providerId="ADAL" clId="{7ABCB533-A6B0-E74E-8B0A-802E8038CDC3}" dt="2024-03-27T13:19:00.572" v="453" actId="478"/>
          <ac:spMkLst>
            <pc:docMk/>
            <pc:sldMk cId="0" sldId="286"/>
            <ac:spMk id="861" creationId="{00000000-0000-0000-0000-000000000000}"/>
          </ac:spMkLst>
        </pc:spChg>
        <pc:grpChg chg="del">
          <ac:chgData name="Marc ARAMA" userId="c34cdf50-1637-4ac9-aa0d-d2eaa7fade23" providerId="ADAL" clId="{7ABCB533-A6B0-E74E-8B0A-802E8038CDC3}" dt="2024-03-27T13:18:55.891" v="451" actId="478"/>
          <ac:grpSpMkLst>
            <pc:docMk/>
            <pc:sldMk cId="0" sldId="286"/>
            <ac:grpSpMk id="12" creationId="{68E42ADF-03ED-CBA0-1C43-F631D472F70F}"/>
          </ac:grpSpMkLst>
        </pc:grpChg>
        <pc:grpChg chg="del">
          <ac:chgData name="Marc ARAMA" userId="c34cdf50-1637-4ac9-aa0d-d2eaa7fade23" providerId="ADAL" clId="{7ABCB533-A6B0-E74E-8B0A-802E8038CDC3}" dt="2024-03-27T13:31:31.603" v="635" actId="478"/>
          <ac:grpSpMkLst>
            <pc:docMk/>
            <pc:sldMk cId="0" sldId="286"/>
            <ac:grpSpMk id="13" creationId="{97064BC7-5F0D-9EA0-940F-131953EFEF19}"/>
          </ac:grpSpMkLst>
        </pc:grpChg>
        <pc:picChg chg="add del mod">
          <ac:chgData name="Marc ARAMA" userId="c34cdf50-1637-4ac9-aa0d-d2eaa7fade23" providerId="ADAL" clId="{7ABCB533-A6B0-E74E-8B0A-802E8038CDC3}" dt="2024-03-27T13:25:41.040" v="508" actId="478"/>
          <ac:picMkLst>
            <pc:docMk/>
            <pc:sldMk cId="0" sldId="286"/>
            <ac:picMk id="2" creationId="{E28AB179-D96B-ED32-D00D-764597A4F8C2}"/>
          </ac:picMkLst>
        </pc:picChg>
        <pc:picChg chg="add del mod">
          <ac:chgData name="Marc ARAMA" userId="c34cdf50-1637-4ac9-aa0d-d2eaa7fade23" providerId="ADAL" clId="{7ABCB533-A6B0-E74E-8B0A-802E8038CDC3}" dt="2024-03-27T13:25:40.844" v="507" actId="21"/>
          <ac:picMkLst>
            <pc:docMk/>
            <pc:sldMk cId="0" sldId="286"/>
            <ac:picMk id="4" creationId="{786A387B-66D9-F217-DCC0-FB8D8BA8BEFC}"/>
          </ac:picMkLst>
        </pc:picChg>
        <pc:picChg chg="add del mod">
          <ac:chgData name="Marc ARAMA" userId="c34cdf50-1637-4ac9-aa0d-d2eaa7fade23" providerId="ADAL" clId="{7ABCB533-A6B0-E74E-8B0A-802E8038CDC3}" dt="2024-03-27T13:36:15.956" v="738" actId="478"/>
          <ac:picMkLst>
            <pc:docMk/>
            <pc:sldMk cId="0" sldId="286"/>
            <ac:picMk id="23" creationId="{16B06AA1-0F08-353A-BF9D-F2AC84BD0137}"/>
          </ac:picMkLst>
        </pc:picChg>
        <pc:picChg chg="add del mod">
          <ac:chgData name="Marc ARAMA" userId="c34cdf50-1637-4ac9-aa0d-d2eaa7fade23" providerId="ADAL" clId="{7ABCB533-A6B0-E74E-8B0A-802E8038CDC3}" dt="2024-03-27T13:36:14.853" v="737" actId="21"/>
          <ac:picMkLst>
            <pc:docMk/>
            <pc:sldMk cId="0" sldId="286"/>
            <ac:picMk id="26" creationId="{DE2C9CBC-CC82-A681-16C2-83CAAD46D428}"/>
          </ac:picMkLst>
        </pc:picChg>
        <pc:picChg chg="add del mod">
          <ac:chgData name="Marc ARAMA" userId="c34cdf50-1637-4ac9-aa0d-d2eaa7fade23" providerId="ADAL" clId="{7ABCB533-A6B0-E74E-8B0A-802E8038CDC3}" dt="2024-03-27T13:37:01.472" v="745" actId="478"/>
          <ac:picMkLst>
            <pc:docMk/>
            <pc:sldMk cId="0" sldId="286"/>
            <ac:picMk id="27" creationId="{59EBA9CC-9F63-F90C-BA0A-5ED75224270C}"/>
          </ac:picMkLst>
        </pc:picChg>
        <pc:picChg chg="add del mod">
          <ac:chgData name="Marc ARAMA" userId="c34cdf50-1637-4ac9-aa0d-d2eaa7fade23" providerId="ADAL" clId="{7ABCB533-A6B0-E74E-8B0A-802E8038CDC3}" dt="2024-03-27T13:37:00.354" v="744" actId="21"/>
          <ac:picMkLst>
            <pc:docMk/>
            <pc:sldMk cId="0" sldId="286"/>
            <ac:picMk id="29" creationId="{F303FE50-232F-36AE-5B90-B9863AD9EF66}"/>
          </ac:picMkLst>
        </pc:picChg>
        <pc:picChg chg="add mod">
          <ac:chgData name="Marc ARAMA" userId="c34cdf50-1637-4ac9-aa0d-d2eaa7fade23" providerId="ADAL" clId="{7ABCB533-A6B0-E74E-8B0A-802E8038CDC3}" dt="2024-03-27T13:37:02.122" v="746"/>
          <ac:picMkLst>
            <pc:docMk/>
            <pc:sldMk cId="0" sldId="286"/>
            <ac:picMk id="30" creationId="{939737FF-E54F-501C-73B7-D804B425D3C0}"/>
          </ac:picMkLst>
        </pc:picChg>
      </pc:sldChg>
      <pc:sldChg chg="addSp delSp modSp add del mod chgLayout">
        <pc:chgData name="Marc ARAMA" userId="c34cdf50-1637-4ac9-aa0d-d2eaa7fade23" providerId="ADAL" clId="{7ABCB533-A6B0-E74E-8B0A-802E8038CDC3}" dt="2024-03-27T13:21:20.543" v="489" actId="2696"/>
        <pc:sldMkLst>
          <pc:docMk/>
          <pc:sldMk cId="1085680679" sldId="287"/>
        </pc:sldMkLst>
        <pc:spChg chg="add mod ord">
          <ac:chgData name="Marc ARAMA" userId="c34cdf50-1637-4ac9-aa0d-d2eaa7fade23" providerId="ADAL" clId="{7ABCB533-A6B0-E74E-8B0A-802E8038CDC3}" dt="2024-03-04T10:57:02.600" v="146" actId="700"/>
          <ac:spMkLst>
            <pc:docMk/>
            <pc:sldMk cId="1085680679" sldId="287"/>
            <ac:spMk id="2" creationId="{B322F2A6-DB78-4735-6003-ABF98DE1E615}"/>
          </ac:spMkLst>
        </pc:spChg>
        <pc:spChg chg="del mod">
          <ac:chgData name="Marc ARAMA" userId="c34cdf50-1637-4ac9-aa0d-d2eaa7fade23" providerId="ADAL" clId="{7ABCB533-A6B0-E74E-8B0A-802E8038CDC3}" dt="2024-03-04T10:50:05.272" v="63" actId="21"/>
          <ac:spMkLst>
            <pc:docMk/>
            <pc:sldMk cId="1085680679" sldId="287"/>
            <ac:spMk id="3" creationId="{DA188C2C-6253-D81D-420A-B7E86D9D481A}"/>
          </ac:spMkLst>
        </pc:spChg>
        <pc:spChg chg="add mod ord">
          <ac:chgData name="Marc ARAMA" userId="c34cdf50-1637-4ac9-aa0d-d2eaa7fade23" providerId="ADAL" clId="{7ABCB533-A6B0-E74E-8B0A-802E8038CDC3}" dt="2024-03-04T10:57:02.600" v="146" actId="700"/>
          <ac:spMkLst>
            <pc:docMk/>
            <pc:sldMk cId="1085680679" sldId="287"/>
            <ac:spMk id="4" creationId="{44C3B20A-00B5-1130-6119-B1076D046CB3}"/>
          </ac:spMkLst>
        </pc:spChg>
        <pc:spChg chg="del">
          <ac:chgData name="Marc ARAMA" userId="c34cdf50-1637-4ac9-aa0d-d2eaa7fade23" providerId="ADAL" clId="{7ABCB533-A6B0-E74E-8B0A-802E8038CDC3}" dt="2024-03-04T10:57:02.600" v="146" actId="700"/>
          <ac:spMkLst>
            <pc:docMk/>
            <pc:sldMk cId="1085680679" sldId="287"/>
            <ac:spMk id="6" creationId="{4B7EC8DC-6388-825B-213C-65466CC817E4}"/>
          </ac:spMkLst>
        </pc:spChg>
        <pc:spChg chg="del">
          <ac:chgData name="Marc ARAMA" userId="c34cdf50-1637-4ac9-aa0d-d2eaa7fade23" providerId="ADAL" clId="{7ABCB533-A6B0-E74E-8B0A-802E8038CDC3}" dt="2024-03-04T10:57:02.600" v="146" actId="700"/>
          <ac:spMkLst>
            <pc:docMk/>
            <pc:sldMk cId="1085680679" sldId="287"/>
            <ac:spMk id="7" creationId="{11C32CBB-D2CB-470D-A3E8-92D28979E8E0}"/>
          </ac:spMkLst>
        </pc:spChg>
      </pc:sldChg>
      <pc:sldChg chg="addSp delSp modSp mod">
        <pc:chgData name="Marc ARAMA" userId="c34cdf50-1637-4ac9-aa0d-d2eaa7fade23" providerId="ADAL" clId="{7ABCB533-A6B0-E74E-8B0A-802E8038CDC3}" dt="2024-03-27T13:39:32.346" v="755"/>
        <pc:sldMkLst>
          <pc:docMk/>
          <pc:sldMk cId="695061763" sldId="289"/>
        </pc:sldMkLst>
        <pc:spChg chg="add del mod">
          <ac:chgData name="Marc ARAMA" userId="c34cdf50-1637-4ac9-aa0d-d2eaa7fade23" providerId="ADAL" clId="{7ABCB533-A6B0-E74E-8B0A-802E8038CDC3}" dt="2024-03-18T09:10:09.949" v="440" actId="478"/>
          <ac:spMkLst>
            <pc:docMk/>
            <pc:sldMk cId="695061763" sldId="289"/>
            <ac:spMk id="2" creationId="{666992A0-D38F-61FE-46A0-B4BDE91D0CA7}"/>
          </ac:spMkLst>
        </pc:spChg>
        <pc:spChg chg="add del mod">
          <ac:chgData name="Marc ARAMA" userId="c34cdf50-1637-4ac9-aa0d-d2eaa7fade23" providerId="ADAL" clId="{7ABCB533-A6B0-E74E-8B0A-802E8038CDC3}" dt="2024-03-27T13:39:32.346" v="755"/>
          <ac:spMkLst>
            <pc:docMk/>
            <pc:sldMk cId="695061763" sldId="289"/>
            <ac:spMk id="2" creationId="{EDAC4EDC-EFF6-2E2A-F90E-A61A9C8B9B4C}"/>
          </ac:spMkLst>
        </pc:spChg>
        <pc:spChg chg="add del mod">
          <ac:chgData name="Marc ARAMA" userId="c34cdf50-1637-4ac9-aa0d-d2eaa7fade23" providerId="ADAL" clId="{7ABCB533-A6B0-E74E-8B0A-802E8038CDC3}" dt="2024-03-18T09:12:41.451" v="448"/>
          <ac:spMkLst>
            <pc:docMk/>
            <pc:sldMk cId="695061763" sldId="289"/>
            <ac:spMk id="3" creationId="{4A89DA8B-10CB-4BC8-232C-85798BB73F49}"/>
          </ac:spMkLst>
        </pc:spChg>
        <pc:picChg chg="del">
          <ac:chgData name="Marc ARAMA" userId="c34cdf50-1637-4ac9-aa0d-d2eaa7fade23" providerId="ADAL" clId="{7ABCB533-A6B0-E74E-8B0A-802E8038CDC3}" dt="2024-03-04T11:24:20.008" v="335" actId="21"/>
          <ac:picMkLst>
            <pc:docMk/>
            <pc:sldMk cId="695061763" sldId="289"/>
            <ac:picMk id="2" creationId="{A04D23C7-227E-2754-2D50-213F8AD9377D}"/>
          </ac:picMkLst>
        </pc:picChg>
      </pc:sldChg>
      <pc:sldChg chg="addSp delSp modSp add mod modClrScheme chgLayout">
        <pc:chgData name="Marc ARAMA" userId="c34cdf50-1637-4ac9-aa0d-d2eaa7fade23" providerId="ADAL" clId="{7ABCB533-A6B0-E74E-8B0A-802E8038CDC3}" dt="2024-03-27T13:33:40.566" v="707"/>
        <pc:sldMkLst>
          <pc:docMk/>
          <pc:sldMk cId="42763955" sldId="290"/>
        </pc:sldMkLst>
        <pc:spChg chg="add mod ord">
          <ac:chgData name="Marc ARAMA" userId="c34cdf50-1637-4ac9-aa0d-d2eaa7fade23" providerId="ADAL" clId="{7ABCB533-A6B0-E74E-8B0A-802E8038CDC3}" dt="2024-03-04T11:14:59.838" v="251" actId="700"/>
          <ac:spMkLst>
            <pc:docMk/>
            <pc:sldMk cId="42763955" sldId="290"/>
            <ac:spMk id="2" creationId="{62D7B63A-230C-5D95-E208-D2D389D6B01D}"/>
          </ac:spMkLst>
        </pc:spChg>
        <pc:spChg chg="add mod ord">
          <ac:chgData name="Marc ARAMA" userId="c34cdf50-1637-4ac9-aa0d-d2eaa7fade23" providerId="ADAL" clId="{7ABCB533-A6B0-E74E-8B0A-802E8038CDC3}" dt="2024-03-04T11:14:59.838" v="251" actId="700"/>
          <ac:spMkLst>
            <pc:docMk/>
            <pc:sldMk cId="42763955" sldId="290"/>
            <ac:spMk id="3" creationId="{2BFCD9B6-AA32-BDF0-6294-C86B26B79B4A}"/>
          </ac:spMkLst>
        </pc:spChg>
        <pc:spChg chg="del mod ord">
          <ac:chgData name="Marc ARAMA" userId="c34cdf50-1637-4ac9-aa0d-d2eaa7fade23" providerId="ADAL" clId="{7ABCB533-A6B0-E74E-8B0A-802E8038CDC3}" dt="2024-03-04T11:14:59.838" v="251" actId="700"/>
          <ac:spMkLst>
            <pc:docMk/>
            <pc:sldMk cId="42763955" sldId="290"/>
            <ac:spMk id="6" creationId="{B0E0B3FC-5957-3AB6-3CC8-0513EE1B6C2A}"/>
          </ac:spMkLst>
        </pc:spChg>
        <pc:spChg chg="del mod ord">
          <ac:chgData name="Marc ARAMA" userId="c34cdf50-1637-4ac9-aa0d-d2eaa7fade23" providerId="ADAL" clId="{7ABCB533-A6B0-E74E-8B0A-802E8038CDC3}" dt="2024-03-04T11:14:59.838" v="251" actId="700"/>
          <ac:spMkLst>
            <pc:docMk/>
            <pc:sldMk cId="42763955" sldId="290"/>
            <ac:spMk id="7" creationId="{961C4A5C-7BC0-EB11-4FFB-E516FE60673D}"/>
          </ac:spMkLst>
        </pc:spChg>
        <pc:picChg chg="add mod">
          <ac:chgData name="Marc ARAMA" userId="c34cdf50-1637-4ac9-aa0d-d2eaa7fade23" providerId="ADAL" clId="{7ABCB533-A6B0-E74E-8B0A-802E8038CDC3}" dt="2024-03-27T13:33:40.566" v="707"/>
          <ac:picMkLst>
            <pc:docMk/>
            <pc:sldMk cId="42763955" sldId="290"/>
            <ac:picMk id="4" creationId="{C4115952-9F46-9C86-5130-22F7EBC10047}"/>
          </ac:picMkLst>
        </pc:picChg>
      </pc:sldChg>
      <pc:sldChg chg="addSp delSp modSp add mod modClrScheme chgLayout">
        <pc:chgData name="Marc ARAMA" userId="c34cdf50-1637-4ac9-aa0d-d2eaa7fade23" providerId="ADAL" clId="{7ABCB533-A6B0-E74E-8B0A-802E8038CDC3}" dt="2024-03-27T13:33:42.797" v="708"/>
        <pc:sldMkLst>
          <pc:docMk/>
          <pc:sldMk cId="1272214226" sldId="291"/>
        </pc:sldMkLst>
        <pc:spChg chg="del mod ord">
          <ac:chgData name="Marc ARAMA" userId="c34cdf50-1637-4ac9-aa0d-d2eaa7fade23" providerId="ADAL" clId="{7ABCB533-A6B0-E74E-8B0A-802E8038CDC3}" dt="2024-03-04T11:15:07.668" v="253" actId="700"/>
          <ac:spMkLst>
            <pc:docMk/>
            <pc:sldMk cId="1272214226" sldId="291"/>
            <ac:spMk id="2" creationId="{B322F2A6-DB78-4735-6003-ABF98DE1E615}"/>
          </ac:spMkLst>
        </pc:spChg>
        <pc:spChg chg="add mod ord">
          <ac:chgData name="Marc ARAMA" userId="c34cdf50-1637-4ac9-aa0d-d2eaa7fade23" providerId="ADAL" clId="{7ABCB533-A6B0-E74E-8B0A-802E8038CDC3}" dt="2024-03-04T11:15:07.668" v="253" actId="700"/>
          <ac:spMkLst>
            <pc:docMk/>
            <pc:sldMk cId="1272214226" sldId="291"/>
            <ac:spMk id="3" creationId="{D170AEF7-49F5-88A7-49F6-62E4A7A5D315}"/>
          </ac:spMkLst>
        </pc:spChg>
        <pc:spChg chg="del mod ord">
          <ac:chgData name="Marc ARAMA" userId="c34cdf50-1637-4ac9-aa0d-d2eaa7fade23" providerId="ADAL" clId="{7ABCB533-A6B0-E74E-8B0A-802E8038CDC3}" dt="2024-03-04T11:15:07.668" v="253" actId="700"/>
          <ac:spMkLst>
            <pc:docMk/>
            <pc:sldMk cId="1272214226" sldId="291"/>
            <ac:spMk id="4" creationId="{44C3B20A-00B5-1130-6119-B1076D046CB3}"/>
          </ac:spMkLst>
        </pc:spChg>
        <pc:spChg chg="add mod ord">
          <ac:chgData name="Marc ARAMA" userId="c34cdf50-1637-4ac9-aa0d-d2eaa7fade23" providerId="ADAL" clId="{7ABCB533-A6B0-E74E-8B0A-802E8038CDC3}" dt="2024-03-04T11:15:07.668" v="253" actId="700"/>
          <ac:spMkLst>
            <pc:docMk/>
            <pc:sldMk cId="1272214226" sldId="291"/>
            <ac:spMk id="5" creationId="{5D48E7DD-F689-A059-9064-7B74F76F2F39}"/>
          </ac:spMkLst>
        </pc:spChg>
        <pc:picChg chg="add mod">
          <ac:chgData name="Marc ARAMA" userId="c34cdf50-1637-4ac9-aa0d-d2eaa7fade23" providerId="ADAL" clId="{7ABCB533-A6B0-E74E-8B0A-802E8038CDC3}" dt="2024-03-27T13:33:42.797" v="708"/>
          <ac:picMkLst>
            <pc:docMk/>
            <pc:sldMk cId="1272214226" sldId="291"/>
            <ac:picMk id="2" creationId="{286F0E68-6C61-7E42-99A8-E3D108858763}"/>
          </ac:picMkLst>
        </pc:picChg>
      </pc:sldChg>
      <pc:sldChg chg="add">
        <pc:chgData name="Marc ARAMA" userId="c34cdf50-1637-4ac9-aa0d-d2eaa7fade23" providerId="ADAL" clId="{7ABCB533-A6B0-E74E-8B0A-802E8038CDC3}" dt="2024-03-04T11:29:16.257" v="396"/>
        <pc:sldMkLst>
          <pc:docMk/>
          <pc:sldMk cId="3494357206" sldId="292"/>
        </pc:sldMkLst>
      </pc:sldChg>
      <pc:sldChg chg="addSp delSp modSp new mod modClrScheme chgLayout">
        <pc:chgData name="Marc ARAMA" userId="c34cdf50-1637-4ac9-aa0d-d2eaa7fade23" providerId="ADAL" clId="{7ABCB533-A6B0-E74E-8B0A-802E8038CDC3}" dt="2024-03-04T11:31:42.368" v="406" actId="700"/>
        <pc:sldMkLst>
          <pc:docMk/>
          <pc:sldMk cId="3971981534" sldId="293"/>
        </pc:sldMkLst>
        <pc:spChg chg="del mod ord">
          <ac:chgData name="Marc ARAMA" userId="c34cdf50-1637-4ac9-aa0d-d2eaa7fade23" providerId="ADAL" clId="{7ABCB533-A6B0-E74E-8B0A-802E8038CDC3}" dt="2024-03-04T11:31:42.368" v="406" actId="700"/>
          <ac:spMkLst>
            <pc:docMk/>
            <pc:sldMk cId="3971981534" sldId="293"/>
            <ac:spMk id="2" creationId="{80DD1F49-C5F0-B77E-329A-EC1B067B0A86}"/>
          </ac:spMkLst>
        </pc:spChg>
        <pc:spChg chg="mod ord">
          <ac:chgData name="Marc ARAMA" userId="c34cdf50-1637-4ac9-aa0d-d2eaa7fade23" providerId="ADAL" clId="{7ABCB533-A6B0-E74E-8B0A-802E8038CDC3}" dt="2024-03-04T11:31:42.368" v="406" actId="700"/>
          <ac:spMkLst>
            <pc:docMk/>
            <pc:sldMk cId="3971981534" sldId="293"/>
            <ac:spMk id="3" creationId="{4A87636D-B8D7-C11F-BED4-64A94409451B}"/>
          </ac:spMkLst>
        </pc:spChg>
        <pc:spChg chg="mod ord">
          <ac:chgData name="Marc ARAMA" userId="c34cdf50-1637-4ac9-aa0d-d2eaa7fade23" providerId="ADAL" clId="{7ABCB533-A6B0-E74E-8B0A-802E8038CDC3}" dt="2024-03-04T11:31:42.368" v="406" actId="700"/>
          <ac:spMkLst>
            <pc:docMk/>
            <pc:sldMk cId="3971981534" sldId="293"/>
            <ac:spMk id="4" creationId="{42277DF6-FFFF-664D-37CF-08C59E4929F4}"/>
          </ac:spMkLst>
        </pc:spChg>
        <pc:spChg chg="mod ord">
          <ac:chgData name="Marc ARAMA" userId="c34cdf50-1637-4ac9-aa0d-d2eaa7fade23" providerId="ADAL" clId="{7ABCB533-A6B0-E74E-8B0A-802E8038CDC3}" dt="2024-03-04T11:31:42.368" v="406" actId="700"/>
          <ac:spMkLst>
            <pc:docMk/>
            <pc:sldMk cId="3971981534" sldId="293"/>
            <ac:spMk id="5" creationId="{4B087C83-4709-D62A-0C35-602A7E4DE17D}"/>
          </ac:spMkLst>
        </pc:spChg>
        <pc:spChg chg="del mod ord">
          <ac:chgData name="Marc ARAMA" userId="c34cdf50-1637-4ac9-aa0d-d2eaa7fade23" providerId="ADAL" clId="{7ABCB533-A6B0-E74E-8B0A-802E8038CDC3}" dt="2024-03-04T11:31:42.368" v="406" actId="700"/>
          <ac:spMkLst>
            <pc:docMk/>
            <pc:sldMk cId="3971981534" sldId="293"/>
            <ac:spMk id="6" creationId="{458354A5-D66B-C0C7-9E9B-03D350C7F45C}"/>
          </ac:spMkLst>
        </pc:spChg>
        <pc:spChg chg="del">
          <ac:chgData name="Marc ARAMA" userId="c34cdf50-1637-4ac9-aa0d-d2eaa7fade23" providerId="ADAL" clId="{7ABCB533-A6B0-E74E-8B0A-802E8038CDC3}" dt="2024-03-04T11:31:42.368" v="406" actId="700"/>
          <ac:spMkLst>
            <pc:docMk/>
            <pc:sldMk cId="3971981534" sldId="293"/>
            <ac:spMk id="7" creationId="{AA2E4BB7-0E36-EF9B-1EAE-830707E4AB1E}"/>
          </ac:spMkLst>
        </pc:spChg>
        <pc:spChg chg="del">
          <ac:chgData name="Marc ARAMA" userId="c34cdf50-1637-4ac9-aa0d-d2eaa7fade23" providerId="ADAL" clId="{7ABCB533-A6B0-E74E-8B0A-802E8038CDC3}" dt="2024-03-04T11:31:42.368" v="406" actId="700"/>
          <ac:spMkLst>
            <pc:docMk/>
            <pc:sldMk cId="3971981534" sldId="293"/>
            <ac:spMk id="8" creationId="{37F705FC-5B5F-FF77-1847-4A30A6E3C9F9}"/>
          </ac:spMkLst>
        </pc:spChg>
        <pc:spChg chg="add mod ord">
          <ac:chgData name="Marc ARAMA" userId="c34cdf50-1637-4ac9-aa0d-d2eaa7fade23" providerId="ADAL" clId="{7ABCB533-A6B0-E74E-8B0A-802E8038CDC3}" dt="2024-03-04T11:31:42.368" v="406" actId="700"/>
          <ac:spMkLst>
            <pc:docMk/>
            <pc:sldMk cId="3971981534" sldId="293"/>
            <ac:spMk id="9" creationId="{AA1F0D29-11FC-FCF7-6403-1362F5F7043E}"/>
          </ac:spMkLst>
        </pc:spChg>
        <pc:spChg chg="add mod ord">
          <ac:chgData name="Marc ARAMA" userId="c34cdf50-1637-4ac9-aa0d-d2eaa7fade23" providerId="ADAL" clId="{7ABCB533-A6B0-E74E-8B0A-802E8038CDC3}" dt="2024-03-04T11:31:42.368" v="406" actId="700"/>
          <ac:spMkLst>
            <pc:docMk/>
            <pc:sldMk cId="3971981534" sldId="293"/>
            <ac:spMk id="10" creationId="{F05EA4BB-A6CC-0B9C-0F82-CF0C7BC37FD8}"/>
          </ac:spMkLst>
        </pc:spChg>
      </pc:sldChg>
      <pc:sldChg chg="addSp delSp modSp add mod">
        <pc:chgData name="Marc ARAMA" userId="c34cdf50-1637-4ac9-aa0d-d2eaa7fade23" providerId="ADAL" clId="{7ABCB533-A6B0-E74E-8B0A-802E8038CDC3}" dt="2024-03-04T11:33:36.478" v="421" actId="12385"/>
        <pc:sldMkLst>
          <pc:docMk/>
          <pc:sldMk cId="2082851230" sldId="294"/>
        </pc:sldMkLst>
        <pc:graphicFrameChg chg="add mod modGraphic">
          <ac:chgData name="Marc ARAMA" userId="c34cdf50-1637-4ac9-aa0d-d2eaa7fade23" providerId="ADAL" clId="{7ABCB533-A6B0-E74E-8B0A-802E8038CDC3}" dt="2024-03-04T11:33:36.478" v="421" actId="12385"/>
          <ac:graphicFrameMkLst>
            <pc:docMk/>
            <pc:sldMk cId="2082851230" sldId="294"/>
            <ac:graphicFrameMk id="2" creationId="{AF8FF429-3012-F222-CA7C-439B612B0EE6}"/>
          </ac:graphicFrameMkLst>
        </pc:graphicFrameChg>
        <pc:graphicFrameChg chg="add del">
          <ac:chgData name="Marc ARAMA" userId="c34cdf50-1637-4ac9-aa0d-d2eaa7fade23" providerId="ADAL" clId="{7ABCB533-A6B0-E74E-8B0A-802E8038CDC3}" dt="2024-03-04T11:32:27.779" v="411" actId="478"/>
          <ac:graphicFrameMkLst>
            <pc:docMk/>
            <pc:sldMk cId="2082851230" sldId="294"/>
            <ac:graphicFrameMk id="6" creationId="{90843775-B2C0-BA78-A9FF-2F283E33F5B1}"/>
          </ac:graphicFrameMkLst>
        </pc:graphicFrameChg>
      </pc:sldChg>
      <pc:sldChg chg="addSp delSp modSp new del mod modClrScheme chgLayout">
        <pc:chgData name="Marc ARAMA" userId="c34cdf50-1637-4ac9-aa0d-d2eaa7fade23" providerId="ADAL" clId="{7ABCB533-A6B0-E74E-8B0A-802E8038CDC3}" dt="2024-03-18T09:02:20.443" v="435" actId="680"/>
        <pc:sldMkLst>
          <pc:docMk/>
          <pc:sldMk cId="2760979900" sldId="295"/>
        </pc:sldMkLst>
        <pc:spChg chg="add del mod ord">
          <ac:chgData name="Marc ARAMA" userId="c34cdf50-1637-4ac9-aa0d-d2eaa7fade23" providerId="ADAL" clId="{7ABCB533-A6B0-E74E-8B0A-802E8038CDC3}" dt="2024-03-18T09:02:20.387" v="434" actId="700"/>
          <ac:spMkLst>
            <pc:docMk/>
            <pc:sldMk cId="2760979900" sldId="295"/>
            <ac:spMk id="2" creationId="{9A4D90A5-5F04-D45C-E077-038A5FC3FF9E}"/>
          </ac:spMkLst>
        </pc:spChg>
        <pc:spChg chg="add del mod ord">
          <ac:chgData name="Marc ARAMA" userId="c34cdf50-1637-4ac9-aa0d-d2eaa7fade23" providerId="ADAL" clId="{7ABCB533-A6B0-E74E-8B0A-802E8038CDC3}" dt="2024-03-18T09:02:20.387" v="434" actId="700"/>
          <ac:spMkLst>
            <pc:docMk/>
            <pc:sldMk cId="2760979900" sldId="295"/>
            <ac:spMk id="3" creationId="{FF1E38E4-1C04-4236-87A4-E62652EFE497}"/>
          </ac:spMkLst>
        </pc:spChg>
        <pc:spChg chg="add del mod ord">
          <ac:chgData name="Marc ARAMA" userId="c34cdf50-1637-4ac9-aa0d-d2eaa7fade23" providerId="ADAL" clId="{7ABCB533-A6B0-E74E-8B0A-802E8038CDC3}" dt="2024-03-18T09:02:20.387" v="434" actId="700"/>
          <ac:spMkLst>
            <pc:docMk/>
            <pc:sldMk cId="2760979900" sldId="295"/>
            <ac:spMk id="4" creationId="{103A5099-810B-DE4D-D152-29FDDAA48D7F}"/>
          </ac:spMkLst>
        </pc:spChg>
        <pc:spChg chg="add del mod ord">
          <ac:chgData name="Marc ARAMA" userId="c34cdf50-1637-4ac9-aa0d-d2eaa7fade23" providerId="ADAL" clId="{7ABCB533-A6B0-E74E-8B0A-802E8038CDC3}" dt="2024-03-18T09:02:20.387" v="434" actId="700"/>
          <ac:spMkLst>
            <pc:docMk/>
            <pc:sldMk cId="2760979900" sldId="295"/>
            <ac:spMk id="5" creationId="{68AA9E2D-B1B8-659C-7F2B-BC7394758143}"/>
          </ac:spMkLst>
        </pc:spChg>
        <pc:spChg chg="add del mod ord">
          <ac:chgData name="Marc ARAMA" userId="c34cdf50-1637-4ac9-aa0d-d2eaa7fade23" providerId="ADAL" clId="{7ABCB533-A6B0-E74E-8B0A-802E8038CDC3}" dt="2024-03-18T09:02:20.206" v="433" actId="700"/>
          <ac:spMkLst>
            <pc:docMk/>
            <pc:sldMk cId="2760979900" sldId="295"/>
            <ac:spMk id="6" creationId="{97DC27BB-B7F1-6A81-BD65-64FAFCA5F318}"/>
          </ac:spMkLst>
        </pc:spChg>
        <pc:spChg chg="add del mod ord">
          <ac:chgData name="Marc ARAMA" userId="c34cdf50-1637-4ac9-aa0d-d2eaa7fade23" providerId="ADAL" clId="{7ABCB533-A6B0-E74E-8B0A-802E8038CDC3}" dt="2024-03-18T09:02:20.206" v="433" actId="700"/>
          <ac:spMkLst>
            <pc:docMk/>
            <pc:sldMk cId="2760979900" sldId="295"/>
            <ac:spMk id="7" creationId="{E7B8C181-F247-736F-4106-325CFDBAEF56}"/>
          </ac:spMkLst>
        </pc:spChg>
        <pc:spChg chg="add del mod ord">
          <ac:chgData name="Marc ARAMA" userId="c34cdf50-1637-4ac9-aa0d-d2eaa7fade23" providerId="ADAL" clId="{7ABCB533-A6B0-E74E-8B0A-802E8038CDC3}" dt="2024-03-18T09:02:19.932" v="432" actId="700"/>
          <ac:spMkLst>
            <pc:docMk/>
            <pc:sldMk cId="2760979900" sldId="295"/>
            <ac:spMk id="8" creationId="{9F7CBD6D-51FE-43F0-006C-7B2CF94002E8}"/>
          </ac:spMkLst>
        </pc:spChg>
        <pc:spChg chg="add del mod ord">
          <ac:chgData name="Marc ARAMA" userId="c34cdf50-1637-4ac9-aa0d-d2eaa7fade23" providerId="ADAL" clId="{7ABCB533-A6B0-E74E-8B0A-802E8038CDC3}" dt="2024-03-18T09:02:19.932" v="432" actId="700"/>
          <ac:spMkLst>
            <pc:docMk/>
            <pc:sldMk cId="2760979900" sldId="295"/>
            <ac:spMk id="9" creationId="{B88A7758-9C93-20A5-A35C-E46A2AD2FF98}"/>
          </ac:spMkLst>
        </pc:spChg>
        <pc:spChg chg="add del mod ord">
          <ac:chgData name="Marc ARAMA" userId="c34cdf50-1637-4ac9-aa0d-d2eaa7fade23" providerId="ADAL" clId="{7ABCB533-A6B0-E74E-8B0A-802E8038CDC3}" dt="2024-03-18T09:02:19.426" v="431" actId="700"/>
          <ac:spMkLst>
            <pc:docMk/>
            <pc:sldMk cId="2760979900" sldId="295"/>
            <ac:spMk id="10" creationId="{E931577E-F698-3F10-FEAB-502390FF5814}"/>
          </ac:spMkLst>
        </pc:spChg>
        <pc:spChg chg="add del mod ord">
          <ac:chgData name="Marc ARAMA" userId="c34cdf50-1637-4ac9-aa0d-d2eaa7fade23" providerId="ADAL" clId="{7ABCB533-A6B0-E74E-8B0A-802E8038CDC3}" dt="2024-03-18T09:02:19.426" v="431" actId="700"/>
          <ac:spMkLst>
            <pc:docMk/>
            <pc:sldMk cId="2760979900" sldId="295"/>
            <ac:spMk id="11" creationId="{FE0BD01B-0E20-E5F4-1A1D-8028AE710F15}"/>
          </ac:spMkLst>
        </pc:spChg>
        <pc:spChg chg="add del mod ord">
          <ac:chgData name="Marc ARAMA" userId="c34cdf50-1637-4ac9-aa0d-d2eaa7fade23" providerId="ADAL" clId="{7ABCB533-A6B0-E74E-8B0A-802E8038CDC3}" dt="2024-03-18T09:02:19.204" v="430" actId="700"/>
          <ac:spMkLst>
            <pc:docMk/>
            <pc:sldMk cId="2760979900" sldId="295"/>
            <ac:spMk id="12" creationId="{23C9A4E6-C07A-0A5E-651C-F13288BDD42E}"/>
          </ac:spMkLst>
        </pc:spChg>
        <pc:spChg chg="add del mod ord">
          <ac:chgData name="Marc ARAMA" userId="c34cdf50-1637-4ac9-aa0d-d2eaa7fade23" providerId="ADAL" clId="{7ABCB533-A6B0-E74E-8B0A-802E8038CDC3}" dt="2024-03-18T09:02:19.204" v="430" actId="700"/>
          <ac:spMkLst>
            <pc:docMk/>
            <pc:sldMk cId="2760979900" sldId="295"/>
            <ac:spMk id="13" creationId="{2B50B945-AC7E-CE51-1CB1-0417402E2737}"/>
          </ac:spMkLst>
        </pc:spChg>
      </pc:sldChg>
      <pc:sldChg chg="add">
        <pc:chgData name="Marc ARAMA" userId="c34cdf50-1637-4ac9-aa0d-d2eaa7fade23" providerId="ADAL" clId="{7ABCB533-A6B0-E74E-8B0A-802E8038CDC3}" dt="2024-03-27T13:18:50.298" v="449"/>
        <pc:sldMkLst>
          <pc:docMk/>
          <pc:sldMk cId="3915682993" sldId="295"/>
        </pc:sldMkLst>
      </pc:sldChg>
      <pc:sldChg chg="add">
        <pc:chgData name="Marc ARAMA" userId="c34cdf50-1637-4ac9-aa0d-d2eaa7fade23" providerId="ADAL" clId="{7ABCB533-A6B0-E74E-8B0A-802E8038CDC3}" dt="2024-03-27T13:34:41.902" v="709"/>
        <pc:sldMkLst>
          <pc:docMk/>
          <pc:sldMk cId="549586433" sldId="296"/>
        </pc:sldMkLst>
      </pc:sldChg>
      <pc:sldChg chg="add">
        <pc:chgData name="Marc ARAMA" userId="c34cdf50-1637-4ac9-aa0d-d2eaa7fade23" providerId="ADAL" clId="{7ABCB533-A6B0-E74E-8B0A-802E8038CDC3}" dt="2024-03-27T13:36:31.740" v="740"/>
        <pc:sldMkLst>
          <pc:docMk/>
          <pc:sldMk cId="4157028414" sldId="297"/>
        </pc:sldMkLst>
      </pc:sldChg>
      <pc:sldMasterChg chg="addSldLayout delSldLayout modSldLayout">
        <pc:chgData name="Marc ARAMA" userId="c34cdf50-1637-4ac9-aa0d-d2eaa7fade23" providerId="ADAL" clId="{7ABCB533-A6B0-E74E-8B0A-802E8038CDC3}" dt="2024-03-27T13:48:03.965" v="849" actId="18131"/>
        <pc:sldMasterMkLst>
          <pc:docMk/>
          <pc:sldMasterMk cId="0" sldId="2147483648"/>
        </pc:sldMasterMkLst>
        <pc:sldLayoutChg chg="addSp delSp modSp add del mod">
          <pc:chgData name="Marc ARAMA" userId="c34cdf50-1637-4ac9-aa0d-d2eaa7fade23" providerId="ADAL" clId="{7ABCB533-A6B0-E74E-8B0A-802E8038CDC3}" dt="2024-03-27T13:21:20.541" v="488" actId="2696"/>
          <pc:sldLayoutMkLst>
            <pc:docMk/>
            <pc:sldMasterMk cId="0" sldId="2147483648"/>
            <pc:sldLayoutMk cId="0" sldId="2147483650"/>
          </pc:sldLayoutMkLst>
          <pc:spChg chg="mod">
            <ac:chgData name="Marc ARAMA" userId="c34cdf50-1637-4ac9-aa0d-d2eaa7fade23" providerId="ADAL" clId="{7ABCB533-A6B0-E74E-8B0A-802E8038CDC3}" dt="2024-03-04T11:01:21.964" v="189" actId="1076"/>
            <ac:spMkLst>
              <pc:docMk/>
              <pc:sldMasterMk cId="0" sldId="2147483648"/>
              <pc:sldLayoutMk cId="0" sldId="2147483650"/>
              <ac:spMk id="23" creationId="{00000000-0000-0000-0000-000000000000}"/>
            </ac:spMkLst>
          </pc:spChg>
          <pc:spChg chg="mod">
            <ac:chgData name="Marc ARAMA" userId="c34cdf50-1637-4ac9-aa0d-d2eaa7fade23" providerId="ADAL" clId="{7ABCB533-A6B0-E74E-8B0A-802E8038CDC3}" dt="2024-03-04T11:01:21.964" v="189" actId="1076"/>
            <ac:spMkLst>
              <pc:docMk/>
              <pc:sldMasterMk cId="0" sldId="2147483648"/>
              <pc:sldLayoutMk cId="0" sldId="2147483650"/>
              <ac:spMk id="24" creationId="{00000000-0000-0000-0000-000000000000}"/>
            </ac:spMkLst>
          </pc:spChg>
          <pc:grpChg chg="add del mod">
            <ac:chgData name="Marc ARAMA" userId="c34cdf50-1637-4ac9-aa0d-d2eaa7fade23" providerId="ADAL" clId="{7ABCB533-A6B0-E74E-8B0A-802E8038CDC3}" dt="2024-03-04T10:47:39.615" v="58" actId="165"/>
            <ac:grpSpMkLst>
              <pc:docMk/>
              <pc:sldMasterMk cId="0" sldId="2147483648"/>
              <pc:sldLayoutMk cId="0" sldId="2147483650"/>
              <ac:grpSpMk id="9" creationId="{CAA9FC75-BC82-0DA3-358B-468E6FE76268}"/>
            </ac:grpSpMkLst>
          </pc:grpChg>
          <pc:picChg chg="add mod topLvl">
            <ac:chgData name="Marc ARAMA" userId="c34cdf50-1637-4ac9-aa0d-d2eaa7fade23" providerId="ADAL" clId="{7ABCB533-A6B0-E74E-8B0A-802E8038CDC3}" dt="2024-03-04T11:03:39.532" v="200" actId="1076"/>
            <ac:picMkLst>
              <pc:docMk/>
              <pc:sldMasterMk cId="0" sldId="2147483648"/>
              <pc:sldLayoutMk cId="0" sldId="2147483650"/>
              <ac:picMk id="4" creationId="{383BBC31-9A6E-1B24-5B3A-16D062ADC727}"/>
            </ac:picMkLst>
          </pc:picChg>
          <pc:picChg chg="add del mod">
            <ac:chgData name="Marc ARAMA" userId="c34cdf50-1637-4ac9-aa0d-d2eaa7fade23" providerId="ADAL" clId="{7ABCB533-A6B0-E74E-8B0A-802E8038CDC3}" dt="2024-03-04T10:42:40.134" v="12" actId="478"/>
            <ac:picMkLst>
              <pc:docMk/>
              <pc:sldMasterMk cId="0" sldId="2147483648"/>
              <pc:sldLayoutMk cId="0" sldId="2147483650"/>
              <ac:picMk id="6" creationId="{FB1748F4-D122-479A-E27A-FBDDB022B391}"/>
            </ac:picMkLst>
          </pc:picChg>
          <pc:picChg chg="add del mod topLvl">
            <ac:chgData name="Marc ARAMA" userId="c34cdf50-1637-4ac9-aa0d-d2eaa7fade23" providerId="ADAL" clId="{7ABCB533-A6B0-E74E-8B0A-802E8038CDC3}" dt="2024-03-04T10:59:15.785" v="159" actId="478"/>
            <ac:picMkLst>
              <pc:docMk/>
              <pc:sldMasterMk cId="0" sldId="2147483648"/>
              <pc:sldLayoutMk cId="0" sldId="2147483650"/>
              <ac:picMk id="8" creationId="{766EACB0-B83A-EBF3-A2CD-0116F0875BF5}"/>
            </ac:picMkLst>
          </pc:picChg>
          <pc:picChg chg="add mod">
            <ac:chgData name="Marc ARAMA" userId="c34cdf50-1637-4ac9-aa0d-d2eaa7fade23" providerId="ADAL" clId="{7ABCB533-A6B0-E74E-8B0A-802E8038CDC3}" dt="2024-03-04T11:01:42.084" v="192" actId="1076"/>
            <ac:picMkLst>
              <pc:docMk/>
              <pc:sldMasterMk cId="0" sldId="2147483648"/>
              <pc:sldLayoutMk cId="0" sldId="2147483650"/>
              <ac:picMk id="10" creationId="{0FFA49DD-6E63-B7D8-6BF8-245A50103199}"/>
            </ac:picMkLst>
          </pc:picChg>
        </pc:sldLayoutChg>
        <pc:sldLayoutChg chg="addSp delSp modSp mod">
          <pc:chgData name="Marc ARAMA" userId="c34cdf50-1637-4ac9-aa0d-d2eaa7fade23" providerId="ADAL" clId="{7ABCB533-A6B0-E74E-8B0A-802E8038CDC3}" dt="2024-03-04T11:13:38.738" v="243" actId="14100"/>
          <pc:sldLayoutMkLst>
            <pc:docMk/>
            <pc:sldMasterMk cId="0" sldId="2147483648"/>
            <pc:sldLayoutMk cId="0" sldId="2147483651"/>
          </pc:sldLayoutMkLst>
          <pc:picChg chg="add del mod">
            <ac:chgData name="Marc ARAMA" userId="c34cdf50-1637-4ac9-aa0d-d2eaa7fade23" providerId="ADAL" clId="{7ABCB533-A6B0-E74E-8B0A-802E8038CDC3}" dt="2024-03-04T11:13:35.573" v="242" actId="478"/>
            <ac:picMkLst>
              <pc:docMk/>
              <pc:sldMasterMk cId="0" sldId="2147483648"/>
              <pc:sldLayoutMk cId="0" sldId="2147483651"/>
              <ac:picMk id="2" creationId="{1953F573-B572-70E7-7D75-2FA4814F2B5D}"/>
            </ac:picMkLst>
          </pc:picChg>
          <pc:cxnChg chg="mod">
            <ac:chgData name="Marc ARAMA" userId="c34cdf50-1637-4ac9-aa0d-d2eaa7fade23" providerId="ADAL" clId="{7ABCB533-A6B0-E74E-8B0A-802E8038CDC3}" dt="2024-03-04T11:13:38.738" v="243" actId="14100"/>
            <ac:cxnSpMkLst>
              <pc:docMk/>
              <pc:sldMasterMk cId="0" sldId="2147483648"/>
              <pc:sldLayoutMk cId="0" sldId="2147483651"/>
              <ac:cxnSpMk id="9" creationId="{3B33EAC0-A4B2-69D2-4B5D-2698BD31A30F}"/>
            </ac:cxnSpMkLst>
          </pc:cxnChg>
        </pc:sldLayoutChg>
        <pc:sldLayoutChg chg="addSp delSp modSp mod">
          <pc:chgData name="Marc ARAMA" userId="c34cdf50-1637-4ac9-aa0d-d2eaa7fade23" providerId="ADAL" clId="{7ABCB533-A6B0-E74E-8B0A-802E8038CDC3}" dt="2024-03-04T11:13:31.856" v="241" actId="478"/>
          <pc:sldLayoutMkLst>
            <pc:docMk/>
            <pc:sldMasterMk cId="0" sldId="2147483648"/>
            <pc:sldLayoutMk cId="0" sldId="2147483652"/>
          </pc:sldLayoutMkLst>
          <pc:picChg chg="add del mod">
            <ac:chgData name="Marc ARAMA" userId="c34cdf50-1637-4ac9-aa0d-d2eaa7fade23" providerId="ADAL" clId="{7ABCB533-A6B0-E74E-8B0A-802E8038CDC3}" dt="2024-03-04T11:13:31.856" v="241" actId="478"/>
            <ac:picMkLst>
              <pc:docMk/>
              <pc:sldMasterMk cId="0" sldId="2147483648"/>
              <pc:sldLayoutMk cId="0" sldId="2147483652"/>
              <ac:picMk id="2" creationId="{C251C459-40A6-5AA6-7D93-310018F7AF9C}"/>
            </ac:picMkLst>
          </pc:picChg>
        </pc:sldLayoutChg>
        <pc:sldLayoutChg chg="addSp delSp modSp mod">
          <pc:chgData name="Marc ARAMA" userId="c34cdf50-1637-4ac9-aa0d-d2eaa7fade23" providerId="ADAL" clId="{7ABCB533-A6B0-E74E-8B0A-802E8038CDC3}" dt="2024-03-04T11:13:29.285" v="240" actId="478"/>
          <pc:sldLayoutMkLst>
            <pc:docMk/>
            <pc:sldMasterMk cId="0" sldId="2147483648"/>
            <pc:sldLayoutMk cId="0" sldId="2147483653"/>
          </pc:sldLayoutMkLst>
          <pc:picChg chg="add del mod">
            <ac:chgData name="Marc ARAMA" userId="c34cdf50-1637-4ac9-aa0d-d2eaa7fade23" providerId="ADAL" clId="{7ABCB533-A6B0-E74E-8B0A-802E8038CDC3}" dt="2024-03-04T11:13:29.285" v="240" actId="478"/>
            <ac:picMkLst>
              <pc:docMk/>
              <pc:sldMasterMk cId="0" sldId="2147483648"/>
              <pc:sldLayoutMk cId="0" sldId="2147483653"/>
              <ac:picMk id="3" creationId="{163111A6-A1BC-F094-EDC7-7E7A5DF4E48F}"/>
            </ac:picMkLst>
          </pc:picChg>
        </pc:sldLayoutChg>
        <pc:sldLayoutChg chg="addSp delSp modSp mod">
          <pc:chgData name="Marc ARAMA" userId="c34cdf50-1637-4ac9-aa0d-d2eaa7fade23" providerId="ADAL" clId="{7ABCB533-A6B0-E74E-8B0A-802E8038CDC3}" dt="2024-03-04T11:13:23.371" v="239" actId="14100"/>
          <pc:sldLayoutMkLst>
            <pc:docMk/>
            <pc:sldMasterMk cId="0" sldId="2147483648"/>
            <pc:sldLayoutMk cId="0" sldId="2147483655"/>
          </pc:sldLayoutMkLst>
          <pc:picChg chg="add del mod">
            <ac:chgData name="Marc ARAMA" userId="c34cdf50-1637-4ac9-aa0d-d2eaa7fade23" providerId="ADAL" clId="{7ABCB533-A6B0-E74E-8B0A-802E8038CDC3}" dt="2024-03-04T11:13:19.181" v="238" actId="478"/>
            <ac:picMkLst>
              <pc:docMk/>
              <pc:sldMasterMk cId="0" sldId="2147483648"/>
              <pc:sldLayoutMk cId="0" sldId="2147483655"/>
              <ac:picMk id="2" creationId="{3A3D83A0-AA45-9F1D-0EE6-39C38258A209}"/>
            </ac:picMkLst>
          </pc:picChg>
          <pc:cxnChg chg="mod">
            <ac:chgData name="Marc ARAMA" userId="c34cdf50-1637-4ac9-aa0d-d2eaa7fade23" providerId="ADAL" clId="{7ABCB533-A6B0-E74E-8B0A-802E8038CDC3}" dt="2024-03-04T11:13:23.371" v="239" actId="14100"/>
            <ac:cxnSpMkLst>
              <pc:docMk/>
              <pc:sldMasterMk cId="0" sldId="2147483648"/>
              <pc:sldLayoutMk cId="0" sldId="2147483655"/>
              <ac:cxnSpMk id="7" creationId="{651E5E21-C9A8-FC54-BC11-E69281E5FB3D}"/>
            </ac:cxnSpMkLst>
          </pc:cxnChg>
        </pc:sldLayoutChg>
        <pc:sldLayoutChg chg="addSp modSp mod">
          <pc:chgData name="Marc ARAMA" userId="c34cdf50-1637-4ac9-aa0d-d2eaa7fade23" providerId="ADAL" clId="{7ABCB533-A6B0-E74E-8B0A-802E8038CDC3}" dt="2024-03-04T11:13:12.964" v="237" actId="14100"/>
          <pc:sldLayoutMkLst>
            <pc:docMk/>
            <pc:sldMasterMk cId="0" sldId="2147483648"/>
            <pc:sldLayoutMk cId="0" sldId="2147483656"/>
          </pc:sldLayoutMkLst>
          <pc:spChg chg="mod">
            <ac:chgData name="Marc ARAMA" userId="c34cdf50-1637-4ac9-aa0d-d2eaa7fade23" providerId="ADAL" clId="{7ABCB533-A6B0-E74E-8B0A-802E8038CDC3}" dt="2024-03-04T11:13:12.964" v="237" actId="14100"/>
            <ac:spMkLst>
              <pc:docMk/>
              <pc:sldMasterMk cId="0" sldId="2147483648"/>
              <pc:sldLayoutMk cId="0" sldId="2147483656"/>
              <ac:spMk id="73" creationId="{00000000-0000-0000-0000-000000000000}"/>
            </ac:spMkLst>
          </pc:spChg>
          <pc:picChg chg="add mod">
            <ac:chgData name="Marc ARAMA" userId="c34cdf50-1637-4ac9-aa0d-d2eaa7fade23" providerId="ADAL" clId="{7ABCB533-A6B0-E74E-8B0A-802E8038CDC3}" dt="2024-03-04T11:11:29.573" v="232"/>
            <ac:picMkLst>
              <pc:docMk/>
              <pc:sldMasterMk cId="0" sldId="2147483648"/>
              <pc:sldLayoutMk cId="0" sldId="2147483656"/>
              <ac:picMk id="2" creationId="{E5FC39AB-2C13-A0AE-1513-AFB19633EFF9}"/>
            </ac:picMkLst>
          </pc:picChg>
        </pc:sldLayoutChg>
        <pc:sldLayoutChg chg="addSp modSp mod">
          <pc:chgData name="Marc ARAMA" userId="c34cdf50-1637-4ac9-aa0d-d2eaa7fade23" providerId="ADAL" clId="{7ABCB533-A6B0-E74E-8B0A-802E8038CDC3}" dt="2024-03-04T11:13:08.802" v="235" actId="14100"/>
          <pc:sldLayoutMkLst>
            <pc:docMk/>
            <pc:sldMasterMk cId="0" sldId="2147483648"/>
            <pc:sldLayoutMk cId="0" sldId="2147483659"/>
          </pc:sldLayoutMkLst>
          <pc:picChg chg="add mod">
            <ac:chgData name="Marc ARAMA" userId="c34cdf50-1637-4ac9-aa0d-d2eaa7fade23" providerId="ADAL" clId="{7ABCB533-A6B0-E74E-8B0A-802E8038CDC3}" dt="2024-03-04T11:11:44.237" v="233"/>
            <ac:picMkLst>
              <pc:docMk/>
              <pc:sldMasterMk cId="0" sldId="2147483648"/>
              <pc:sldLayoutMk cId="0" sldId="2147483659"/>
              <ac:picMk id="2" creationId="{A03FC8A4-DE4B-3B8D-4694-CC923E369877}"/>
            </ac:picMkLst>
          </pc:picChg>
          <pc:cxnChg chg="mod">
            <ac:chgData name="Marc ARAMA" userId="c34cdf50-1637-4ac9-aa0d-d2eaa7fade23" providerId="ADAL" clId="{7ABCB533-A6B0-E74E-8B0A-802E8038CDC3}" dt="2024-03-04T11:13:08.802" v="235" actId="14100"/>
            <ac:cxnSpMkLst>
              <pc:docMk/>
              <pc:sldMasterMk cId="0" sldId="2147483648"/>
              <pc:sldLayoutMk cId="0" sldId="2147483659"/>
              <ac:cxnSpMk id="4" creationId="{93761D35-531E-CF9C-8B04-7F8FDFF7B5C0}"/>
            </ac:cxnSpMkLst>
          </pc:cxnChg>
        </pc:sldLayoutChg>
        <pc:sldLayoutChg chg="addSp delSp modSp mod">
          <pc:chgData name="Marc ARAMA" userId="c34cdf50-1637-4ac9-aa0d-d2eaa7fade23" providerId="ADAL" clId="{7ABCB533-A6B0-E74E-8B0A-802E8038CDC3}" dt="2024-03-04T11:29:41.330" v="400" actId="21"/>
          <pc:sldLayoutMkLst>
            <pc:docMk/>
            <pc:sldMasterMk cId="0" sldId="2147483648"/>
            <pc:sldLayoutMk cId="0" sldId="2147483666"/>
          </pc:sldLayoutMkLst>
          <pc:graphicFrameChg chg="add del mod modGraphic">
            <ac:chgData name="Marc ARAMA" userId="c34cdf50-1637-4ac9-aa0d-d2eaa7fade23" providerId="ADAL" clId="{7ABCB533-A6B0-E74E-8B0A-802E8038CDC3}" dt="2024-03-04T11:14:34.059" v="249" actId="3680"/>
            <ac:graphicFrameMkLst>
              <pc:docMk/>
              <pc:sldMasterMk cId="0" sldId="2147483648"/>
              <pc:sldLayoutMk cId="0" sldId="2147483666"/>
              <ac:graphicFrameMk id="4" creationId="{9FCAD378-2550-8892-6E81-E227F708C972}"/>
            </ac:graphicFrameMkLst>
          </pc:graphicFrameChg>
          <pc:graphicFrameChg chg="add del mod modGraphic">
            <ac:chgData name="Marc ARAMA" userId="c34cdf50-1637-4ac9-aa0d-d2eaa7fade23" providerId="ADAL" clId="{7ABCB533-A6B0-E74E-8B0A-802E8038CDC3}" dt="2024-03-04T11:29:41.330" v="400" actId="21"/>
            <ac:graphicFrameMkLst>
              <pc:docMk/>
              <pc:sldMasterMk cId="0" sldId="2147483648"/>
              <pc:sldLayoutMk cId="0" sldId="2147483666"/>
              <ac:graphicFrameMk id="5" creationId="{F2E33032-DD8F-DA5A-5EAF-E26ECC13EBFF}"/>
            </ac:graphicFrameMkLst>
          </pc:graphicFrameChg>
        </pc:sldLayoutChg>
        <pc:sldLayoutChg chg="addSp delSp modSp mod">
          <pc:chgData name="Marc ARAMA" userId="c34cdf50-1637-4ac9-aa0d-d2eaa7fade23" providerId="ADAL" clId="{7ABCB533-A6B0-E74E-8B0A-802E8038CDC3}" dt="2024-03-18T09:10:27.008" v="443"/>
          <pc:sldLayoutMkLst>
            <pc:docMk/>
            <pc:sldMasterMk cId="0" sldId="2147483648"/>
            <pc:sldLayoutMk cId="0" sldId="2147483669"/>
          </pc:sldLayoutMkLst>
          <pc:spChg chg="add del">
            <ac:chgData name="Marc ARAMA" userId="c34cdf50-1637-4ac9-aa0d-d2eaa7fade23" providerId="ADAL" clId="{7ABCB533-A6B0-E74E-8B0A-802E8038CDC3}" dt="2024-03-04T11:20:08.309" v="292" actId="478"/>
            <ac:spMkLst>
              <pc:docMk/>
              <pc:sldMasterMk cId="0" sldId="2147483648"/>
              <pc:sldLayoutMk cId="0" sldId="2147483669"/>
              <ac:spMk id="2" creationId="{382E20A7-36DF-4016-1536-1FEBD0D7D9F6}"/>
            </ac:spMkLst>
          </pc:spChg>
          <pc:spChg chg="mod">
            <ac:chgData name="Marc ARAMA" userId="c34cdf50-1637-4ac9-aa0d-d2eaa7fade23" providerId="ADAL" clId="{7ABCB533-A6B0-E74E-8B0A-802E8038CDC3}" dt="2024-03-18T09:10:27.008" v="443"/>
            <ac:spMkLst>
              <pc:docMk/>
              <pc:sldMasterMk cId="0" sldId="2147483648"/>
              <pc:sldLayoutMk cId="0" sldId="2147483669"/>
              <ac:spMk id="200" creationId="{00000000-0000-0000-0000-000000000000}"/>
            </ac:spMkLst>
          </pc:spChg>
          <pc:spChg chg="mod">
            <ac:chgData name="Marc ARAMA" userId="c34cdf50-1637-4ac9-aa0d-d2eaa7fade23" providerId="ADAL" clId="{7ABCB533-A6B0-E74E-8B0A-802E8038CDC3}" dt="2024-03-04T11:22:42.610" v="318" actId="1076"/>
            <ac:spMkLst>
              <pc:docMk/>
              <pc:sldMasterMk cId="0" sldId="2147483648"/>
              <pc:sldLayoutMk cId="0" sldId="2147483669"/>
              <ac:spMk id="204" creationId="{00000000-0000-0000-0000-000000000000}"/>
            </ac:spMkLst>
          </pc:spChg>
          <pc:grpChg chg="add">
            <ac:chgData name="Marc ARAMA" userId="c34cdf50-1637-4ac9-aa0d-d2eaa7fade23" providerId="ADAL" clId="{7ABCB533-A6B0-E74E-8B0A-802E8038CDC3}" dt="2024-03-04T11:22:46.778" v="319" actId="164"/>
            <ac:grpSpMkLst>
              <pc:docMk/>
              <pc:sldMasterMk cId="0" sldId="2147483648"/>
              <pc:sldLayoutMk cId="0" sldId="2147483669"/>
              <ac:grpSpMk id="7" creationId="{9E172C91-1022-BD7D-B337-E7725FCC88DC}"/>
            </ac:grpSpMkLst>
          </pc:grpChg>
          <pc:picChg chg="add mod">
            <ac:chgData name="Marc ARAMA" userId="c34cdf50-1637-4ac9-aa0d-d2eaa7fade23" providerId="ADAL" clId="{7ABCB533-A6B0-E74E-8B0A-802E8038CDC3}" dt="2024-03-04T11:19:53.133" v="287" actId="1076"/>
            <ac:picMkLst>
              <pc:docMk/>
              <pc:sldMasterMk cId="0" sldId="2147483648"/>
              <pc:sldLayoutMk cId="0" sldId="2147483669"/>
              <ac:picMk id="5" creationId="{05EA4C3A-0778-80C5-5B1D-5EA1C402D3AB}"/>
            </ac:picMkLst>
          </pc:picChg>
          <pc:picChg chg="add mod">
            <ac:chgData name="Marc ARAMA" userId="c34cdf50-1637-4ac9-aa0d-d2eaa7fade23" providerId="ADAL" clId="{7ABCB533-A6B0-E74E-8B0A-802E8038CDC3}" dt="2024-03-04T11:20:30.565" v="296" actId="1076"/>
            <ac:picMkLst>
              <pc:docMk/>
              <pc:sldMasterMk cId="0" sldId="2147483648"/>
              <pc:sldLayoutMk cId="0" sldId="2147483669"/>
              <ac:picMk id="6" creationId="{38705E7C-CEEE-A3FA-E503-E103CCFCF8B4}"/>
            </ac:picMkLst>
          </pc:picChg>
        </pc:sldLayoutChg>
        <pc:sldLayoutChg chg="addSp delSp modSp mod">
          <pc:chgData name="Marc ARAMA" userId="c34cdf50-1637-4ac9-aa0d-d2eaa7fade23" providerId="ADAL" clId="{7ABCB533-A6B0-E74E-8B0A-802E8038CDC3}" dt="2024-03-27T13:48:03.965" v="849" actId="18131"/>
          <pc:sldLayoutMkLst>
            <pc:docMk/>
            <pc:sldMasterMk cId="0" sldId="2147483648"/>
            <pc:sldLayoutMk cId="2047345200" sldId="2147483712"/>
          </pc:sldLayoutMkLst>
          <pc:spChg chg="del">
            <ac:chgData name="Marc ARAMA" userId="c34cdf50-1637-4ac9-aa0d-d2eaa7fade23" providerId="ADAL" clId="{7ABCB533-A6B0-E74E-8B0A-802E8038CDC3}" dt="2024-03-04T11:18:26.109" v="254" actId="478"/>
            <ac:spMkLst>
              <pc:docMk/>
              <pc:sldMasterMk cId="0" sldId="2147483648"/>
              <pc:sldLayoutMk cId="2047345200" sldId="2147483712"/>
              <ac:spMk id="2" creationId="{382E20A7-36DF-4016-1536-1FEBD0D7D9F6}"/>
            </ac:spMkLst>
          </pc:spChg>
          <pc:spChg chg="add del mod">
            <ac:chgData name="Marc ARAMA" userId="c34cdf50-1637-4ac9-aa0d-d2eaa7fade23" providerId="ADAL" clId="{7ABCB533-A6B0-E74E-8B0A-802E8038CDC3}" dt="2024-03-27T13:47:45.163" v="848" actId="478"/>
            <ac:spMkLst>
              <pc:docMk/>
              <pc:sldMasterMk cId="0" sldId="2147483648"/>
              <pc:sldLayoutMk cId="2047345200" sldId="2147483712"/>
              <ac:spMk id="2" creationId="{88B0C211-9CF1-398D-5566-7E4EA3199DDA}"/>
            </ac:spMkLst>
          </pc:spChg>
          <pc:spChg chg="mod topLvl">
            <ac:chgData name="Marc ARAMA" userId="c34cdf50-1637-4ac9-aa0d-d2eaa7fade23" providerId="ADAL" clId="{7ABCB533-A6B0-E74E-8B0A-802E8038CDC3}" dt="2024-03-18T09:10:51.699" v="445" actId="14100"/>
            <ac:spMkLst>
              <pc:docMk/>
              <pc:sldMasterMk cId="0" sldId="2147483648"/>
              <pc:sldLayoutMk cId="2047345200" sldId="2147483712"/>
              <ac:spMk id="9" creationId="{74F773DA-C43E-5DEE-A6C3-62300A84E37E}"/>
            </ac:spMkLst>
          </pc:spChg>
          <pc:spChg chg="mod topLvl">
            <ac:chgData name="Marc ARAMA" userId="c34cdf50-1637-4ac9-aa0d-d2eaa7fade23" providerId="ADAL" clId="{7ABCB533-A6B0-E74E-8B0A-802E8038CDC3}" dt="2024-03-04T11:23:42.594" v="330" actId="1076"/>
            <ac:spMkLst>
              <pc:docMk/>
              <pc:sldMasterMk cId="0" sldId="2147483648"/>
              <pc:sldLayoutMk cId="2047345200" sldId="2147483712"/>
              <ac:spMk id="10" creationId="{D85136D3-AB07-14CE-BAF6-97C27AEC7161}"/>
            </ac:spMkLst>
          </pc:spChg>
          <pc:spChg chg="del mod">
            <ac:chgData name="Marc ARAMA" userId="c34cdf50-1637-4ac9-aa0d-d2eaa7fade23" providerId="ADAL" clId="{7ABCB533-A6B0-E74E-8B0A-802E8038CDC3}" dt="2024-03-04T11:22:59.709" v="321" actId="478"/>
            <ac:spMkLst>
              <pc:docMk/>
              <pc:sldMasterMk cId="0" sldId="2147483648"/>
              <pc:sldLayoutMk cId="2047345200" sldId="2147483712"/>
              <ac:spMk id="200" creationId="{00000000-0000-0000-0000-000000000000}"/>
            </ac:spMkLst>
          </pc:spChg>
          <pc:grpChg chg="add del mod">
            <ac:chgData name="Marc ARAMA" userId="c34cdf50-1637-4ac9-aa0d-d2eaa7fade23" providerId="ADAL" clId="{7ABCB533-A6B0-E74E-8B0A-802E8038CDC3}" dt="2024-03-04T11:23:32.764" v="327" actId="165"/>
            <ac:grpSpMkLst>
              <pc:docMk/>
              <pc:sldMasterMk cId="0" sldId="2147483648"/>
              <pc:sldLayoutMk cId="2047345200" sldId="2147483712"/>
              <ac:grpSpMk id="8" creationId="{719C3013-E2A6-A6C4-85AC-41E106F77D40}"/>
            </ac:grpSpMkLst>
          </pc:grpChg>
          <pc:grpChg chg="add mod">
            <ac:chgData name="Marc ARAMA" userId="c34cdf50-1637-4ac9-aa0d-d2eaa7fade23" providerId="ADAL" clId="{7ABCB533-A6B0-E74E-8B0A-802E8038CDC3}" dt="2024-03-04T11:24:00.826" v="334" actId="1037"/>
            <ac:grpSpMkLst>
              <pc:docMk/>
              <pc:sldMasterMk cId="0" sldId="2147483648"/>
              <pc:sldLayoutMk cId="2047345200" sldId="2147483712"/>
              <ac:grpSpMk id="11" creationId="{38D2137E-A0E1-DB74-B4FC-368042F24F04}"/>
            </ac:grpSpMkLst>
          </pc:grpChg>
          <pc:picChg chg="add del mod">
            <ac:chgData name="Marc ARAMA" userId="c34cdf50-1637-4ac9-aa0d-d2eaa7fade23" providerId="ADAL" clId="{7ABCB533-A6B0-E74E-8B0A-802E8038CDC3}" dt="2024-03-04T11:19:54.701" v="289" actId="1036"/>
            <ac:picMkLst>
              <pc:docMk/>
              <pc:sldMasterMk cId="0" sldId="2147483648"/>
              <pc:sldLayoutMk cId="2047345200" sldId="2147483712"/>
              <ac:picMk id="5" creationId="{C29980B2-4F3D-54A9-0475-020503211CA9}"/>
            </ac:picMkLst>
          </pc:picChg>
          <pc:picChg chg="add del mod">
            <ac:chgData name="Marc ARAMA" userId="c34cdf50-1637-4ac9-aa0d-d2eaa7fade23" providerId="ADAL" clId="{7ABCB533-A6B0-E74E-8B0A-802E8038CDC3}" dt="2024-03-04T11:19:56.872" v="291" actId="1076"/>
            <ac:picMkLst>
              <pc:docMk/>
              <pc:sldMasterMk cId="0" sldId="2147483648"/>
              <pc:sldLayoutMk cId="2047345200" sldId="2147483712"/>
              <ac:picMk id="6" creationId="{C8FB2390-13EA-8101-CC4C-E575AF69D632}"/>
            </ac:picMkLst>
          </pc:picChg>
          <pc:picChg chg="add mod">
            <ac:chgData name="Marc ARAMA" userId="c34cdf50-1637-4ac9-aa0d-d2eaa7fade23" providerId="ADAL" clId="{7ABCB533-A6B0-E74E-8B0A-802E8038CDC3}" dt="2024-03-04T11:19:36.352" v="285"/>
            <ac:picMkLst>
              <pc:docMk/>
              <pc:sldMasterMk cId="0" sldId="2147483648"/>
              <pc:sldLayoutMk cId="2047345200" sldId="2147483712"/>
              <ac:picMk id="7" creationId="{9981FB67-F3A6-6E09-45B3-0F250EFA6FDE}"/>
            </ac:picMkLst>
          </pc:picChg>
          <pc:picChg chg="add del mod">
            <ac:chgData name="Marc ARAMA" userId="c34cdf50-1637-4ac9-aa0d-d2eaa7fade23" providerId="ADAL" clId="{7ABCB533-A6B0-E74E-8B0A-802E8038CDC3}" dt="2024-03-27T13:42:22.382" v="763" actId="21"/>
            <ac:picMkLst>
              <pc:docMk/>
              <pc:sldMasterMk cId="0" sldId="2147483648"/>
              <pc:sldLayoutMk cId="2047345200" sldId="2147483712"/>
              <ac:picMk id="7" creationId="{F942AF47-C3CF-4F9C-B86F-02F55531EF25}"/>
            </ac:picMkLst>
          </pc:picChg>
          <pc:picChg chg="add mod">
            <ac:chgData name="Marc ARAMA" userId="c34cdf50-1637-4ac9-aa0d-d2eaa7fade23" providerId="ADAL" clId="{7ABCB533-A6B0-E74E-8B0A-802E8038CDC3}" dt="2024-03-27T13:42:23.880" v="764"/>
            <ac:picMkLst>
              <pc:docMk/>
              <pc:sldMasterMk cId="0" sldId="2147483648"/>
              <pc:sldLayoutMk cId="2047345200" sldId="2147483712"/>
              <ac:picMk id="8" creationId="{5EE6B442-A444-4048-6668-0A8F46EF5C0A}"/>
            </ac:picMkLst>
          </pc:picChg>
          <pc:picChg chg="add mod ord modCrop">
            <ac:chgData name="Marc ARAMA" userId="c34cdf50-1637-4ac9-aa0d-d2eaa7fade23" providerId="ADAL" clId="{7ABCB533-A6B0-E74E-8B0A-802E8038CDC3}" dt="2024-03-27T13:48:03.965" v="849" actId="18131"/>
            <ac:picMkLst>
              <pc:docMk/>
              <pc:sldMasterMk cId="0" sldId="2147483648"/>
              <pc:sldLayoutMk cId="2047345200" sldId="2147483712"/>
              <ac:picMk id="12" creationId="{733E7DB2-638F-FD93-74A5-2A61D2F6F7A5}"/>
            </ac:picMkLst>
          </pc:picChg>
          <pc:picChg chg="add mod">
            <ac:chgData name="Marc ARAMA" userId="c34cdf50-1637-4ac9-aa0d-d2eaa7fade23" providerId="ADAL" clId="{7ABCB533-A6B0-E74E-8B0A-802E8038CDC3}" dt="2024-03-27T13:42:26.644" v="765"/>
            <ac:picMkLst>
              <pc:docMk/>
              <pc:sldMasterMk cId="0" sldId="2147483648"/>
              <pc:sldLayoutMk cId="2047345200" sldId="2147483712"/>
              <ac:picMk id="23" creationId="{CB1A2134-4F9E-F40B-511A-529EB101AC4A}"/>
            </ac:picMkLst>
          </pc:picChg>
          <pc:picChg chg="add del mod modCrop">
            <ac:chgData name="Marc ARAMA" userId="c34cdf50-1637-4ac9-aa0d-d2eaa7fade23" providerId="ADAL" clId="{7ABCB533-A6B0-E74E-8B0A-802E8038CDC3}" dt="2024-03-27T13:47:43.394" v="847" actId="478"/>
            <ac:picMkLst>
              <pc:docMk/>
              <pc:sldMasterMk cId="0" sldId="2147483648"/>
              <pc:sldLayoutMk cId="2047345200" sldId="2147483712"/>
              <ac:picMk id="25" creationId="{AE21AF51-B71C-A747-981F-5D782FDAF6D8}"/>
            </ac:picMkLst>
          </pc:picChg>
          <pc:cxnChg chg="ord">
            <ac:chgData name="Marc ARAMA" userId="c34cdf50-1637-4ac9-aa0d-d2eaa7fade23" providerId="ADAL" clId="{7ABCB533-A6B0-E74E-8B0A-802E8038CDC3}" dt="2024-03-04T11:24:41.360" v="338" actId="13244"/>
            <ac:cxnSpMkLst>
              <pc:docMk/>
              <pc:sldMasterMk cId="0" sldId="2147483648"/>
              <pc:sldLayoutMk cId="2047345200" sldId="2147483712"/>
              <ac:cxnSpMk id="13" creationId="{2B1CDE36-5F86-1071-5224-D534A17D90D9}"/>
            </ac:cxnSpMkLst>
          </pc:cxnChg>
        </pc:sldLayoutChg>
        <pc:sldLayoutChg chg="addSp delSp modSp del mod">
          <pc:chgData name="Marc ARAMA" userId="c34cdf50-1637-4ac9-aa0d-d2eaa7fade23" providerId="ADAL" clId="{7ABCB533-A6B0-E74E-8B0A-802E8038CDC3}" dt="2024-03-27T13:21:24.545" v="490" actId="2696"/>
          <pc:sldLayoutMkLst>
            <pc:docMk/>
            <pc:sldMasterMk cId="0" sldId="2147483648"/>
            <pc:sldLayoutMk cId="2450770334" sldId="2147483713"/>
          </pc:sldLayoutMkLst>
          <pc:spChg chg="add mod ord">
            <ac:chgData name="Marc ARAMA" userId="c34cdf50-1637-4ac9-aa0d-d2eaa7fade23" providerId="ADAL" clId="{7ABCB533-A6B0-E74E-8B0A-802E8038CDC3}" dt="2024-03-04T10:58:10.886" v="151" actId="1038"/>
            <ac:spMkLst>
              <pc:docMk/>
              <pc:sldMasterMk cId="0" sldId="2147483648"/>
              <pc:sldLayoutMk cId="2450770334" sldId="2147483713"/>
              <ac:spMk id="3" creationId="{BA7B08C5-B53D-FBB9-198E-B206E3D065F9}"/>
            </ac:spMkLst>
          </pc:spChg>
          <pc:spChg chg="mod modVis">
            <ac:chgData name="Marc ARAMA" userId="c34cdf50-1637-4ac9-aa0d-d2eaa7fade23" providerId="ADAL" clId="{7ABCB533-A6B0-E74E-8B0A-802E8038CDC3}" dt="2024-03-04T10:58:53.062" v="156" actId="14100"/>
            <ac:spMkLst>
              <pc:docMk/>
              <pc:sldMasterMk cId="0" sldId="2147483648"/>
              <pc:sldLayoutMk cId="2450770334" sldId="2147483713"/>
              <ac:spMk id="23" creationId="{00000000-0000-0000-0000-000000000000}"/>
            </ac:spMkLst>
          </pc:spChg>
          <pc:spChg chg="mod modVis">
            <ac:chgData name="Marc ARAMA" userId="c34cdf50-1637-4ac9-aa0d-d2eaa7fade23" providerId="ADAL" clId="{7ABCB533-A6B0-E74E-8B0A-802E8038CDC3}" dt="2024-03-04T10:58:59.135" v="158" actId="14100"/>
            <ac:spMkLst>
              <pc:docMk/>
              <pc:sldMasterMk cId="0" sldId="2147483648"/>
              <pc:sldLayoutMk cId="2450770334" sldId="2147483713"/>
              <ac:spMk id="24" creationId="{00000000-0000-0000-0000-000000000000}"/>
            </ac:spMkLst>
          </pc:spChg>
          <pc:grpChg chg="mod modVis">
            <ac:chgData name="Marc ARAMA" userId="c34cdf50-1637-4ac9-aa0d-d2eaa7fade23" providerId="ADAL" clId="{7ABCB533-A6B0-E74E-8B0A-802E8038CDC3}" dt="2024-03-04T10:53:28.242" v="81" actId="14429"/>
            <ac:grpSpMkLst>
              <pc:docMk/>
              <pc:sldMasterMk cId="0" sldId="2147483648"/>
              <pc:sldLayoutMk cId="2450770334" sldId="2147483713"/>
              <ac:grpSpMk id="15" creationId="{4822CFAC-7674-BF63-48AE-8FE3587FB26A}"/>
            </ac:grpSpMkLst>
          </pc:grpChg>
          <pc:picChg chg="add del mod">
            <ac:chgData name="Marc ARAMA" userId="c34cdf50-1637-4ac9-aa0d-d2eaa7fade23" providerId="ADAL" clId="{7ABCB533-A6B0-E74E-8B0A-802E8038CDC3}" dt="2024-03-04T10:59:42.995" v="163" actId="478"/>
            <ac:picMkLst>
              <pc:docMk/>
              <pc:sldMasterMk cId="0" sldId="2147483648"/>
              <pc:sldLayoutMk cId="2450770334" sldId="2147483713"/>
              <ac:picMk id="2" creationId="{D509B408-28F1-9359-C672-EA0BFBA2F09A}"/>
            </ac:picMkLst>
          </pc:picChg>
          <pc:picChg chg="add del mod">
            <ac:chgData name="Marc ARAMA" userId="c34cdf50-1637-4ac9-aa0d-d2eaa7fade23" providerId="ADAL" clId="{7ABCB533-A6B0-E74E-8B0A-802E8038CDC3}" dt="2024-03-04T10:56:44.579" v="145" actId="478"/>
            <ac:picMkLst>
              <pc:docMk/>
              <pc:sldMasterMk cId="0" sldId="2147483648"/>
              <pc:sldLayoutMk cId="2450770334" sldId="2147483713"/>
              <ac:picMk id="4" creationId="{F387A65E-1A24-1D7E-9E6B-A5DE4EFFBE36}"/>
            </ac:picMkLst>
          </pc:picChg>
          <pc:picChg chg="add del mod">
            <ac:chgData name="Marc ARAMA" userId="c34cdf50-1637-4ac9-aa0d-d2eaa7fade23" providerId="ADAL" clId="{7ABCB533-A6B0-E74E-8B0A-802E8038CDC3}" dt="2024-03-04T11:01:55.915" v="193" actId="478"/>
            <ac:picMkLst>
              <pc:docMk/>
              <pc:sldMasterMk cId="0" sldId="2147483648"/>
              <pc:sldLayoutMk cId="2450770334" sldId="2147483713"/>
              <ac:picMk id="5" creationId="{8DA855F2-8B0B-AC44-B09F-48869EB6D4B6}"/>
            </ac:picMkLst>
          </pc:picChg>
          <pc:picChg chg="add mod">
            <ac:chgData name="Marc ARAMA" userId="c34cdf50-1637-4ac9-aa0d-d2eaa7fade23" providerId="ADAL" clId="{7ABCB533-A6B0-E74E-8B0A-802E8038CDC3}" dt="2024-03-04T11:01:57.098" v="194"/>
            <ac:picMkLst>
              <pc:docMk/>
              <pc:sldMasterMk cId="0" sldId="2147483648"/>
              <pc:sldLayoutMk cId="2450770334" sldId="2147483713"/>
              <ac:picMk id="6" creationId="{4E468D68-8515-CAE2-E872-A2A9F703452A}"/>
            </ac:picMkLst>
          </pc:picChg>
          <pc:picChg chg="add mod">
            <ac:chgData name="Marc ARAMA" userId="c34cdf50-1637-4ac9-aa0d-d2eaa7fade23" providerId="ADAL" clId="{7ABCB533-A6B0-E74E-8B0A-802E8038CDC3}" dt="2024-03-04T11:02:05.301" v="195"/>
            <ac:picMkLst>
              <pc:docMk/>
              <pc:sldMasterMk cId="0" sldId="2147483648"/>
              <pc:sldLayoutMk cId="2450770334" sldId="2147483713"/>
              <ac:picMk id="7" creationId="{3A5F202B-8F2C-FCC1-29FE-4FD468A1453E}"/>
            </ac:picMkLst>
          </pc:picChg>
          <pc:picChg chg="add del mod">
            <ac:chgData name="Marc ARAMA" userId="c34cdf50-1637-4ac9-aa0d-d2eaa7fade23" providerId="ADAL" clId="{7ABCB533-A6B0-E74E-8B0A-802E8038CDC3}" dt="2024-03-27T13:20:24.698" v="476" actId="21"/>
            <ac:picMkLst>
              <pc:docMk/>
              <pc:sldMasterMk cId="0" sldId="2147483648"/>
              <pc:sldLayoutMk cId="2450770334" sldId="2147483713"/>
              <ac:picMk id="8" creationId="{369D3A8B-A3C3-C798-8081-880A30CE9C8E}"/>
            </ac:picMkLst>
          </pc:picChg>
        </pc:sldLayoutChg>
        <pc:sldLayoutChg chg="addSp delSp modSp mod">
          <pc:chgData name="Marc ARAMA" userId="c34cdf50-1637-4ac9-aa0d-d2eaa7fade23" providerId="ADAL" clId="{7ABCB533-A6B0-E74E-8B0A-802E8038CDC3}" dt="2024-03-04T11:02:32.013" v="196"/>
          <pc:sldLayoutMkLst>
            <pc:docMk/>
            <pc:sldMasterMk cId="0" sldId="2147483648"/>
            <pc:sldLayoutMk cId="303016582" sldId="2147483714"/>
          </pc:sldLayoutMkLst>
          <pc:spChg chg="add mod">
            <ac:chgData name="Marc ARAMA" userId="c34cdf50-1637-4ac9-aa0d-d2eaa7fade23" providerId="ADAL" clId="{7ABCB533-A6B0-E74E-8B0A-802E8038CDC3}" dt="2024-03-04T11:01:28.890" v="191"/>
            <ac:spMkLst>
              <pc:docMk/>
              <pc:sldMasterMk cId="0" sldId="2147483648"/>
              <pc:sldLayoutMk cId="303016582" sldId="2147483714"/>
              <ac:spMk id="3" creationId="{ED7740F9-3C8F-4E84-80B4-9DD638600DB5}"/>
            </ac:spMkLst>
          </pc:spChg>
          <pc:spChg chg="add mod">
            <ac:chgData name="Marc ARAMA" userId="c34cdf50-1637-4ac9-aa0d-d2eaa7fade23" providerId="ADAL" clId="{7ABCB533-A6B0-E74E-8B0A-802E8038CDC3}" dt="2024-03-04T11:01:28.890" v="191"/>
            <ac:spMkLst>
              <pc:docMk/>
              <pc:sldMasterMk cId="0" sldId="2147483648"/>
              <pc:sldLayoutMk cId="303016582" sldId="2147483714"/>
              <ac:spMk id="4" creationId="{99E5F5C6-6129-3569-EA21-67C04F4268AF}"/>
            </ac:spMkLst>
          </pc:spChg>
          <pc:spChg chg="del">
            <ac:chgData name="Marc ARAMA" userId="c34cdf50-1637-4ac9-aa0d-d2eaa7fade23" providerId="ADAL" clId="{7ABCB533-A6B0-E74E-8B0A-802E8038CDC3}" dt="2024-03-04T11:01:28.447" v="190" actId="478"/>
            <ac:spMkLst>
              <pc:docMk/>
              <pc:sldMasterMk cId="0" sldId="2147483648"/>
              <pc:sldLayoutMk cId="303016582" sldId="2147483714"/>
              <ac:spMk id="23" creationId="{00000000-0000-0000-0000-000000000000}"/>
            </ac:spMkLst>
          </pc:spChg>
          <pc:spChg chg="del">
            <ac:chgData name="Marc ARAMA" userId="c34cdf50-1637-4ac9-aa0d-d2eaa7fade23" providerId="ADAL" clId="{7ABCB533-A6B0-E74E-8B0A-802E8038CDC3}" dt="2024-03-04T11:01:28.447" v="190" actId="478"/>
            <ac:spMkLst>
              <pc:docMk/>
              <pc:sldMasterMk cId="0" sldId="2147483648"/>
              <pc:sldLayoutMk cId="303016582" sldId="2147483714"/>
              <ac:spMk id="24" creationId="{00000000-0000-0000-0000-000000000000}"/>
            </ac:spMkLst>
          </pc:spChg>
          <pc:picChg chg="add mod">
            <ac:chgData name="Marc ARAMA" userId="c34cdf50-1637-4ac9-aa0d-d2eaa7fade23" providerId="ADAL" clId="{7ABCB533-A6B0-E74E-8B0A-802E8038CDC3}" dt="2024-03-04T11:02:32.013" v="196"/>
            <ac:picMkLst>
              <pc:docMk/>
              <pc:sldMasterMk cId="0" sldId="2147483648"/>
              <pc:sldLayoutMk cId="303016582" sldId="2147483714"/>
              <ac:picMk id="5" creationId="{281D3149-348C-0AE4-637D-4C8B344F15AA}"/>
            </ac:picMkLst>
          </pc:picChg>
        </pc:sldLayoutChg>
        <pc:sldLayoutChg chg="del">
          <pc:chgData name="Marc ARAMA" userId="c34cdf50-1637-4ac9-aa0d-d2eaa7fade23" providerId="ADAL" clId="{7ABCB533-A6B0-E74E-8B0A-802E8038CDC3}" dt="2024-03-04T11:31:19.790" v="404" actId="2696"/>
          <pc:sldLayoutMkLst>
            <pc:docMk/>
            <pc:sldMasterMk cId="0" sldId="2147483648"/>
            <pc:sldLayoutMk cId="4009871615" sldId="2147483716"/>
          </pc:sldLayoutMkLst>
        </pc:sldLayoutChg>
      </pc:sldMasterChg>
    </pc:docChg>
  </pc:docChgLst>
  <pc:docChgLst>
    <pc:chgData name="Marc ARAMA" userId="c34cdf50-1637-4ac9-aa0d-d2eaa7fade23" providerId="ADAL" clId="{989E47FB-1CCA-9C4E-8835-12CC5B8F1E45}"/>
    <pc:docChg chg="undo redo custSel addSld modSld modMainMaster">
      <pc:chgData name="Marc ARAMA" userId="c34cdf50-1637-4ac9-aa0d-d2eaa7fade23" providerId="ADAL" clId="{989E47FB-1CCA-9C4E-8835-12CC5B8F1E45}" dt="2024-08-02T15:32:46.009" v="570" actId="2085"/>
      <pc:docMkLst>
        <pc:docMk/>
      </pc:docMkLst>
      <pc:sldChg chg="modSp mod">
        <pc:chgData name="Marc ARAMA" userId="c34cdf50-1637-4ac9-aa0d-d2eaa7fade23" providerId="ADAL" clId="{989E47FB-1CCA-9C4E-8835-12CC5B8F1E45}" dt="2024-08-02T13:20:30.005" v="448" actId="1035"/>
        <pc:sldMkLst>
          <pc:docMk/>
          <pc:sldMk cId="0" sldId="281"/>
        </pc:sldMkLst>
        <pc:spChg chg="mod">
          <ac:chgData name="Marc ARAMA" userId="c34cdf50-1637-4ac9-aa0d-d2eaa7fade23" providerId="ADAL" clId="{989E47FB-1CCA-9C4E-8835-12CC5B8F1E45}" dt="2024-08-02T13:20:30.005" v="448" actId="1035"/>
          <ac:spMkLst>
            <pc:docMk/>
            <pc:sldMk cId="0" sldId="281"/>
            <ac:spMk id="685" creationId="{00000000-0000-0000-0000-000000000000}"/>
          </ac:spMkLst>
        </pc:spChg>
        <pc:spChg chg="mod">
          <ac:chgData name="Marc ARAMA" userId="c34cdf50-1637-4ac9-aa0d-d2eaa7fade23" providerId="ADAL" clId="{989E47FB-1CCA-9C4E-8835-12CC5B8F1E45}" dt="2024-08-02T13:20:30.005" v="448" actId="1035"/>
          <ac:spMkLst>
            <pc:docMk/>
            <pc:sldMk cId="0" sldId="281"/>
            <ac:spMk id="687" creationId="{00000000-0000-0000-0000-000000000000}"/>
          </ac:spMkLst>
        </pc:spChg>
        <pc:spChg chg="mod">
          <ac:chgData name="Marc ARAMA" userId="c34cdf50-1637-4ac9-aa0d-d2eaa7fade23" providerId="ADAL" clId="{989E47FB-1CCA-9C4E-8835-12CC5B8F1E45}" dt="2024-08-02T13:20:30.005" v="448" actId="1035"/>
          <ac:spMkLst>
            <pc:docMk/>
            <pc:sldMk cId="0" sldId="281"/>
            <ac:spMk id="688" creationId="{00000000-0000-0000-0000-000000000000}"/>
          </ac:spMkLst>
        </pc:spChg>
        <pc:graphicFrameChg chg="mod">
          <ac:chgData name="Marc ARAMA" userId="c34cdf50-1637-4ac9-aa0d-d2eaa7fade23" providerId="ADAL" clId="{989E47FB-1CCA-9C4E-8835-12CC5B8F1E45}" dt="2024-08-02T13:20:30.005" v="448" actId="1035"/>
          <ac:graphicFrameMkLst>
            <pc:docMk/>
            <pc:sldMk cId="0" sldId="281"/>
            <ac:graphicFrameMk id="686" creationId="{00000000-0000-0000-0000-000000000000}"/>
          </ac:graphicFrameMkLst>
        </pc:graphicFrameChg>
      </pc:sldChg>
      <pc:sldChg chg="modSp mod">
        <pc:chgData name="Marc ARAMA" userId="c34cdf50-1637-4ac9-aa0d-d2eaa7fade23" providerId="ADAL" clId="{989E47FB-1CCA-9C4E-8835-12CC5B8F1E45}" dt="2024-08-02T13:16:57.649" v="374" actId="1076"/>
        <pc:sldMkLst>
          <pc:docMk/>
          <pc:sldMk cId="0" sldId="286"/>
        </pc:sldMkLst>
        <pc:picChg chg="mod modCrop">
          <ac:chgData name="Marc ARAMA" userId="c34cdf50-1637-4ac9-aa0d-d2eaa7fade23" providerId="ADAL" clId="{989E47FB-1CCA-9C4E-8835-12CC5B8F1E45}" dt="2024-08-02T13:16:57.649" v="374" actId="1076"/>
          <ac:picMkLst>
            <pc:docMk/>
            <pc:sldMk cId="0" sldId="286"/>
            <ac:picMk id="30" creationId="{939737FF-E54F-501C-73B7-D804B425D3C0}"/>
          </ac:picMkLst>
        </pc:picChg>
      </pc:sldChg>
      <pc:sldChg chg="mod modClrScheme chgLayout">
        <pc:chgData name="Marc ARAMA" userId="c34cdf50-1637-4ac9-aa0d-d2eaa7fade23" providerId="ADAL" clId="{989E47FB-1CCA-9C4E-8835-12CC5B8F1E45}" dt="2024-08-02T14:52:55.046" v="548" actId="700"/>
        <pc:sldMkLst>
          <pc:docMk/>
          <pc:sldMk cId="695061763" sldId="289"/>
        </pc:sldMkLst>
      </pc:sldChg>
      <pc:sldChg chg="addSp delSp modSp mod">
        <pc:chgData name="Marc ARAMA" userId="c34cdf50-1637-4ac9-aa0d-d2eaa7fade23" providerId="ADAL" clId="{989E47FB-1CCA-9C4E-8835-12CC5B8F1E45}" dt="2024-08-02T13:18:40.175" v="380"/>
        <pc:sldMkLst>
          <pc:docMk/>
          <pc:sldMk cId="42763955" sldId="290"/>
        </pc:sldMkLst>
        <pc:picChg chg="del">
          <ac:chgData name="Marc ARAMA" userId="c34cdf50-1637-4ac9-aa0d-d2eaa7fade23" providerId="ADAL" clId="{989E47FB-1CCA-9C4E-8835-12CC5B8F1E45}" dt="2024-08-02T13:18:39.686" v="379" actId="478"/>
          <ac:picMkLst>
            <pc:docMk/>
            <pc:sldMk cId="42763955" sldId="290"/>
            <ac:picMk id="4" creationId="{C4115952-9F46-9C86-5130-22F7EBC10047}"/>
          </ac:picMkLst>
        </pc:picChg>
        <pc:picChg chg="add mod">
          <ac:chgData name="Marc ARAMA" userId="c34cdf50-1637-4ac9-aa0d-d2eaa7fade23" providerId="ADAL" clId="{989E47FB-1CCA-9C4E-8835-12CC5B8F1E45}" dt="2024-08-02T13:18:35.171" v="378"/>
          <ac:picMkLst>
            <pc:docMk/>
            <pc:sldMk cId="42763955" sldId="290"/>
            <ac:picMk id="5" creationId="{A16F5EA4-A779-B3C4-8746-2882D02DD3FF}"/>
          </ac:picMkLst>
        </pc:picChg>
        <pc:picChg chg="add mod">
          <ac:chgData name="Marc ARAMA" userId="c34cdf50-1637-4ac9-aa0d-d2eaa7fade23" providerId="ADAL" clId="{989E47FB-1CCA-9C4E-8835-12CC5B8F1E45}" dt="2024-08-02T13:18:40.175" v="380"/>
          <ac:picMkLst>
            <pc:docMk/>
            <pc:sldMk cId="42763955" sldId="290"/>
            <ac:picMk id="6" creationId="{6368BEC4-7C79-3B88-3B36-5E805E2C153F}"/>
          </ac:picMkLst>
        </pc:picChg>
      </pc:sldChg>
      <pc:sldChg chg="addSp delSp modSp mod">
        <pc:chgData name="Marc ARAMA" userId="c34cdf50-1637-4ac9-aa0d-d2eaa7fade23" providerId="ADAL" clId="{989E47FB-1CCA-9C4E-8835-12CC5B8F1E45}" dt="2024-08-02T14:43:22.493" v="483"/>
        <pc:sldMkLst>
          <pc:docMk/>
          <pc:sldMk cId="1272214226" sldId="291"/>
        </pc:sldMkLst>
        <pc:spChg chg="add del mod">
          <ac:chgData name="Marc ARAMA" userId="c34cdf50-1637-4ac9-aa0d-d2eaa7fade23" providerId="ADAL" clId="{989E47FB-1CCA-9C4E-8835-12CC5B8F1E45}" dt="2024-08-02T14:43:22.493" v="483"/>
          <ac:spMkLst>
            <pc:docMk/>
            <pc:sldMk cId="1272214226" sldId="291"/>
            <ac:spMk id="6" creationId="{7FC9FF4B-7E2E-1B07-0406-88DCCD859224}"/>
          </ac:spMkLst>
        </pc:spChg>
        <pc:picChg chg="del">
          <ac:chgData name="Marc ARAMA" userId="c34cdf50-1637-4ac9-aa0d-d2eaa7fade23" providerId="ADAL" clId="{989E47FB-1CCA-9C4E-8835-12CC5B8F1E45}" dt="2024-08-02T13:18:44.321" v="381" actId="478"/>
          <ac:picMkLst>
            <pc:docMk/>
            <pc:sldMk cId="1272214226" sldId="291"/>
            <ac:picMk id="2" creationId="{286F0E68-6C61-7E42-99A8-E3D108858763}"/>
          </ac:picMkLst>
        </pc:picChg>
        <pc:picChg chg="add mod">
          <ac:chgData name="Marc ARAMA" userId="c34cdf50-1637-4ac9-aa0d-d2eaa7fade23" providerId="ADAL" clId="{989E47FB-1CCA-9C4E-8835-12CC5B8F1E45}" dt="2024-08-02T13:18:45.021" v="382"/>
          <ac:picMkLst>
            <pc:docMk/>
            <pc:sldMk cId="1272214226" sldId="291"/>
            <ac:picMk id="4" creationId="{9ACB234F-0CA2-3948-FCBC-CEF41DB46A30}"/>
          </ac:picMkLst>
        </pc:picChg>
      </pc:sldChg>
      <pc:sldChg chg="modSp mod">
        <pc:chgData name="Marc ARAMA" userId="c34cdf50-1637-4ac9-aa0d-d2eaa7fade23" providerId="ADAL" clId="{989E47FB-1CCA-9C4E-8835-12CC5B8F1E45}" dt="2024-08-02T13:17:25.271" v="377" actId="1076"/>
        <pc:sldMkLst>
          <pc:docMk/>
          <pc:sldMk cId="549586433" sldId="296"/>
        </pc:sldMkLst>
        <pc:picChg chg="mod modCrop">
          <ac:chgData name="Marc ARAMA" userId="c34cdf50-1637-4ac9-aa0d-d2eaa7fade23" providerId="ADAL" clId="{989E47FB-1CCA-9C4E-8835-12CC5B8F1E45}" dt="2024-08-02T13:17:25.271" v="377" actId="1076"/>
          <ac:picMkLst>
            <pc:docMk/>
            <pc:sldMk cId="549586433" sldId="296"/>
            <ac:picMk id="23" creationId="{16B06AA1-0F08-353A-BF9D-F2AC84BD0137}"/>
          </ac:picMkLst>
        </pc:picChg>
      </pc:sldChg>
      <pc:sldChg chg="modSp mod">
        <pc:chgData name="Marc ARAMA" userId="c34cdf50-1637-4ac9-aa0d-d2eaa7fade23" providerId="ADAL" clId="{989E47FB-1CCA-9C4E-8835-12CC5B8F1E45}" dt="2024-08-02T13:16:26.965" v="372" actId="1076"/>
        <pc:sldMkLst>
          <pc:docMk/>
          <pc:sldMk cId="4157028414" sldId="297"/>
        </pc:sldMkLst>
        <pc:picChg chg="mod modCrop">
          <ac:chgData name="Marc ARAMA" userId="c34cdf50-1637-4ac9-aa0d-d2eaa7fade23" providerId="ADAL" clId="{989E47FB-1CCA-9C4E-8835-12CC5B8F1E45}" dt="2024-08-02T13:16:26.965" v="372" actId="1076"/>
          <ac:picMkLst>
            <pc:docMk/>
            <pc:sldMk cId="4157028414" sldId="297"/>
            <ac:picMk id="27" creationId="{59EBA9CC-9F63-F90C-BA0A-5ED75224270C}"/>
          </ac:picMkLst>
        </pc:picChg>
      </pc:sldChg>
      <pc:sldChg chg="add">
        <pc:chgData name="Marc ARAMA" userId="c34cdf50-1637-4ac9-aa0d-d2eaa7fade23" providerId="ADAL" clId="{989E47FB-1CCA-9C4E-8835-12CC5B8F1E45}" dt="2024-08-02T14:52:48.302" v="547"/>
        <pc:sldMkLst>
          <pc:docMk/>
          <pc:sldMk cId="1823236050" sldId="298"/>
        </pc:sldMkLst>
      </pc:sldChg>
      <pc:sldMasterChg chg="modSldLayout">
        <pc:chgData name="Marc ARAMA" userId="c34cdf50-1637-4ac9-aa0d-d2eaa7fade23" providerId="ADAL" clId="{989E47FB-1CCA-9C4E-8835-12CC5B8F1E45}" dt="2024-08-02T15:32:46.009" v="570" actId="2085"/>
        <pc:sldMasterMkLst>
          <pc:docMk/>
          <pc:sldMasterMk cId="0" sldId="2147483648"/>
        </pc:sldMasterMkLst>
        <pc:sldLayoutChg chg="modSp mod">
          <pc:chgData name="Marc ARAMA" userId="c34cdf50-1637-4ac9-aa0d-d2eaa7fade23" providerId="ADAL" clId="{989E47FB-1CCA-9C4E-8835-12CC5B8F1E45}" dt="2024-08-02T15:01:36.581" v="556" actId="208"/>
          <pc:sldLayoutMkLst>
            <pc:docMk/>
            <pc:sldMasterMk cId="0" sldId="2147483648"/>
            <pc:sldLayoutMk cId="0" sldId="2147483651"/>
          </pc:sldLayoutMkLst>
          <pc:cxnChg chg="mod">
            <ac:chgData name="Marc ARAMA" userId="c34cdf50-1637-4ac9-aa0d-d2eaa7fade23" providerId="ADAL" clId="{989E47FB-1CCA-9C4E-8835-12CC5B8F1E45}" dt="2024-08-02T15:01:36.581" v="556" actId="208"/>
            <ac:cxnSpMkLst>
              <pc:docMk/>
              <pc:sldMasterMk cId="0" sldId="2147483648"/>
              <pc:sldLayoutMk cId="0" sldId="2147483651"/>
              <ac:cxnSpMk id="3" creationId="{005B153E-7D70-2A31-4B5E-D09888808C14}"/>
            </ac:cxnSpMkLst>
          </pc:cxnChg>
        </pc:sldLayoutChg>
        <pc:sldLayoutChg chg="addSp delSp modSp mod">
          <pc:chgData name="Marc ARAMA" userId="c34cdf50-1637-4ac9-aa0d-d2eaa7fade23" providerId="ADAL" clId="{989E47FB-1CCA-9C4E-8835-12CC5B8F1E45}" dt="2024-08-02T13:11:38.232" v="361" actId="13244"/>
          <pc:sldLayoutMkLst>
            <pc:docMk/>
            <pc:sldMasterMk cId="0" sldId="2147483648"/>
            <pc:sldLayoutMk cId="0" sldId="2147483669"/>
          </pc:sldLayoutMkLst>
          <pc:grpChg chg="del">
            <ac:chgData name="Marc ARAMA" userId="c34cdf50-1637-4ac9-aa0d-d2eaa7fade23" providerId="ADAL" clId="{989E47FB-1CCA-9C4E-8835-12CC5B8F1E45}" dt="2024-08-02T13:11:34.312" v="359" actId="478"/>
            <ac:grpSpMkLst>
              <pc:docMk/>
              <pc:sldMasterMk cId="0" sldId="2147483648"/>
              <pc:sldLayoutMk cId="0" sldId="2147483669"/>
              <ac:grpSpMk id="3" creationId="{1D8F3400-BC77-8381-AFCC-7FB80C6E33B1}"/>
            </ac:grpSpMkLst>
          </pc:grpChg>
          <pc:picChg chg="add mod ord">
            <ac:chgData name="Marc ARAMA" userId="c34cdf50-1637-4ac9-aa0d-d2eaa7fade23" providerId="ADAL" clId="{989E47FB-1CCA-9C4E-8835-12CC5B8F1E45}" dt="2024-08-02T13:11:38.232" v="361" actId="13244"/>
            <ac:picMkLst>
              <pc:docMk/>
              <pc:sldMasterMk cId="0" sldId="2147483648"/>
              <pc:sldLayoutMk cId="0" sldId="2147483669"/>
              <ac:picMk id="2" creationId="{585FD89E-CDB3-4734-9573-20F94A9CEFA2}"/>
            </ac:picMkLst>
          </pc:picChg>
        </pc:sldLayoutChg>
        <pc:sldLayoutChg chg="addSp delSp modSp mod">
          <pc:chgData name="Marc ARAMA" userId="c34cdf50-1637-4ac9-aa0d-d2eaa7fade23" providerId="ADAL" clId="{989E47FB-1CCA-9C4E-8835-12CC5B8F1E45}" dt="2024-08-02T15:32:14.512" v="569" actId="2085"/>
          <pc:sldLayoutMkLst>
            <pc:docMk/>
            <pc:sldMasterMk cId="0" sldId="2147483648"/>
            <pc:sldLayoutMk cId="2047345200" sldId="2147483712"/>
          </pc:sldLayoutMkLst>
          <pc:spChg chg="del topLvl">
            <ac:chgData name="Marc ARAMA" userId="c34cdf50-1637-4ac9-aa0d-d2eaa7fade23" providerId="ADAL" clId="{989E47FB-1CCA-9C4E-8835-12CC5B8F1E45}" dt="2024-08-02T14:52:09.472" v="545" actId="478"/>
            <ac:spMkLst>
              <pc:docMk/>
              <pc:sldMasterMk cId="0" sldId="2147483648"/>
              <pc:sldLayoutMk cId="2047345200" sldId="2147483712"/>
              <ac:spMk id="9" creationId="{74F773DA-C43E-5DEE-A6C3-62300A84E37E}"/>
            </ac:spMkLst>
          </pc:spChg>
          <pc:spChg chg="topLvl">
            <ac:chgData name="Marc ARAMA" userId="c34cdf50-1637-4ac9-aa0d-d2eaa7fade23" providerId="ADAL" clId="{989E47FB-1CCA-9C4E-8835-12CC5B8F1E45}" dt="2024-08-02T14:52:09.472" v="545" actId="478"/>
            <ac:spMkLst>
              <pc:docMk/>
              <pc:sldMasterMk cId="0" sldId="2147483648"/>
              <pc:sldLayoutMk cId="2047345200" sldId="2147483712"/>
              <ac:spMk id="10" creationId="{D85136D3-AB07-14CE-BAF6-97C27AEC7161}"/>
            </ac:spMkLst>
          </pc:spChg>
          <pc:grpChg chg="del">
            <ac:chgData name="Marc ARAMA" userId="c34cdf50-1637-4ac9-aa0d-d2eaa7fade23" providerId="ADAL" clId="{989E47FB-1CCA-9C4E-8835-12CC5B8F1E45}" dt="2024-08-02T13:11:45.796" v="362" actId="478"/>
            <ac:grpSpMkLst>
              <pc:docMk/>
              <pc:sldMasterMk cId="0" sldId="2147483648"/>
              <pc:sldLayoutMk cId="2047345200" sldId="2147483712"/>
              <ac:grpSpMk id="3" creationId="{29386D10-E259-D174-B94F-9A3A0BDD5A46}"/>
            </ac:grpSpMkLst>
          </pc:grpChg>
          <pc:grpChg chg="del">
            <ac:chgData name="Marc ARAMA" userId="c34cdf50-1637-4ac9-aa0d-d2eaa7fade23" providerId="ADAL" clId="{989E47FB-1CCA-9C4E-8835-12CC5B8F1E45}" dt="2024-08-02T14:52:09.472" v="545" actId="478"/>
            <ac:grpSpMkLst>
              <pc:docMk/>
              <pc:sldMasterMk cId="0" sldId="2147483648"/>
              <pc:sldLayoutMk cId="2047345200" sldId="2147483712"/>
              <ac:grpSpMk id="11" creationId="{38D2137E-A0E1-DB74-B4FC-368042F24F04}"/>
            </ac:grpSpMkLst>
          </pc:grpChg>
          <pc:picChg chg="add mod ord">
            <ac:chgData name="Marc ARAMA" userId="c34cdf50-1637-4ac9-aa0d-d2eaa7fade23" providerId="ADAL" clId="{989E47FB-1CCA-9C4E-8835-12CC5B8F1E45}" dt="2024-08-02T13:11:49.754" v="364" actId="13244"/>
            <ac:picMkLst>
              <pc:docMk/>
              <pc:sldMasterMk cId="0" sldId="2147483648"/>
              <pc:sldLayoutMk cId="2047345200" sldId="2147483712"/>
              <ac:picMk id="2" creationId="{CF8D03F8-3036-7C2F-8116-3E5D36149E72}"/>
            </ac:picMkLst>
          </pc:picChg>
          <pc:picChg chg="mod">
            <ac:chgData name="Marc ARAMA" userId="c34cdf50-1637-4ac9-aa0d-d2eaa7fade23" providerId="ADAL" clId="{989E47FB-1CCA-9C4E-8835-12CC5B8F1E45}" dt="2024-08-02T15:32:14.512" v="569" actId="2085"/>
            <ac:picMkLst>
              <pc:docMk/>
              <pc:sldMasterMk cId="0" sldId="2147483648"/>
              <pc:sldLayoutMk cId="2047345200" sldId="2147483712"/>
              <ac:picMk id="12" creationId="{733E7DB2-638F-FD93-74A5-2A61D2F6F7A5}"/>
            </ac:picMkLst>
          </pc:picChg>
          <pc:cxnChg chg="mod">
            <ac:chgData name="Marc ARAMA" userId="c34cdf50-1637-4ac9-aa0d-d2eaa7fade23" providerId="ADAL" clId="{989E47FB-1CCA-9C4E-8835-12CC5B8F1E45}" dt="2024-08-02T15:32:12.225" v="567" actId="14100"/>
            <ac:cxnSpMkLst>
              <pc:docMk/>
              <pc:sldMasterMk cId="0" sldId="2147483648"/>
              <pc:sldLayoutMk cId="2047345200" sldId="2147483712"/>
              <ac:cxnSpMk id="14" creationId="{85ADC4A8-B5CA-2C95-3356-723CD193561F}"/>
            </ac:cxnSpMkLst>
          </pc:cxnChg>
        </pc:sldLayoutChg>
        <pc:sldLayoutChg chg="addSp delSp modSp mod">
          <pc:chgData name="Marc ARAMA" userId="c34cdf50-1637-4ac9-aa0d-d2eaa7fade23" providerId="ADAL" clId="{989E47FB-1CCA-9C4E-8835-12CC5B8F1E45}" dt="2024-08-02T14:58:36.762" v="552" actId="208"/>
          <pc:sldLayoutMkLst>
            <pc:docMk/>
            <pc:sldMasterMk cId="0" sldId="2147483648"/>
            <pc:sldLayoutMk cId="303016582" sldId="2147483714"/>
          </pc:sldLayoutMkLst>
          <pc:spChg chg="mod">
            <ac:chgData name="Marc ARAMA" userId="c34cdf50-1637-4ac9-aa0d-d2eaa7fade23" providerId="ADAL" clId="{989E47FB-1CCA-9C4E-8835-12CC5B8F1E45}" dt="2024-08-02T14:58:12.518" v="550" actId="207"/>
            <ac:spMkLst>
              <pc:docMk/>
              <pc:sldMasterMk cId="0" sldId="2147483648"/>
              <pc:sldLayoutMk cId="303016582" sldId="2147483714"/>
              <ac:spMk id="3" creationId="{ED7740F9-3C8F-4E84-80B4-9DD638600DB5}"/>
            </ac:spMkLst>
          </pc:spChg>
          <pc:spChg chg="mod">
            <ac:chgData name="Marc ARAMA" userId="c34cdf50-1637-4ac9-aa0d-d2eaa7fade23" providerId="ADAL" clId="{989E47FB-1CCA-9C4E-8835-12CC5B8F1E45}" dt="2024-08-02T14:58:22.470" v="551" actId="207"/>
            <ac:spMkLst>
              <pc:docMk/>
              <pc:sldMasterMk cId="0" sldId="2147483648"/>
              <pc:sldLayoutMk cId="303016582" sldId="2147483714"/>
              <ac:spMk id="4" creationId="{99E5F5C6-6129-3569-EA21-67C04F4268AF}"/>
            </ac:spMkLst>
          </pc:spChg>
          <pc:spChg chg="mod modVis">
            <ac:chgData name="Marc ARAMA" userId="c34cdf50-1637-4ac9-aa0d-d2eaa7fade23" providerId="ADAL" clId="{989E47FB-1CCA-9C4E-8835-12CC5B8F1E45}" dt="2024-08-02T13:10:04.394" v="351" actId="14429"/>
            <ac:spMkLst>
              <pc:docMk/>
              <pc:sldMasterMk cId="0" sldId="2147483648"/>
              <pc:sldLayoutMk cId="303016582" sldId="2147483714"/>
              <ac:spMk id="19" creationId="{B074307D-7B41-35CD-A391-C67BD4141BD0}"/>
            </ac:spMkLst>
          </pc:spChg>
          <pc:grpChg chg="add del">
            <ac:chgData name="Marc ARAMA" userId="c34cdf50-1637-4ac9-aa0d-d2eaa7fade23" providerId="ADAL" clId="{989E47FB-1CCA-9C4E-8835-12CC5B8F1E45}" dt="2024-08-02T13:10:11.251" v="352" actId="478"/>
            <ac:grpSpMkLst>
              <pc:docMk/>
              <pc:sldMasterMk cId="0" sldId="2147483648"/>
              <pc:sldLayoutMk cId="303016582" sldId="2147483714"/>
              <ac:grpSpMk id="15" creationId="{4822CFAC-7674-BF63-48AE-8FE3587FB26A}"/>
            </ac:grpSpMkLst>
          </pc:grpChg>
          <pc:picChg chg="add mod ord modVis">
            <ac:chgData name="Marc ARAMA" userId="c34cdf50-1637-4ac9-aa0d-d2eaa7fade23" providerId="ADAL" clId="{989E47FB-1CCA-9C4E-8835-12CC5B8F1E45}" dt="2024-08-02T13:10:15.979" v="354" actId="13244"/>
            <ac:picMkLst>
              <pc:docMk/>
              <pc:sldMasterMk cId="0" sldId="2147483648"/>
              <pc:sldLayoutMk cId="303016582" sldId="2147483714"/>
              <ac:picMk id="7" creationId="{3C928D75-F1C5-6A29-628B-BE4406E6737F}"/>
            </ac:picMkLst>
          </pc:picChg>
          <pc:cxnChg chg="mod">
            <ac:chgData name="Marc ARAMA" userId="c34cdf50-1637-4ac9-aa0d-d2eaa7fade23" providerId="ADAL" clId="{989E47FB-1CCA-9C4E-8835-12CC5B8F1E45}" dt="2024-08-02T14:58:36.762" v="552" actId="208"/>
            <ac:cxnSpMkLst>
              <pc:docMk/>
              <pc:sldMasterMk cId="0" sldId="2147483648"/>
              <pc:sldLayoutMk cId="303016582" sldId="2147483714"/>
              <ac:cxnSpMk id="2" creationId="{D647CE6C-D213-4AC5-55A6-758A4E7D7859}"/>
            </ac:cxnSpMkLst>
          </pc:cxnChg>
          <pc:cxnChg chg="mod">
            <ac:chgData name="Marc ARAMA" userId="c34cdf50-1637-4ac9-aa0d-d2eaa7fade23" providerId="ADAL" clId="{989E47FB-1CCA-9C4E-8835-12CC5B8F1E45}" dt="2024-08-02T14:58:36.762" v="552" actId="208"/>
            <ac:cxnSpMkLst>
              <pc:docMk/>
              <pc:sldMasterMk cId="0" sldId="2147483648"/>
              <pc:sldLayoutMk cId="303016582" sldId="2147483714"/>
              <ac:cxnSpMk id="11" creationId="{C6C49AD1-F16D-A073-7DEF-FE2A05660AB5}"/>
            </ac:cxnSpMkLst>
          </pc:cxnChg>
          <pc:cxnChg chg="mod">
            <ac:chgData name="Marc ARAMA" userId="c34cdf50-1637-4ac9-aa0d-d2eaa7fade23" providerId="ADAL" clId="{989E47FB-1CCA-9C4E-8835-12CC5B8F1E45}" dt="2024-08-02T14:58:36.762" v="552" actId="208"/>
            <ac:cxnSpMkLst>
              <pc:docMk/>
              <pc:sldMasterMk cId="0" sldId="2147483648"/>
              <pc:sldLayoutMk cId="303016582" sldId="2147483714"/>
              <ac:cxnSpMk id="14" creationId="{89D9D0EF-1753-AA78-BF82-39EC8DB508CB}"/>
            </ac:cxnSpMkLst>
          </pc:cxnChg>
        </pc:sldLayoutChg>
        <pc:sldLayoutChg chg="addSp delSp modSp mod">
          <pc:chgData name="Marc ARAMA" userId="c34cdf50-1637-4ac9-aa0d-d2eaa7fade23" providerId="ADAL" clId="{989E47FB-1CCA-9C4E-8835-12CC5B8F1E45}" dt="2024-08-02T15:01:16.635" v="555" actId="16037"/>
          <pc:sldLayoutMkLst>
            <pc:docMk/>
            <pc:sldMasterMk cId="0" sldId="2147483648"/>
            <pc:sldLayoutMk cId="2512564404" sldId="2147483715"/>
          </pc:sldLayoutMkLst>
          <pc:spChg chg="mod modCrop">
            <ac:chgData name="Marc ARAMA" userId="c34cdf50-1637-4ac9-aa0d-d2eaa7fade23" providerId="ADAL" clId="{989E47FB-1CCA-9C4E-8835-12CC5B8F1E45}" dt="2024-08-02T14:45:04.186" v="544" actId="18131"/>
            <ac:spMkLst>
              <pc:docMk/>
              <pc:sldMasterMk cId="0" sldId="2147483648"/>
              <pc:sldLayoutMk cId="2512564404" sldId="2147483715"/>
              <ac:spMk id="3" creationId="{BA7B08C5-B53D-FBB9-198E-B206E3D065F9}"/>
            </ac:spMkLst>
          </pc:spChg>
          <pc:spChg chg="mod">
            <ac:chgData name="Marc ARAMA" userId="c34cdf50-1637-4ac9-aa0d-d2eaa7fade23" providerId="ADAL" clId="{989E47FB-1CCA-9C4E-8835-12CC5B8F1E45}" dt="2024-08-02T15:01:16.635" v="555" actId="16037"/>
            <ac:spMkLst>
              <pc:docMk/>
              <pc:sldMasterMk cId="0" sldId="2147483648"/>
              <pc:sldLayoutMk cId="2512564404" sldId="2147483715"/>
              <ac:spMk id="23" creationId="{00000000-0000-0000-0000-000000000000}"/>
            </ac:spMkLst>
          </pc:spChg>
          <pc:grpChg chg="del">
            <ac:chgData name="Marc ARAMA" userId="c34cdf50-1637-4ac9-aa0d-d2eaa7fade23" providerId="ADAL" clId="{989E47FB-1CCA-9C4E-8835-12CC5B8F1E45}" dt="2024-08-02T13:11:10.231" v="356" actId="478"/>
            <ac:grpSpMkLst>
              <pc:docMk/>
              <pc:sldMasterMk cId="0" sldId="2147483648"/>
              <pc:sldLayoutMk cId="2512564404" sldId="2147483715"/>
              <ac:grpSpMk id="15" creationId="{4822CFAC-7674-BF63-48AE-8FE3587FB26A}"/>
            </ac:grpSpMkLst>
          </pc:grpChg>
          <pc:picChg chg="add mod">
            <ac:chgData name="Marc ARAMA" userId="c34cdf50-1637-4ac9-aa0d-d2eaa7fade23" providerId="ADAL" clId="{989E47FB-1CCA-9C4E-8835-12CC5B8F1E45}" dt="2024-08-02T13:10:49.593" v="355"/>
            <ac:picMkLst>
              <pc:docMk/>
              <pc:sldMasterMk cId="0" sldId="2147483648"/>
              <pc:sldLayoutMk cId="2512564404" sldId="2147483715"/>
              <ac:picMk id="4" creationId="{0E29D270-E05A-7699-6BD3-06437C037929}"/>
            </ac:picMkLst>
          </pc:picChg>
          <pc:picChg chg="add mod ord">
            <ac:chgData name="Marc ARAMA" userId="c34cdf50-1637-4ac9-aa0d-d2eaa7fade23" providerId="ADAL" clId="{989E47FB-1CCA-9C4E-8835-12CC5B8F1E45}" dt="2024-08-02T13:11:14.962" v="358" actId="13244"/>
            <ac:picMkLst>
              <pc:docMk/>
              <pc:sldMasterMk cId="0" sldId="2147483648"/>
              <pc:sldLayoutMk cId="2512564404" sldId="2147483715"/>
              <ac:picMk id="5" creationId="{970EAE15-44C9-A293-63AE-2C40D19CD497}"/>
            </ac:picMkLst>
          </pc:picChg>
        </pc:sldLayoutChg>
        <pc:sldLayoutChg chg="modSp mod">
          <pc:chgData name="Marc ARAMA" userId="c34cdf50-1637-4ac9-aa0d-d2eaa7fade23" providerId="ADAL" clId="{989E47FB-1CCA-9C4E-8835-12CC5B8F1E45}" dt="2024-08-02T15:32:46.009" v="570" actId="2085"/>
          <pc:sldLayoutMkLst>
            <pc:docMk/>
            <pc:sldMasterMk cId="0" sldId="2147483648"/>
            <pc:sldLayoutMk cId="2945744532" sldId="2147483716"/>
          </pc:sldLayoutMkLst>
          <pc:picChg chg="mod">
            <ac:chgData name="Marc ARAMA" userId="c34cdf50-1637-4ac9-aa0d-d2eaa7fade23" providerId="ADAL" clId="{989E47FB-1CCA-9C4E-8835-12CC5B8F1E45}" dt="2024-08-02T15:32:46.009" v="570" actId="2085"/>
            <ac:picMkLst>
              <pc:docMk/>
              <pc:sldMasterMk cId="0" sldId="2147483648"/>
              <pc:sldLayoutMk cId="2945744532" sldId="2147483716"/>
              <ac:picMk id="12" creationId="{733E7DB2-638F-FD93-74A5-2A61D2F6F7A5}"/>
            </ac:picMkLst>
          </pc:picChg>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Feuille_de_calcul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Feuille_de_calcul_Microsoft_Excel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1"/>
  <c:style val="2"/>
  <c:chart>
    <c:title>
      <c:tx>
        <c:rich>
          <a:bodyPr rot="0" spcFirstLastPara="1" vertOverflow="ellipsis" vert="horz" wrap="square" anchor="ctr" anchorCtr="1"/>
          <a:lstStyle/>
          <a:p>
            <a:pPr>
              <a:defRPr sz="900" b="0" i="0" u="none" strike="noStrike" kern="1200" spc="0" baseline="0">
                <a:solidFill>
                  <a:schemeClr val="tx1"/>
                </a:solidFill>
                <a:latin typeface="+mn-lt"/>
                <a:ea typeface="+mn-ea"/>
                <a:cs typeface="+mn-cs"/>
              </a:defRPr>
            </a:pPr>
            <a:r>
              <a:rPr lang="fr-FR" sz="900" b="0" i="0" baseline="0" dirty="0">
                <a:solidFill>
                  <a:schemeClr val="tx1"/>
                </a:solidFill>
                <a:effectLst/>
              </a:rPr>
              <a:t>Graphique avec palette de couleur 1</a:t>
            </a:r>
            <a:endParaRPr lang="fr-FR" sz="900" dirty="0">
              <a:solidFill>
                <a:schemeClr val="tx1"/>
              </a:solidFill>
              <a:effectLst/>
            </a:endParaRPr>
          </a:p>
        </c:rich>
      </c:tx>
      <c:overlay val="1"/>
      <c:spPr>
        <a:noFill/>
        <a:ln>
          <a:noFill/>
        </a:ln>
        <a:effectLst/>
      </c:spPr>
    </c:title>
    <c:autoTitleDeleted val="0"/>
    <c:plotArea>
      <c:layout/>
      <c:barChart>
        <c:barDir val="col"/>
        <c:grouping val="clustered"/>
        <c:varyColors val="1"/>
        <c:ser>
          <c:idx val="0"/>
          <c:order val="0"/>
          <c:tx>
            <c:strRef>
              <c:f>Feuil1!$B$1</c:f>
              <c:strCache>
                <c:ptCount val="1"/>
                <c:pt idx="0">
                  <c:v>Série 1</c:v>
                </c:pt>
              </c:strCache>
            </c:strRef>
          </c:tx>
          <c:spPr>
            <a:solidFill>
              <a:srgbClr val="831F82"/>
            </a:solidFill>
            <a:ln>
              <a:noFill/>
            </a:ln>
            <a:effectLst/>
          </c:spPr>
          <c:invertIfNegative val="1"/>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A696-4E8F-889D-3F0FC9557BC4}"/>
            </c:ext>
          </c:extLst>
        </c:ser>
        <c:ser>
          <c:idx val="1"/>
          <c:order val="1"/>
          <c:tx>
            <c:strRef>
              <c:f>Feuil1!$C$1</c:f>
              <c:strCache>
                <c:ptCount val="1"/>
                <c:pt idx="0">
                  <c:v>Série 2</c:v>
                </c:pt>
              </c:strCache>
            </c:strRef>
          </c:tx>
          <c:spPr>
            <a:solidFill>
              <a:srgbClr val="00B8DE"/>
            </a:solidFill>
            <a:ln>
              <a:noFill/>
            </a:ln>
            <a:effectLst/>
          </c:spPr>
          <c:invertIfNegative val="1"/>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1-A696-4E8F-889D-3F0FC9557BC4}"/>
            </c:ext>
          </c:extLst>
        </c:ser>
        <c:ser>
          <c:idx val="2"/>
          <c:order val="2"/>
          <c:tx>
            <c:strRef>
              <c:f>Feuil1!$D$1</c:f>
              <c:strCache>
                <c:ptCount val="1"/>
                <c:pt idx="0">
                  <c:v>Série 3</c:v>
                </c:pt>
              </c:strCache>
            </c:strRef>
          </c:tx>
          <c:spPr>
            <a:solidFill>
              <a:srgbClr val="B579B4"/>
            </a:solidFill>
            <a:ln>
              <a:noFill/>
            </a:ln>
            <a:effectLst/>
          </c:spPr>
          <c:invertIfNegative val="1"/>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2-A696-4E8F-889D-3F0FC9557BC4}"/>
            </c:ext>
          </c:extLst>
        </c:ser>
        <c:dLbls>
          <c:showLegendKey val="0"/>
          <c:showVal val="0"/>
          <c:showCatName val="0"/>
          <c:showSerName val="0"/>
          <c:showPercent val="0"/>
          <c:showBubbleSize val="0"/>
        </c:dLbls>
        <c:gapWidth val="219"/>
        <c:overlap val="-27"/>
        <c:axId val="92451968"/>
        <c:axId val="92453504"/>
      </c:barChart>
      <c:catAx>
        <c:axId val="92451968"/>
        <c:scaling>
          <c:orientation val="minMax"/>
        </c:scaling>
        <c:delete val="1"/>
        <c:axPos val="b"/>
        <c:numFmt formatCode="General" sourceLinked="1"/>
        <c:majorTickMark val="none"/>
        <c:minorTickMark val="cross"/>
        <c:tickLblPos val="none"/>
        <c:crossAx val="92453504"/>
        <c:crosses val="autoZero"/>
        <c:auto val="1"/>
        <c:lblAlgn val="ctr"/>
        <c:lblOffset val="100"/>
        <c:noMultiLvlLbl val="1"/>
      </c:catAx>
      <c:valAx>
        <c:axId val="9245350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cross"/>
        <c:tickLblPos val="none"/>
        <c:crossAx val="92451968"/>
        <c:crosses val="autoZero"/>
        <c:crossBetween val="between"/>
      </c:valAx>
      <c:spPr>
        <a:noFill/>
        <a:ln>
          <a:noFill/>
        </a:ln>
        <a:effectLst/>
      </c:spPr>
    </c:plotArea>
    <c:legend>
      <c:legendPos val="b"/>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1"/>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1"/>
  <c:style val="3"/>
  <c:chart>
    <c:title>
      <c:tx>
        <c:rich>
          <a:bodyPr rot="0" spcFirstLastPara="1" vertOverflow="ellipsis" vert="horz" wrap="square" anchor="ctr" anchorCtr="1"/>
          <a:lstStyle/>
          <a:p>
            <a:pPr>
              <a:defRPr sz="900" b="0" i="0" u="none" strike="noStrike" kern="1200" spc="0" baseline="0">
                <a:solidFill>
                  <a:schemeClr val="accent1"/>
                </a:solidFill>
                <a:latin typeface="+mn-lt"/>
                <a:ea typeface="+mn-ea"/>
                <a:cs typeface="+mn-cs"/>
              </a:defRPr>
            </a:pPr>
            <a:r>
              <a:rPr lang="fr-FR" sz="900" dirty="0">
                <a:solidFill>
                  <a:schemeClr val="accent1"/>
                </a:solidFill>
              </a:rPr>
              <a:t>Graphique</a:t>
            </a:r>
            <a:r>
              <a:rPr lang="fr-FR" sz="900" baseline="0" dirty="0">
                <a:solidFill>
                  <a:schemeClr val="accent1"/>
                </a:solidFill>
              </a:rPr>
              <a:t> </a:t>
            </a:r>
            <a:r>
              <a:rPr lang="fr-FR" sz="900" dirty="0">
                <a:solidFill>
                  <a:schemeClr val="accent1"/>
                </a:solidFill>
              </a:rPr>
              <a:t>couleur</a:t>
            </a:r>
            <a:r>
              <a:rPr lang="fr-FR" sz="900" baseline="0" dirty="0">
                <a:solidFill>
                  <a:schemeClr val="accent1"/>
                </a:solidFill>
              </a:rPr>
              <a:t> monochrome 1</a:t>
            </a:r>
            <a:endParaRPr lang="fr-FR" sz="900" dirty="0">
              <a:solidFill>
                <a:schemeClr val="accent1"/>
              </a:solidFill>
            </a:endParaRPr>
          </a:p>
        </c:rich>
      </c:tx>
      <c:overlay val="1"/>
      <c:spPr>
        <a:noFill/>
        <a:ln>
          <a:noFill/>
        </a:ln>
        <a:effectLst/>
      </c:spPr>
    </c:title>
    <c:autoTitleDeleted val="0"/>
    <c:plotArea>
      <c:layout/>
      <c:barChart>
        <c:barDir val="col"/>
        <c:grouping val="clustered"/>
        <c:varyColors val="1"/>
        <c:ser>
          <c:idx val="0"/>
          <c:order val="0"/>
          <c:tx>
            <c:strRef>
              <c:f>Feuil1!$B$1</c:f>
              <c:strCache>
                <c:ptCount val="1"/>
                <c:pt idx="0">
                  <c:v>Série 1</c:v>
                </c:pt>
              </c:strCache>
            </c:strRef>
          </c:tx>
          <c:spPr>
            <a:solidFill>
              <a:srgbClr val="6B186A"/>
            </a:solidFill>
            <a:ln>
              <a:noFill/>
            </a:ln>
            <a:effectLst/>
          </c:spPr>
          <c:invertIfNegative val="1"/>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8458-4DD2-8F2A-E03FABE45D44}"/>
            </c:ext>
          </c:extLst>
        </c:ser>
        <c:ser>
          <c:idx val="1"/>
          <c:order val="1"/>
          <c:tx>
            <c:strRef>
              <c:f>Feuil1!$C$1</c:f>
              <c:strCache>
                <c:ptCount val="1"/>
                <c:pt idx="0">
                  <c:v>Série 2</c:v>
                </c:pt>
              </c:strCache>
            </c:strRef>
          </c:tx>
          <c:spPr>
            <a:solidFill>
              <a:srgbClr val="831F82"/>
            </a:solidFill>
            <a:ln>
              <a:noFill/>
            </a:ln>
            <a:effectLst/>
          </c:spPr>
          <c:invertIfNegative val="1"/>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1-8458-4DD2-8F2A-E03FABE45D44}"/>
            </c:ext>
          </c:extLst>
        </c:ser>
        <c:ser>
          <c:idx val="2"/>
          <c:order val="2"/>
          <c:tx>
            <c:strRef>
              <c:f>Feuil1!$D$1</c:f>
              <c:strCache>
                <c:ptCount val="1"/>
                <c:pt idx="0">
                  <c:v>Série 3</c:v>
                </c:pt>
              </c:strCache>
            </c:strRef>
          </c:tx>
          <c:spPr>
            <a:solidFill>
              <a:srgbClr val="BBA2BB"/>
            </a:solidFill>
            <a:ln>
              <a:noFill/>
            </a:ln>
            <a:effectLst/>
          </c:spPr>
          <c:invertIfNegative val="1"/>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2-8458-4DD2-8F2A-E03FABE45D44}"/>
            </c:ext>
          </c:extLst>
        </c:ser>
        <c:dLbls>
          <c:showLegendKey val="0"/>
          <c:showVal val="0"/>
          <c:showCatName val="0"/>
          <c:showSerName val="0"/>
          <c:showPercent val="0"/>
          <c:showBubbleSize val="0"/>
        </c:dLbls>
        <c:gapWidth val="219"/>
        <c:overlap val="-27"/>
        <c:axId val="92514944"/>
        <c:axId val="95027584"/>
      </c:barChart>
      <c:catAx>
        <c:axId val="92514944"/>
        <c:scaling>
          <c:orientation val="minMax"/>
        </c:scaling>
        <c:delete val="1"/>
        <c:axPos val="b"/>
        <c:numFmt formatCode="General" sourceLinked="1"/>
        <c:majorTickMark val="none"/>
        <c:minorTickMark val="cross"/>
        <c:tickLblPos val="none"/>
        <c:crossAx val="95027584"/>
        <c:crosses val="autoZero"/>
        <c:auto val="1"/>
        <c:lblAlgn val="ctr"/>
        <c:lblOffset val="100"/>
        <c:noMultiLvlLbl val="1"/>
      </c:catAx>
      <c:valAx>
        <c:axId val="9502758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cross"/>
        <c:tickLblPos val="none"/>
        <c:crossAx val="92514944"/>
        <c:crosses val="autoZero"/>
        <c:crossBetween val="between"/>
      </c:valAx>
      <c:spPr>
        <a:noFill/>
        <a:ln>
          <a:noFill/>
        </a:ln>
        <a:effectLst/>
      </c:spPr>
    </c:plotArea>
    <c:legend>
      <c:legendPos val="b"/>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1"/>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1"/>
  <c:style val="4"/>
  <c:chart>
    <c:title>
      <c:tx>
        <c:rich>
          <a:bodyPr rot="0" spcFirstLastPara="1" vertOverflow="ellipsis" vert="horz" wrap="square" anchor="ctr" anchorCtr="1"/>
          <a:lstStyle/>
          <a:p>
            <a:pPr>
              <a:defRPr sz="900" b="0" i="0" u="none" strike="noStrike" kern="1200" spc="0" baseline="0">
                <a:solidFill>
                  <a:schemeClr val="accent2"/>
                </a:solidFill>
                <a:latin typeface="+mn-lt"/>
                <a:ea typeface="+mn-ea"/>
                <a:cs typeface="+mn-cs"/>
              </a:defRPr>
            </a:pPr>
            <a:r>
              <a:rPr lang="fr-FR" sz="900" dirty="0">
                <a:solidFill>
                  <a:schemeClr val="accent2"/>
                </a:solidFill>
              </a:rPr>
              <a:t>Graphique couleur</a:t>
            </a:r>
            <a:r>
              <a:rPr lang="fr-FR" sz="900" baseline="0" dirty="0">
                <a:solidFill>
                  <a:schemeClr val="accent2"/>
                </a:solidFill>
              </a:rPr>
              <a:t> monochrome 2</a:t>
            </a:r>
            <a:endParaRPr lang="fr-FR" sz="900" dirty="0">
              <a:solidFill>
                <a:schemeClr val="accent2"/>
              </a:solidFill>
            </a:endParaRPr>
          </a:p>
        </c:rich>
      </c:tx>
      <c:overlay val="1"/>
      <c:spPr>
        <a:noFill/>
        <a:ln>
          <a:noFill/>
        </a:ln>
        <a:effectLst/>
      </c:spPr>
    </c:title>
    <c:autoTitleDeleted val="0"/>
    <c:plotArea>
      <c:layout/>
      <c:barChart>
        <c:barDir val="col"/>
        <c:grouping val="clustered"/>
        <c:varyColors val="1"/>
        <c:ser>
          <c:idx val="0"/>
          <c:order val="0"/>
          <c:tx>
            <c:strRef>
              <c:f>Feuil1!$B$1</c:f>
              <c:strCache>
                <c:ptCount val="1"/>
                <c:pt idx="0">
                  <c:v>Série 1</c:v>
                </c:pt>
              </c:strCache>
            </c:strRef>
          </c:tx>
          <c:spPr>
            <a:solidFill>
              <a:srgbClr val="0097B7"/>
            </a:solidFill>
            <a:ln>
              <a:noFill/>
            </a:ln>
            <a:effectLst/>
          </c:spPr>
          <c:invertIfNegative val="1"/>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83CF-442E-A117-9D58F23E78FB}"/>
            </c:ext>
          </c:extLst>
        </c:ser>
        <c:ser>
          <c:idx val="1"/>
          <c:order val="1"/>
          <c:tx>
            <c:strRef>
              <c:f>Feuil1!$C$1</c:f>
              <c:strCache>
                <c:ptCount val="1"/>
                <c:pt idx="0">
                  <c:v>Série 2</c:v>
                </c:pt>
              </c:strCache>
            </c:strRef>
          </c:tx>
          <c:spPr>
            <a:solidFill>
              <a:srgbClr val="00B8DE"/>
            </a:solidFill>
            <a:ln>
              <a:noFill/>
            </a:ln>
            <a:effectLst/>
          </c:spPr>
          <c:invertIfNegative val="1"/>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1-83CF-442E-A117-9D58F23E78FB}"/>
            </c:ext>
          </c:extLst>
        </c:ser>
        <c:ser>
          <c:idx val="2"/>
          <c:order val="2"/>
          <c:tx>
            <c:strRef>
              <c:f>Feuil1!$D$1</c:f>
              <c:strCache>
                <c:ptCount val="1"/>
                <c:pt idx="0">
                  <c:v>Série 3</c:v>
                </c:pt>
              </c:strCache>
            </c:strRef>
          </c:tx>
          <c:spPr>
            <a:solidFill>
              <a:srgbClr val="A0D4EA"/>
            </a:solidFill>
            <a:ln>
              <a:noFill/>
            </a:ln>
            <a:effectLst/>
          </c:spPr>
          <c:invertIfNegative val="1"/>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2-83CF-442E-A117-9D58F23E78FB}"/>
            </c:ext>
          </c:extLst>
        </c:ser>
        <c:dLbls>
          <c:showLegendKey val="0"/>
          <c:showVal val="0"/>
          <c:showCatName val="0"/>
          <c:showSerName val="0"/>
          <c:showPercent val="0"/>
          <c:showBubbleSize val="0"/>
        </c:dLbls>
        <c:gapWidth val="219"/>
        <c:overlap val="-27"/>
        <c:axId val="95093120"/>
        <c:axId val="95094656"/>
      </c:barChart>
      <c:catAx>
        <c:axId val="95093120"/>
        <c:scaling>
          <c:orientation val="minMax"/>
        </c:scaling>
        <c:delete val="1"/>
        <c:axPos val="b"/>
        <c:numFmt formatCode="General" sourceLinked="1"/>
        <c:majorTickMark val="none"/>
        <c:minorTickMark val="cross"/>
        <c:tickLblPos val="none"/>
        <c:crossAx val="95094656"/>
        <c:crosses val="autoZero"/>
        <c:auto val="1"/>
        <c:lblAlgn val="ctr"/>
        <c:lblOffset val="100"/>
        <c:noMultiLvlLbl val="1"/>
      </c:catAx>
      <c:valAx>
        <c:axId val="9509465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cross"/>
        <c:tickLblPos val="none"/>
        <c:crossAx val="95093120"/>
        <c:crosses val="autoZero"/>
        <c:crossBetween val="between"/>
      </c:valAx>
      <c:spPr>
        <a:noFill/>
        <a:ln>
          <a:noFill/>
        </a:ln>
        <a:effectLst/>
      </c:spPr>
    </c:plotArea>
    <c:legend>
      <c:legendPos val="b"/>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1"/>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3" dt="2024-07-25T11:17:37.622" idx="1">
    <p:pos x="10" y="10"/>
    <p:text>diapo pour comparer avec l'ancienne DA</p:text>
    <p:extLst>
      <p:ext uri="{C676402C-5697-4E1C-873F-D02D1690AC5C}">
        <p15:threadingInfo xmlns:p15="http://schemas.microsoft.com/office/powerpoint/2012/main" timeZoneBias="-120"/>
      </p:ext>
    </p:extLst>
  </p:cm>
</p:cmLst>
</file>

<file path=ppt/diagrams/_rels/data1.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BBDAFF-9875-42B4-867E-AB2A43DEFFDA}" type="doc">
      <dgm:prSet loTypeId="urn:microsoft.com/office/officeart/2005/8/layout/radial3" loCatId="relationship" qsTypeId="urn:microsoft.com/office/officeart/2005/8/quickstyle/simple5" qsCatId="simple" csTypeId="urn:microsoft.com/office/officeart/2005/8/colors/accent6_3" csCatId="accent6" phldr="1"/>
      <dgm:spPr/>
      <dgm:t>
        <a:bodyPr/>
        <a:lstStyle/>
        <a:p>
          <a:endParaRPr lang="fr-FR"/>
        </a:p>
      </dgm:t>
    </dgm:pt>
    <dgm:pt modelId="{A3FE6EE4-244D-4627-9153-D3493AC5AD06}">
      <dgm:prSet phldrT="[Texte]" custT="1"/>
      <dgm:spPr>
        <a:solidFill>
          <a:srgbClr val="FEE155"/>
        </a:solidFill>
      </dgm:spPr>
      <dgm:t>
        <a:bodyPr/>
        <a:lstStyle/>
        <a:p>
          <a:r>
            <a:rPr lang="fr-FR" sz="1400" b="1" dirty="0">
              <a:latin typeface="Arial" panose="020B0604020202020204" pitchFamily="34" charset="0"/>
              <a:cs typeface="Arial" panose="020B0604020202020204" pitchFamily="34" charset="0"/>
            </a:rPr>
            <a:t>Psychologis</a:t>
          </a:r>
          <a:r>
            <a:rPr lang="fr-FR" sz="1400" dirty="0">
              <a:latin typeface="Arial" panose="020B0604020202020204" pitchFamily="34" charset="0"/>
              <a:cs typeface="Arial" panose="020B0604020202020204" pitchFamily="34" charset="0"/>
            </a:rPr>
            <a:t>t  </a:t>
          </a:r>
          <a:br>
            <a:rPr lang="fr-FR" sz="1400" dirty="0">
              <a:latin typeface="Arial" panose="020B0604020202020204" pitchFamily="34" charset="0"/>
              <a:cs typeface="Arial" panose="020B0604020202020204" pitchFamily="34" charset="0"/>
            </a:rPr>
          </a:br>
          <a:r>
            <a:rPr lang="fr-FR" sz="1400" dirty="0">
              <a:latin typeface="Arial" panose="020B0604020202020204" pitchFamily="34" charset="0"/>
              <a:cs typeface="Arial" panose="020B0604020202020204" pitchFamily="34" charset="0"/>
            </a:rPr>
            <a:t>Amélie MIRET     </a:t>
          </a:r>
          <a:r>
            <a:rPr lang="fr-FR" sz="1600" dirty="0">
              <a:latin typeface="Arial" panose="020B0604020202020204" pitchFamily="34" charset="0"/>
              <a:cs typeface="Arial" panose="020B0604020202020204" pitchFamily="34" charset="0"/>
            </a:rPr>
            <a:t/>
          </a:r>
          <a:br>
            <a:rPr lang="fr-FR" sz="1600" dirty="0">
              <a:latin typeface="Arial" panose="020B0604020202020204" pitchFamily="34" charset="0"/>
              <a:cs typeface="Arial" panose="020B0604020202020204" pitchFamily="34" charset="0"/>
            </a:rPr>
          </a:br>
          <a:r>
            <a:rPr lang="fr-FR" sz="1200" dirty="0">
              <a:latin typeface="Arial" panose="020B0604020202020204" pitchFamily="34" charset="0"/>
              <a:cs typeface="Arial" panose="020B0604020202020204" pitchFamily="34" charset="0"/>
            </a:rPr>
            <a:t>Every Tuesday afternoon by appointment           </a:t>
          </a:r>
        </a:p>
        <a:p>
          <a:r>
            <a:rPr lang="fr-FR" sz="1200" b="1" dirty="0">
              <a:latin typeface="Arial" panose="020B0604020202020204" pitchFamily="34" charset="0"/>
              <a:cs typeface="Arial" panose="020B0604020202020204" pitchFamily="34" charset="0"/>
            </a:rPr>
            <a:t>infirmerie@imtbs-tsp.eu</a:t>
          </a:r>
        </a:p>
      </dgm:t>
    </dgm:pt>
    <dgm:pt modelId="{FE7F5B56-7F76-4029-8358-71B0361EF18C}" type="parTrans" cxnId="{F1BC99B5-CA7C-49A6-9339-BF72726D8767}">
      <dgm:prSet/>
      <dgm:spPr/>
      <dgm:t>
        <a:bodyPr/>
        <a:lstStyle/>
        <a:p>
          <a:endParaRPr lang="fr-FR"/>
        </a:p>
      </dgm:t>
    </dgm:pt>
    <dgm:pt modelId="{68C10213-C6AF-42CD-99ED-98DC862BD023}" type="sibTrans" cxnId="{F1BC99B5-CA7C-49A6-9339-BF72726D8767}">
      <dgm:prSet/>
      <dgm:spPr/>
      <dgm:t>
        <a:bodyPr/>
        <a:lstStyle/>
        <a:p>
          <a:endParaRPr lang="fr-FR"/>
        </a:p>
      </dgm:t>
    </dgm:pt>
    <dgm:pt modelId="{E9DD791D-68AD-4EBD-9E3A-B3B8E68284A8}">
      <dgm:prSet phldrT="[Texte]" custT="1"/>
      <dgm:spPr>
        <a:solidFill>
          <a:srgbClr val="00A87A"/>
        </a:solidFill>
      </dgm:spPr>
      <dgm:t>
        <a:bodyPr/>
        <a:lstStyle/>
        <a:p>
          <a:endParaRPr lang="fr-FR" sz="1600" b="1" dirty="0">
            <a:latin typeface="Arial" panose="020B0604020202020204" pitchFamily="34" charset="0"/>
            <a:cs typeface="Arial" panose="020B0604020202020204" pitchFamily="34" charset="0"/>
          </a:endParaRPr>
        </a:p>
        <a:p>
          <a:r>
            <a:rPr lang="fr-FR" sz="1400" b="1" dirty="0">
              <a:latin typeface="Arial" panose="020B0604020202020204" pitchFamily="34" charset="0"/>
              <a:cs typeface="Arial" panose="020B0604020202020204" pitchFamily="34" charset="0"/>
            </a:rPr>
            <a:t>Social worker </a:t>
          </a:r>
        </a:p>
        <a:p>
          <a:r>
            <a:rPr lang="fr-FR" sz="1400" b="0" dirty="0">
              <a:latin typeface="Arial" panose="020B0604020202020204" pitchFamily="34" charset="0"/>
              <a:cs typeface="Arial" panose="020B0604020202020204" pitchFamily="34" charset="0"/>
            </a:rPr>
            <a:t>Juliana DIDAT</a:t>
          </a:r>
          <a:br>
            <a:rPr lang="fr-FR" sz="1400" b="0" dirty="0">
              <a:latin typeface="Arial" panose="020B0604020202020204" pitchFamily="34" charset="0"/>
              <a:cs typeface="Arial" panose="020B0604020202020204" pitchFamily="34" charset="0"/>
            </a:rPr>
          </a:br>
          <a:r>
            <a:rPr lang="fr-FR" sz="1200" b="0" dirty="0">
              <a:latin typeface="Arial" panose="020B0604020202020204" pitchFamily="34" charset="0"/>
              <a:cs typeface="Arial" panose="020B0604020202020204" pitchFamily="34" charset="0"/>
            </a:rPr>
            <a:t>Every Monday and 2 Fridays a month by appointment </a:t>
          </a:r>
          <a:r>
            <a:rPr lang="fr-FR" sz="1200" b="1" dirty="0">
              <a:latin typeface="Arial" panose="020B0604020202020204" pitchFamily="34" charset="0"/>
              <a:cs typeface="Arial" panose="020B0604020202020204" pitchFamily="34" charset="0"/>
            </a:rPr>
            <a:t>assistante.sociale@imtbs-tsp.eu</a:t>
          </a:r>
        </a:p>
        <a:p>
          <a:r>
            <a:rPr lang="fr-FR" sz="1200" b="0" dirty="0">
              <a:latin typeface="Arial" panose="020B0604020202020204" pitchFamily="34" charset="0"/>
              <a:cs typeface="Arial" panose="020B0604020202020204" pitchFamily="34" charset="0"/>
            </a:rPr>
            <a:t>01.60.76.43.74 (on weekdays)</a:t>
          </a:r>
        </a:p>
        <a:p>
          <a:endParaRPr lang="fr-FR" sz="1400" b="0" dirty="0">
            <a:latin typeface="Arial" panose="020B0604020202020204" pitchFamily="34" charset="0"/>
            <a:cs typeface="Arial" panose="020B0604020202020204" pitchFamily="34" charset="0"/>
          </a:endParaRPr>
        </a:p>
      </dgm:t>
    </dgm:pt>
    <dgm:pt modelId="{459A4725-E921-4787-8C6B-422AE895F890}" type="parTrans" cxnId="{8F017FCA-A3A8-42AE-9896-CC04DCF196EC}">
      <dgm:prSet/>
      <dgm:spPr/>
      <dgm:t>
        <a:bodyPr/>
        <a:lstStyle/>
        <a:p>
          <a:endParaRPr lang="fr-FR"/>
        </a:p>
      </dgm:t>
    </dgm:pt>
    <dgm:pt modelId="{A21AE572-EDB4-43B5-AD26-B24F21C4EA5C}" type="sibTrans" cxnId="{8F017FCA-A3A8-42AE-9896-CC04DCF196EC}">
      <dgm:prSet/>
      <dgm:spPr/>
      <dgm:t>
        <a:bodyPr/>
        <a:lstStyle/>
        <a:p>
          <a:endParaRPr lang="fr-FR"/>
        </a:p>
      </dgm:t>
    </dgm:pt>
    <dgm:pt modelId="{8639F6CE-3FD6-4D4C-8205-C9607C3A2398}">
      <dgm:prSet phldrT="[Texte]" custT="1"/>
      <dgm:spPr>
        <a:solidFill>
          <a:srgbClr val="8EA1AF"/>
        </a:solidFill>
      </dgm:spPr>
      <dgm:t>
        <a:bodyPr/>
        <a:lstStyle/>
        <a:p>
          <a:r>
            <a:rPr lang="fr-FR" sz="1400" b="1" dirty="0" err="1">
              <a:latin typeface="Arial" panose="020B0604020202020204" pitchFamily="34" charset="0"/>
              <a:cs typeface="Arial" panose="020B0604020202020204" pitchFamily="34" charset="0"/>
            </a:rPr>
            <a:t>Addictologis</a:t>
          </a:r>
          <a:r>
            <a:rPr lang="fr-FR" sz="1400" b="1" dirty="0">
              <a:latin typeface="Arial" panose="020B0604020202020204" pitchFamily="34" charset="0"/>
              <a:cs typeface="Arial" panose="020B0604020202020204" pitchFamily="34" charset="0"/>
            </a:rPr>
            <a:t>t</a:t>
          </a:r>
          <a:r>
            <a:rPr lang="fr-FR" sz="1400" dirty="0">
              <a:latin typeface="Arial" panose="020B0604020202020204" pitchFamily="34" charset="0"/>
              <a:cs typeface="Arial" panose="020B0604020202020204" pitchFamily="34" charset="0"/>
            </a:rPr>
            <a:t> </a:t>
          </a:r>
          <a:br>
            <a:rPr lang="fr-FR" sz="1400" dirty="0">
              <a:latin typeface="Arial" panose="020B0604020202020204" pitchFamily="34" charset="0"/>
              <a:cs typeface="Arial" panose="020B0604020202020204" pitchFamily="34" charset="0"/>
            </a:rPr>
          </a:br>
          <a:r>
            <a:rPr lang="fr-FR" sz="1400" dirty="0">
              <a:latin typeface="Arial" panose="020B0604020202020204" pitchFamily="34" charset="0"/>
              <a:cs typeface="Arial" panose="020B0604020202020204" pitchFamily="34" charset="0"/>
            </a:rPr>
            <a:t>Alain LAGNEAU</a:t>
          </a:r>
        </a:p>
        <a:p>
          <a:r>
            <a:rPr lang="fr-FR" sz="1200" dirty="0">
              <a:latin typeface="Arial" panose="020B0604020202020204" pitchFamily="34" charset="0"/>
              <a:cs typeface="Arial" panose="020B0604020202020204" pitchFamily="34" charset="0"/>
            </a:rPr>
            <a:t>Two Wednesday mornings a month, by appointment</a:t>
          </a:r>
        </a:p>
        <a:p>
          <a:r>
            <a:rPr lang="fr-FR" sz="1200" b="1" dirty="0">
              <a:latin typeface="Arial" panose="020B0604020202020204" pitchFamily="34" charset="0"/>
              <a:cs typeface="Arial" panose="020B0604020202020204" pitchFamily="34" charset="0"/>
            </a:rPr>
            <a:t>infirmerie@imtbs-tsp.eu</a:t>
          </a:r>
        </a:p>
      </dgm:t>
    </dgm:pt>
    <dgm:pt modelId="{3C8A45A1-38A1-4087-A09C-7F1D533EF510}" type="parTrans" cxnId="{2E4FC6D6-DAAC-49EF-9092-A3786608B827}">
      <dgm:prSet/>
      <dgm:spPr/>
      <dgm:t>
        <a:bodyPr/>
        <a:lstStyle/>
        <a:p>
          <a:endParaRPr lang="fr-FR"/>
        </a:p>
      </dgm:t>
    </dgm:pt>
    <dgm:pt modelId="{FCF9FACA-C029-4FE9-8999-CC0408581DCC}" type="sibTrans" cxnId="{2E4FC6D6-DAAC-49EF-9092-A3786608B827}">
      <dgm:prSet/>
      <dgm:spPr/>
      <dgm:t>
        <a:bodyPr/>
        <a:lstStyle/>
        <a:p>
          <a:endParaRPr lang="fr-FR"/>
        </a:p>
      </dgm:t>
    </dgm:pt>
    <dgm:pt modelId="{6F952DFC-8F34-4372-A9C4-EE7A1CBDD4D1}">
      <dgm:prSet phldrT="[Texte]" custT="1"/>
      <dgm:spPr>
        <a:solidFill>
          <a:srgbClr val="F44C46"/>
        </a:solidFill>
      </dgm:spPr>
      <dgm:t>
        <a:bodyPr/>
        <a:lstStyle/>
        <a:p>
          <a:r>
            <a:rPr lang="fr-FR" sz="1400" b="1" dirty="0">
              <a:latin typeface="Arial" panose="020B0604020202020204" pitchFamily="34" charset="0"/>
              <a:cs typeface="Arial" panose="020B0604020202020204" pitchFamily="34" charset="0"/>
            </a:rPr>
            <a:t>Student doctor  </a:t>
          </a:r>
          <a:br>
            <a:rPr lang="fr-FR" sz="1400" b="1" dirty="0">
              <a:latin typeface="Arial" panose="020B0604020202020204" pitchFamily="34" charset="0"/>
              <a:cs typeface="Arial" panose="020B0604020202020204" pitchFamily="34" charset="0"/>
            </a:rPr>
          </a:br>
          <a:r>
            <a:rPr lang="fr-FR" sz="1400" b="0" dirty="0">
              <a:latin typeface="Arial" panose="020B0604020202020204" pitchFamily="34" charset="0"/>
              <a:cs typeface="Arial" panose="020B0604020202020204" pitchFamily="34" charset="0"/>
            </a:rPr>
            <a:t>Dr LEGOFF Yann    </a:t>
          </a:r>
        </a:p>
        <a:p>
          <a:r>
            <a:rPr lang="fr-FR" sz="1200" b="0" dirty="0">
              <a:latin typeface="Arial" panose="020B0604020202020204" pitchFamily="34" charset="0"/>
              <a:cs typeface="Arial" panose="020B0604020202020204" pitchFamily="34" charset="0"/>
            </a:rPr>
            <a:t>Two Mondays a month from 1.00 pm to 2.30 pm by appointment</a:t>
          </a:r>
        </a:p>
        <a:p>
          <a:r>
            <a:rPr lang="fr-FR" sz="1200" b="1" dirty="0">
              <a:latin typeface="Arial" panose="020B0604020202020204" pitchFamily="34" charset="0"/>
              <a:cs typeface="Arial" panose="020B0604020202020204" pitchFamily="34" charset="0"/>
            </a:rPr>
            <a:t>infirmerie@imtbs-tsp.eu</a:t>
          </a:r>
        </a:p>
      </dgm:t>
    </dgm:pt>
    <dgm:pt modelId="{48C841AB-0030-4B20-A36F-2128DD6DA73F}" type="parTrans" cxnId="{B0E7CCF5-80DE-405F-BAC0-58EB519AC17E}">
      <dgm:prSet/>
      <dgm:spPr/>
      <dgm:t>
        <a:bodyPr/>
        <a:lstStyle/>
        <a:p>
          <a:endParaRPr lang="fr-FR"/>
        </a:p>
      </dgm:t>
    </dgm:pt>
    <dgm:pt modelId="{517ADF82-727C-4B76-8DE6-4739D78FBC98}" type="sibTrans" cxnId="{B0E7CCF5-80DE-405F-BAC0-58EB519AC17E}">
      <dgm:prSet/>
      <dgm:spPr/>
      <dgm:t>
        <a:bodyPr/>
        <a:lstStyle/>
        <a:p>
          <a:endParaRPr lang="fr-FR"/>
        </a:p>
      </dgm:t>
    </dgm:pt>
    <dgm:pt modelId="{8FD05DE5-C224-4895-9076-2DCAC01821AE}">
      <dgm:prSet phldrT="[Texte]" phldr="1"/>
      <dgm:spPr>
        <a:blipFill rotWithShape="0">
          <a:blip xmlns:r="http://schemas.openxmlformats.org/officeDocument/2006/relationships" r:embed="rId1">
            <a:extLst>
              <a:ext uri="{BEBA8EAE-BF5A-486C-A8C5-ECC9F3942E4B}">
                <a14:imgProps xmlns:a14="http://schemas.microsoft.com/office/drawing/2010/main">
                  <a14:imgLayer r:embed="rId2">
                    <a14:imgEffect>
                      <a14:colorTemperature colorTemp="7200"/>
                    </a14:imgEffect>
                    <a14:imgEffect>
                      <a14:brightnessContrast bright="22000" contrast="-9000"/>
                    </a14:imgEffect>
                  </a14:imgLayer>
                </a14:imgProps>
              </a:ext>
            </a:extLst>
          </a:blip>
          <a:stretch>
            <a:fillRect/>
          </a:stretch>
        </a:blipFill>
      </dgm:spPr>
      <dgm:t>
        <a:bodyPr/>
        <a:lstStyle/>
        <a:p>
          <a:endParaRPr lang="fr-FR" dirty="0"/>
        </a:p>
      </dgm:t>
    </dgm:pt>
    <dgm:pt modelId="{E780F4A8-CE2C-4221-830C-45CEC1B6334A}" type="sibTrans" cxnId="{DB77039D-CD5A-4294-9ABA-DF6704FA517D}">
      <dgm:prSet/>
      <dgm:spPr/>
      <dgm:t>
        <a:bodyPr/>
        <a:lstStyle/>
        <a:p>
          <a:endParaRPr lang="fr-FR"/>
        </a:p>
      </dgm:t>
    </dgm:pt>
    <dgm:pt modelId="{D988C5E1-BDBC-4D08-94E8-64823F99D367}" type="parTrans" cxnId="{DB77039D-CD5A-4294-9ABA-DF6704FA517D}">
      <dgm:prSet/>
      <dgm:spPr/>
      <dgm:t>
        <a:bodyPr/>
        <a:lstStyle/>
        <a:p>
          <a:endParaRPr lang="fr-FR"/>
        </a:p>
      </dgm:t>
    </dgm:pt>
    <dgm:pt modelId="{C1B1A074-600F-4156-A0D8-6C9B6523493F}" type="pres">
      <dgm:prSet presAssocID="{6CBBDAFF-9875-42B4-867E-AB2A43DEFFDA}" presName="composite" presStyleCnt="0">
        <dgm:presLayoutVars>
          <dgm:chMax val="1"/>
          <dgm:dir/>
          <dgm:resizeHandles val="exact"/>
        </dgm:presLayoutVars>
      </dgm:prSet>
      <dgm:spPr/>
      <dgm:t>
        <a:bodyPr/>
        <a:lstStyle/>
        <a:p>
          <a:endParaRPr lang="fr-FR"/>
        </a:p>
      </dgm:t>
    </dgm:pt>
    <dgm:pt modelId="{0B39FB78-2162-4DE2-8324-0F14402B88A4}" type="pres">
      <dgm:prSet presAssocID="{6CBBDAFF-9875-42B4-867E-AB2A43DEFFDA}" presName="radial" presStyleCnt="0">
        <dgm:presLayoutVars>
          <dgm:animLvl val="ctr"/>
        </dgm:presLayoutVars>
      </dgm:prSet>
      <dgm:spPr/>
    </dgm:pt>
    <dgm:pt modelId="{263403AC-2EDC-4411-929C-9F5FBB6867DF}" type="pres">
      <dgm:prSet presAssocID="{8FD05DE5-C224-4895-9076-2DCAC01821AE}" presName="centerShape" presStyleLbl="vennNode1" presStyleIdx="0" presStyleCnt="5" custScaleX="93586" custScaleY="70779" custLinFactNeighborX="-7679" custLinFactNeighborY="-33"/>
      <dgm:spPr/>
      <dgm:t>
        <a:bodyPr/>
        <a:lstStyle/>
        <a:p>
          <a:endParaRPr lang="fr-FR"/>
        </a:p>
      </dgm:t>
    </dgm:pt>
    <dgm:pt modelId="{DCE2EE37-8C46-494C-AC55-62678C857E1D}" type="pres">
      <dgm:prSet presAssocID="{A3FE6EE4-244D-4627-9153-D3493AC5AD06}" presName="node" presStyleLbl="vennNode1" presStyleIdx="1" presStyleCnt="5" custScaleX="275148" custScaleY="126725" custRadScaleRad="102183" custRadScaleInc="2858">
        <dgm:presLayoutVars>
          <dgm:bulletEnabled val="1"/>
        </dgm:presLayoutVars>
      </dgm:prSet>
      <dgm:spPr/>
      <dgm:t>
        <a:bodyPr/>
        <a:lstStyle/>
        <a:p>
          <a:endParaRPr lang="fr-FR"/>
        </a:p>
      </dgm:t>
    </dgm:pt>
    <dgm:pt modelId="{C605688F-C0B6-4FD4-89A5-8F08D76BC901}" type="pres">
      <dgm:prSet presAssocID="{E9DD791D-68AD-4EBD-9E3A-B3B8E68284A8}" presName="node" presStyleLbl="vennNode1" presStyleIdx="2" presStyleCnt="5" custScaleX="300399" custScaleY="172236" custRadScaleRad="166804" custRadScaleInc="345">
        <dgm:presLayoutVars>
          <dgm:bulletEnabled val="1"/>
        </dgm:presLayoutVars>
      </dgm:prSet>
      <dgm:spPr/>
      <dgm:t>
        <a:bodyPr/>
        <a:lstStyle/>
        <a:p>
          <a:endParaRPr lang="fr-FR"/>
        </a:p>
      </dgm:t>
    </dgm:pt>
    <dgm:pt modelId="{86C339B6-4F0E-4F64-96F5-F07A1D14DF1E}" type="pres">
      <dgm:prSet presAssocID="{8639F6CE-3FD6-4D4C-8205-C9607C3A2398}" presName="node" presStyleLbl="vennNode1" presStyleIdx="3" presStyleCnt="5" custScaleX="288039" custScaleY="161379" custRadScaleRad="100625" custRadScaleInc="-1577">
        <dgm:presLayoutVars>
          <dgm:bulletEnabled val="1"/>
        </dgm:presLayoutVars>
      </dgm:prSet>
      <dgm:spPr/>
      <dgm:t>
        <a:bodyPr/>
        <a:lstStyle/>
        <a:p>
          <a:endParaRPr lang="fr-FR"/>
        </a:p>
      </dgm:t>
    </dgm:pt>
    <dgm:pt modelId="{491CD24B-3F45-491A-8815-28029E827E30}" type="pres">
      <dgm:prSet presAssocID="{6F952DFC-8F34-4372-A9C4-EE7A1CBDD4D1}" presName="node" presStyleLbl="vennNode1" presStyleIdx="4" presStyleCnt="5" custScaleX="255781" custScaleY="173030" custRadScaleRad="178147" custRadScaleInc="-813">
        <dgm:presLayoutVars>
          <dgm:bulletEnabled val="1"/>
        </dgm:presLayoutVars>
      </dgm:prSet>
      <dgm:spPr/>
      <dgm:t>
        <a:bodyPr/>
        <a:lstStyle/>
        <a:p>
          <a:endParaRPr lang="fr-FR"/>
        </a:p>
      </dgm:t>
    </dgm:pt>
  </dgm:ptLst>
  <dgm:cxnLst>
    <dgm:cxn modelId="{2E4FC6D6-DAAC-49EF-9092-A3786608B827}" srcId="{8FD05DE5-C224-4895-9076-2DCAC01821AE}" destId="{8639F6CE-3FD6-4D4C-8205-C9607C3A2398}" srcOrd="2" destOrd="0" parTransId="{3C8A45A1-38A1-4087-A09C-7F1D533EF510}" sibTransId="{FCF9FACA-C029-4FE9-8999-CC0408581DCC}"/>
    <dgm:cxn modelId="{D1F0A5F6-3653-47B8-B5FC-25CF5C484C52}" type="presOf" srcId="{E9DD791D-68AD-4EBD-9E3A-B3B8E68284A8}" destId="{C605688F-C0B6-4FD4-89A5-8F08D76BC901}" srcOrd="0" destOrd="0" presId="urn:microsoft.com/office/officeart/2005/8/layout/radial3"/>
    <dgm:cxn modelId="{F1BC99B5-CA7C-49A6-9339-BF72726D8767}" srcId="{8FD05DE5-C224-4895-9076-2DCAC01821AE}" destId="{A3FE6EE4-244D-4627-9153-D3493AC5AD06}" srcOrd="0" destOrd="0" parTransId="{FE7F5B56-7F76-4029-8358-71B0361EF18C}" sibTransId="{68C10213-C6AF-42CD-99ED-98DC862BD023}"/>
    <dgm:cxn modelId="{4C05DF7B-E04E-436F-90EC-99C3436F0985}" type="presOf" srcId="{6CBBDAFF-9875-42B4-867E-AB2A43DEFFDA}" destId="{C1B1A074-600F-4156-A0D8-6C9B6523493F}" srcOrd="0" destOrd="0" presId="urn:microsoft.com/office/officeart/2005/8/layout/radial3"/>
    <dgm:cxn modelId="{DB77039D-CD5A-4294-9ABA-DF6704FA517D}" srcId="{6CBBDAFF-9875-42B4-867E-AB2A43DEFFDA}" destId="{8FD05DE5-C224-4895-9076-2DCAC01821AE}" srcOrd="0" destOrd="0" parTransId="{D988C5E1-BDBC-4D08-94E8-64823F99D367}" sibTransId="{E780F4A8-CE2C-4221-830C-45CEC1B6334A}"/>
    <dgm:cxn modelId="{8F017FCA-A3A8-42AE-9896-CC04DCF196EC}" srcId="{8FD05DE5-C224-4895-9076-2DCAC01821AE}" destId="{E9DD791D-68AD-4EBD-9E3A-B3B8E68284A8}" srcOrd="1" destOrd="0" parTransId="{459A4725-E921-4787-8C6B-422AE895F890}" sibTransId="{A21AE572-EDB4-43B5-AD26-B24F21C4EA5C}"/>
    <dgm:cxn modelId="{C3FA23BF-CC29-4A6D-90D8-33E5D2320181}" type="presOf" srcId="{8639F6CE-3FD6-4D4C-8205-C9607C3A2398}" destId="{86C339B6-4F0E-4F64-96F5-F07A1D14DF1E}" srcOrd="0" destOrd="0" presId="urn:microsoft.com/office/officeart/2005/8/layout/radial3"/>
    <dgm:cxn modelId="{BAD07E71-359D-42F1-B5F6-5FDE9CF1318D}" type="presOf" srcId="{8FD05DE5-C224-4895-9076-2DCAC01821AE}" destId="{263403AC-2EDC-4411-929C-9F5FBB6867DF}" srcOrd="0" destOrd="0" presId="urn:microsoft.com/office/officeart/2005/8/layout/radial3"/>
    <dgm:cxn modelId="{1BEC92C7-F920-4017-8902-33C1376C1F5E}" type="presOf" srcId="{6F952DFC-8F34-4372-A9C4-EE7A1CBDD4D1}" destId="{491CD24B-3F45-491A-8815-28029E827E30}" srcOrd="0" destOrd="0" presId="urn:microsoft.com/office/officeart/2005/8/layout/radial3"/>
    <dgm:cxn modelId="{B0E7CCF5-80DE-405F-BAC0-58EB519AC17E}" srcId="{8FD05DE5-C224-4895-9076-2DCAC01821AE}" destId="{6F952DFC-8F34-4372-A9C4-EE7A1CBDD4D1}" srcOrd="3" destOrd="0" parTransId="{48C841AB-0030-4B20-A36F-2128DD6DA73F}" sibTransId="{517ADF82-727C-4B76-8DE6-4739D78FBC98}"/>
    <dgm:cxn modelId="{114253BF-24BA-4741-B6E1-989AD8ED40E5}" type="presOf" srcId="{A3FE6EE4-244D-4627-9153-D3493AC5AD06}" destId="{DCE2EE37-8C46-494C-AC55-62678C857E1D}" srcOrd="0" destOrd="0" presId="urn:microsoft.com/office/officeart/2005/8/layout/radial3"/>
    <dgm:cxn modelId="{249F0BC1-BB7F-4306-B15A-D100ADE434B5}" type="presParOf" srcId="{C1B1A074-600F-4156-A0D8-6C9B6523493F}" destId="{0B39FB78-2162-4DE2-8324-0F14402B88A4}" srcOrd="0" destOrd="0" presId="urn:microsoft.com/office/officeart/2005/8/layout/radial3"/>
    <dgm:cxn modelId="{37C1F660-A3B4-4308-97A0-43E45FC5510E}" type="presParOf" srcId="{0B39FB78-2162-4DE2-8324-0F14402B88A4}" destId="{263403AC-2EDC-4411-929C-9F5FBB6867DF}" srcOrd="0" destOrd="0" presId="urn:microsoft.com/office/officeart/2005/8/layout/radial3"/>
    <dgm:cxn modelId="{1FC118F4-B043-4987-B2D4-48485CC78E95}" type="presParOf" srcId="{0B39FB78-2162-4DE2-8324-0F14402B88A4}" destId="{DCE2EE37-8C46-494C-AC55-62678C857E1D}" srcOrd="1" destOrd="0" presId="urn:microsoft.com/office/officeart/2005/8/layout/radial3"/>
    <dgm:cxn modelId="{24C5323E-AB71-455A-B35E-384224C3F6A9}" type="presParOf" srcId="{0B39FB78-2162-4DE2-8324-0F14402B88A4}" destId="{C605688F-C0B6-4FD4-89A5-8F08D76BC901}" srcOrd="2" destOrd="0" presId="urn:microsoft.com/office/officeart/2005/8/layout/radial3"/>
    <dgm:cxn modelId="{3FD6F694-5F36-4EF0-87E4-A40B9FCD6374}" type="presParOf" srcId="{0B39FB78-2162-4DE2-8324-0F14402B88A4}" destId="{86C339B6-4F0E-4F64-96F5-F07A1D14DF1E}" srcOrd="3" destOrd="0" presId="urn:microsoft.com/office/officeart/2005/8/layout/radial3"/>
    <dgm:cxn modelId="{06EE6E79-AF84-4695-ACE5-01E97786F8A5}" type="presParOf" srcId="{0B39FB78-2162-4DE2-8324-0F14402B88A4}" destId="{491CD24B-3F45-491A-8815-28029E827E3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403AC-2EDC-4411-929C-9F5FBB6867DF}">
      <dsp:nvSpPr>
        <dsp:cNvPr id="0" name=""/>
        <dsp:cNvSpPr/>
      </dsp:nvSpPr>
      <dsp:spPr>
        <a:xfrm>
          <a:off x="2737467" y="967915"/>
          <a:ext cx="1798122" cy="1359918"/>
        </a:xfrm>
        <a:prstGeom prst="ellipse">
          <a:avLst/>
        </a:prstGeom>
        <a:blipFill rotWithShape="0">
          <a:blip xmlns:r="http://schemas.openxmlformats.org/officeDocument/2006/relationships" r:embed="rId1">
            <a:extLst>
              <a:ext uri="{BEBA8EAE-BF5A-486C-A8C5-ECC9F3942E4B}">
                <a14:imgProps xmlns:a14="http://schemas.microsoft.com/office/drawing/2010/main">
                  <a14:imgLayer r:embed="rId2">
                    <a14:imgEffect>
                      <a14:colorTemperature colorTemp="7200"/>
                    </a14:imgEffect>
                    <a14:imgEffect>
                      <a14:brightnessContrast bright="22000" contrast="-9000"/>
                    </a14:imgEffect>
                  </a14:imgLayer>
                </a14:imgProps>
              </a:ext>
            </a:extLst>
          </a:blip>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fr-FR" sz="3100" kern="1200" dirty="0"/>
        </a:p>
      </dsp:txBody>
      <dsp:txXfrm>
        <a:off x="3000796" y="1167070"/>
        <a:ext cx="1271464" cy="961608"/>
      </dsp:txXfrm>
    </dsp:sp>
    <dsp:sp modelId="{DCE2EE37-8C46-494C-AC55-62678C857E1D}">
      <dsp:nvSpPr>
        <dsp:cNvPr id="0" name=""/>
        <dsp:cNvSpPr/>
      </dsp:nvSpPr>
      <dsp:spPr>
        <a:xfrm>
          <a:off x="2564429" y="-211256"/>
          <a:ext cx="2643289" cy="1217420"/>
        </a:xfrm>
        <a:prstGeom prst="ellipse">
          <a:avLst/>
        </a:prstGeom>
        <a:solidFill>
          <a:srgbClr val="FEE15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1" kern="1200" dirty="0">
              <a:latin typeface="Arial" panose="020B0604020202020204" pitchFamily="34" charset="0"/>
              <a:cs typeface="Arial" panose="020B0604020202020204" pitchFamily="34" charset="0"/>
            </a:rPr>
            <a:t>Psychologis</a:t>
          </a:r>
          <a:r>
            <a:rPr lang="fr-FR" sz="1400" kern="1200" dirty="0">
              <a:latin typeface="Arial" panose="020B0604020202020204" pitchFamily="34" charset="0"/>
              <a:cs typeface="Arial" panose="020B0604020202020204" pitchFamily="34" charset="0"/>
            </a:rPr>
            <a:t>t  </a:t>
          </a:r>
          <a:br>
            <a:rPr lang="fr-FR" sz="1400" kern="1200" dirty="0">
              <a:latin typeface="Arial" panose="020B0604020202020204" pitchFamily="34" charset="0"/>
              <a:cs typeface="Arial" panose="020B0604020202020204" pitchFamily="34" charset="0"/>
            </a:rPr>
          </a:br>
          <a:r>
            <a:rPr lang="fr-FR" sz="1400" kern="1200" dirty="0">
              <a:latin typeface="Arial" panose="020B0604020202020204" pitchFamily="34" charset="0"/>
              <a:cs typeface="Arial" panose="020B0604020202020204" pitchFamily="34" charset="0"/>
            </a:rPr>
            <a:t>Amélie MIRET     </a:t>
          </a:r>
          <a:r>
            <a:rPr lang="fr-FR" sz="1600" kern="1200" dirty="0">
              <a:latin typeface="Arial" panose="020B0604020202020204" pitchFamily="34" charset="0"/>
              <a:cs typeface="Arial" panose="020B0604020202020204" pitchFamily="34" charset="0"/>
            </a:rPr>
            <a:t/>
          </a:r>
          <a:br>
            <a:rPr lang="fr-FR" sz="1600" kern="1200" dirty="0">
              <a:latin typeface="Arial" panose="020B0604020202020204" pitchFamily="34" charset="0"/>
              <a:cs typeface="Arial" panose="020B0604020202020204" pitchFamily="34" charset="0"/>
            </a:rPr>
          </a:br>
          <a:r>
            <a:rPr lang="fr-FR" sz="1200" kern="1200" dirty="0">
              <a:latin typeface="Arial" panose="020B0604020202020204" pitchFamily="34" charset="0"/>
              <a:cs typeface="Arial" panose="020B0604020202020204" pitchFamily="34" charset="0"/>
            </a:rPr>
            <a:t>Every Tuesday afternoon by appointment           </a:t>
          </a:r>
        </a:p>
        <a:p>
          <a:pPr lvl="0" algn="ctr" defTabSz="622300">
            <a:lnSpc>
              <a:spcPct val="90000"/>
            </a:lnSpc>
            <a:spcBef>
              <a:spcPct val="0"/>
            </a:spcBef>
            <a:spcAft>
              <a:spcPct val="35000"/>
            </a:spcAft>
          </a:pPr>
          <a:r>
            <a:rPr lang="fr-FR" sz="1200" b="1" kern="1200" dirty="0">
              <a:latin typeface="Arial" panose="020B0604020202020204" pitchFamily="34" charset="0"/>
              <a:cs typeface="Arial" panose="020B0604020202020204" pitchFamily="34" charset="0"/>
            </a:rPr>
            <a:t>infirmerie@imtbs-tsp.eu</a:t>
          </a:r>
        </a:p>
      </dsp:txBody>
      <dsp:txXfrm>
        <a:off x="2951530" y="-32969"/>
        <a:ext cx="1869087" cy="860846"/>
      </dsp:txXfrm>
    </dsp:sp>
    <dsp:sp modelId="{C605688F-C0B6-4FD4-89A5-8F08D76BC901}">
      <dsp:nvSpPr>
        <dsp:cNvPr id="0" name=""/>
        <dsp:cNvSpPr/>
      </dsp:nvSpPr>
      <dsp:spPr>
        <a:xfrm>
          <a:off x="4472857" y="832693"/>
          <a:ext cx="2885870" cy="1654635"/>
        </a:xfrm>
        <a:prstGeom prst="ellipse">
          <a:avLst/>
        </a:prstGeom>
        <a:solidFill>
          <a:srgbClr val="00A87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fr-FR" sz="1600" b="1" kern="1200" dirty="0">
            <a:latin typeface="Arial" panose="020B0604020202020204" pitchFamily="34" charset="0"/>
            <a:cs typeface="Arial" panose="020B0604020202020204" pitchFamily="34" charset="0"/>
          </a:endParaRPr>
        </a:p>
        <a:p>
          <a:pPr lvl="0" algn="ctr" defTabSz="711200">
            <a:lnSpc>
              <a:spcPct val="90000"/>
            </a:lnSpc>
            <a:spcBef>
              <a:spcPct val="0"/>
            </a:spcBef>
            <a:spcAft>
              <a:spcPct val="35000"/>
            </a:spcAft>
          </a:pPr>
          <a:r>
            <a:rPr lang="fr-FR" sz="1400" b="1" kern="1200" dirty="0">
              <a:latin typeface="Arial" panose="020B0604020202020204" pitchFamily="34" charset="0"/>
              <a:cs typeface="Arial" panose="020B0604020202020204" pitchFamily="34" charset="0"/>
            </a:rPr>
            <a:t>Social worker </a:t>
          </a:r>
        </a:p>
        <a:p>
          <a:pPr lvl="0" algn="ctr" defTabSz="711200">
            <a:lnSpc>
              <a:spcPct val="90000"/>
            </a:lnSpc>
            <a:spcBef>
              <a:spcPct val="0"/>
            </a:spcBef>
            <a:spcAft>
              <a:spcPct val="35000"/>
            </a:spcAft>
          </a:pPr>
          <a:r>
            <a:rPr lang="fr-FR" sz="1400" b="0" kern="1200" dirty="0">
              <a:latin typeface="Arial" panose="020B0604020202020204" pitchFamily="34" charset="0"/>
              <a:cs typeface="Arial" panose="020B0604020202020204" pitchFamily="34" charset="0"/>
            </a:rPr>
            <a:t>Juliana DIDAT</a:t>
          </a:r>
          <a:br>
            <a:rPr lang="fr-FR" sz="1400" b="0" kern="1200" dirty="0">
              <a:latin typeface="Arial" panose="020B0604020202020204" pitchFamily="34" charset="0"/>
              <a:cs typeface="Arial" panose="020B0604020202020204" pitchFamily="34" charset="0"/>
            </a:rPr>
          </a:br>
          <a:r>
            <a:rPr lang="fr-FR" sz="1200" b="0" kern="1200" dirty="0">
              <a:latin typeface="Arial" panose="020B0604020202020204" pitchFamily="34" charset="0"/>
              <a:cs typeface="Arial" panose="020B0604020202020204" pitchFamily="34" charset="0"/>
            </a:rPr>
            <a:t>Every Monday and 2 Fridays a month by appointment </a:t>
          </a:r>
          <a:r>
            <a:rPr lang="fr-FR" sz="1200" b="1" kern="1200" dirty="0">
              <a:latin typeface="Arial" panose="020B0604020202020204" pitchFamily="34" charset="0"/>
              <a:cs typeface="Arial" panose="020B0604020202020204" pitchFamily="34" charset="0"/>
            </a:rPr>
            <a:t>assistante.sociale@imtbs-tsp.eu</a:t>
          </a:r>
        </a:p>
        <a:p>
          <a:pPr lvl="0" algn="ctr" defTabSz="711200">
            <a:lnSpc>
              <a:spcPct val="90000"/>
            </a:lnSpc>
            <a:spcBef>
              <a:spcPct val="0"/>
            </a:spcBef>
            <a:spcAft>
              <a:spcPct val="35000"/>
            </a:spcAft>
          </a:pPr>
          <a:r>
            <a:rPr lang="fr-FR" sz="1200" b="0" kern="1200" dirty="0">
              <a:latin typeface="Arial" panose="020B0604020202020204" pitchFamily="34" charset="0"/>
              <a:cs typeface="Arial" panose="020B0604020202020204" pitchFamily="34" charset="0"/>
            </a:rPr>
            <a:t>01.60.76.43.74 (on weekdays)</a:t>
          </a:r>
        </a:p>
        <a:p>
          <a:pPr lvl="0" algn="ctr" defTabSz="711200">
            <a:lnSpc>
              <a:spcPct val="90000"/>
            </a:lnSpc>
            <a:spcBef>
              <a:spcPct val="0"/>
            </a:spcBef>
            <a:spcAft>
              <a:spcPct val="35000"/>
            </a:spcAft>
          </a:pPr>
          <a:endParaRPr lang="fr-FR" sz="1400" b="0" kern="1200" dirty="0">
            <a:latin typeface="Arial" panose="020B0604020202020204" pitchFamily="34" charset="0"/>
            <a:cs typeface="Arial" panose="020B0604020202020204" pitchFamily="34" charset="0"/>
          </a:endParaRPr>
        </a:p>
      </dsp:txBody>
      <dsp:txXfrm>
        <a:off x="4895483" y="1075009"/>
        <a:ext cx="2040618" cy="1170003"/>
      </dsp:txXfrm>
    </dsp:sp>
    <dsp:sp modelId="{86C339B6-4F0E-4F64-96F5-F07A1D14DF1E}">
      <dsp:nvSpPr>
        <dsp:cNvPr id="0" name=""/>
        <dsp:cNvSpPr/>
      </dsp:nvSpPr>
      <dsp:spPr>
        <a:xfrm>
          <a:off x="2476315" y="2124778"/>
          <a:ext cx="2767130" cy="1550334"/>
        </a:xfrm>
        <a:prstGeom prst="ellipse">
          <a:avLst/>
        </a:prstGeom>
        <a:solidFill>
          <a:srgbClr val="8EA1A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1" kern="1200" dirty="0" err="1">
              <a:latin typeface="Arial" panose="020B0604020202020204" pitchFamily="34" charset="0"/>
              <a:cs typeface="Arial" panose="020B0604020202020204" pitchFamily="34" charset="0"/>
            </a:rPr>
            <a:t>Addictologis</a:t>
          </a:r>
          <a:r>
            <a:rPr lang="fr-FR" sz="1400" b="1" kern="1200" dirty="0">
              <a:latin typeface="Arial" panose="020B0604020202020204" pitchFamily="34" charset="0"/>
              <a:cs typeface="Arial" panose="020B0604020202020204" pitchFamily="34" charset="0"/>
            </a:rPr>
            <a:t>t</a:t>
          </a:r>
          <a:r>
            <a:rPr lang="fr-FR" sz="1400" kern="1200" dirty="0">
              <a:latin typeface="Arial" panose="020B0604020202020204" pitchFamily="34" charset="0"/>
              <a:cs typeface="Arial" panose="020B0604020202020204" pitchFamily="34" charset="0"/>
            </a:rPr>
            <a:t> </a:t>
          </a:r>
          <a:br>
            <a:rPr lang="fr-FR" sz="1400" kern="1200" dirty="0">
              <a:latin typeface="Arial" panose="020B0604020202020204" pitchFamily="34" charset="0"/>
              <a:cs typeface="Arial" panose="020B0604020202020204" pitchFamily="34" charset="0"/>
            </a:rPr>
          </a:br>
          <a:r>
            <a:rPr lang="fr-FR" sz="1400" kern="1200" dirty="0">
              <a:latin typeface="Arial" panose="020B0604020202020204" pitchFamily="34" charset="0"/>
              <a:cs typeface="Arial" panose="020B0604020202020204" pitchFamily="34" charset="0"/>
            </a:rPr>
            <a:t>Alain LAGNEAU</a:t>
          </a:r>
        </a:p>
        <a:p>
          <a:pPr lvl="0" algn="ctr" defTabSz="622300">
            <a:lnSpc>
              <a:spcPct val="90000"/>
            </a:lnSpc>
            <a:spcBef>
              <a:spcPct val="0"/>
            </a:spcBef>
            <a:spcAft>
              <a:spcPct val="35000"/>
            </a:spcAft>
          </a:pPr>
          <a:r>
            <a:rPr lang="fr-FR" sz="1200" kern="1200" dirty="0">
              <a:latin typeface="Arial" panose="020B0604020202020204" pitchFamily="34" charset="0"/>
              <a:cs typeface="Arial" panose="020B0604020202020204" pitchFamily="34" charset="0"/>
            </a:rPr>
            <a:t>Two Wednesday mornings a month, by appointment</a:t>
          </a:r>
        </a:p>
        <a:p>
          <a:pPr lvl="0" algn="ctr" defTabSz="622300">
            <a:lnSpc>
              <a:spcPct val="90000"/>
            </a:lnSpc>
            <a:spcBef>
              <a:spcPct val="0"/>
            </a:spcBef>
            <a:spcAft>
              <a:spcPct val="35000"/>
            </a:spcAft>
          </a:pPr>
          <a:r>
            <a:rPr lang="fr-FR" sz="1200" b="1" kern="1200" dirty="0">
              <a:latin typeface="Arial" panose="020B0604020202020204" pitchFamily="34" charset="0"/>
              <a:cs typeface="Arial" panose="020B0604020202020204" pitchFamily="34" charset="0"/>
            </a:rPr>
            <a:t>infirmerie@imtbs-tsp.eu</a:t>
          </a:r>
        </a:p>
      </dsp:txBody>
      <dsp:txXfrm>
        <a:off x="2881552" y="2351819"/>
        <a:ext cx="1956656" cy="1096252"/>
      </dsp:txXfrm>
    </dsp:sp>
    <dsp:sp modelId="{491CD24B-3F45-491A-8815-28029E827E30}">
      <dsp:nvSpPr>
        <dsp:cNvPr id="0" name=""/>
        <dsp:cNvSpPr/>
      </dsp:nvSpPr>
      <dsp:spPr>
        <a:xfrm>
          <a:off x="371201" y="846034"/>
          <a:ext cx="2457234" cy="1662263"/>
        </a:xfrm>
        <a:prstGeom prst="ellipse">
          <a:avLst/>
        </a:prstGeom>
        <a:solidFill>
          <a:srgbClr val="F44C4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1" kern="1200" dirty="0">
              <a:latin typeface="Arial" panose="020B0604020202020204" pitchFamily="34" charset="0"/>
              <a:cs typeface="Arial" panose="020B0604020202020204" pitchFamily="34" charset="0"/>
            </a:rPr>
            <a:t>Student doctor  </a:t>
          </a:r>
          <a:br>
            <a:rPr lang="fr-FR" sz="1400" b="1" kern="1200" dirty="0">
              <a:latin typeface="Arial" panose="020B0604020202020204" pitchFamily="34" charset="0"/>
              <a:cs typeface="Arial" panose="020B0604020202020204" pitchFamily="34" charset="0"/>
            </a:rPr>
          </a:br>
          <a:r>
            <a:rPr lang="fr-FR" sz="1400" b="0" kern="1200" dirty="0">
              <a:latin typeface="Arial" panose="020B0604020202020204" pitchFamily="34" charset="0"/>
              <a:cs typeface="Arial" panose="020B0604020202020204" pitchFamily="34" charset="0"/>
            </a:rPr>
            <a:t>Dr LEGOFF Yann    </a:t>
          </a:r>
        </a:p>
        <a:p>
          <a:pPr lvl="0" algn="ctr" defTabSz="622300">
            <a:lnSpc>
              <a:spcPct val="90000"/>
            </a:lnSpc>
            <a:spcBef>
              <a:spcPct val="0"/>
            </a:spcBef>
            <a:spcAft>
              <a:spcPct val="35000"/>
            </a:spcAft>
          </a:pPr>
          <a:r>
            <a:rPr lang="fr-FR" sz="1200" b="0" kern="1200" dirty="0">
              <a:latin typeface="Arial" panose="020B0604020202020204" pitchFamily="34" charset="0"/>
              <a:cs typeface="Arial" panose="020B0604020202020204" pitchFamily="34" charset="0"/>
            </a:rPr>
            <a:t>Two Mondays a month from 1.00 pm to 2.30 pm by appointment</a:t>
          </a:r>
        </a:p>
        <a:p>
          <a:pPr lvl="0" algn="ctr" defTabSz="622300">
            <a:lnSpc>
              <a:spcPct val="90000"/>
            </a:lnSpc>
            <a:spcBef>
              <a:spcPct val="0"/>
            </a:spcBef>
            <a:spcAft>
              <a:spcPct val="35000"/>
            </a:spcAft>
          </a:pPr>
          <a:r>
            <a:rPr lang="fr-FR" sz="1200" b="1" kern="1200" dirty="0">
              <a:latin typeface="Arial" panose="020B0604020202020204" pitchFamily="34" charset="0"/>
              <a:cs typeface="Arial" panose="020B0604020202020204" pitchFamily="34" charset="0"/>
            </a:rPr>
            <a:t>infirmerie@imtbs-tsp.eu</a:t>
          </a:r>
        </a:p>
      </dsp:txBody>
      <dsp:txXfrm>
        <a:off x="731055" y="1089467"/>
        <a:ext cx="1737526" cy="1175397"/>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66CB29B-FE4D-7CB4-3EE3-06EF222047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C74AC940-B3FA-D810-3920-76F219F94F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03C143-B71D-8B4D-9AE9-3F8224A36139}" type="datetimeFigureOut">
              <a:rPr lang="fr-FR" smtClean="0"/>
              <a:t>02/09/2024</a:t>
            </a:fld>
            <a:endParaRPr lang="fr-FR"/>
          </a:p>
        </p:txBody>
      </p:sp>
      <p:sp>
        <p:nvSpPr>
          <p:cNvPr id="4" name="Espace réservé du pied de page 3">
            <a:extLst>
              <a:ext uri="{FF2B5EF4-FFF2-40B4-BE49-F238E27FC236}">
                <a16:creationId xmlns:a16="http://schemas.microsoft.com/office/drawing/2014/main" id="{1F821903-4A7C-0485-84AD-03A2F903A17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54535A98-515D-E59C-AD1B-287D5C8C17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9279DD-4B47-614E-A30B-872B33A22EDA}" type="slidenum">
              <a:rPr lang="fr-FR" smtClean="0"/>
              <a:t>‹N°›</a:t>
            </a:fld>
            <a:endParaRPr lang="fr-FR"/>
          </a:p>
        </p:txBody>
      </p:sp>
    </p:spTree>
    <p:extLst>
      <p:ext uri="{BB962C8B-B14F-4D97-AF65-F5344CB8AC3E}">
        <p14:creationId xmlns:p14="http://schemas.microsoft.com/office/powerpoint/2010/main" val="9962316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053"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8" name="Google Shape;38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5535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77" name="Google Shape;477;p12:notes"/>
          <p:cNvSpPr txBox="1">
            <a:spLocks noGrp="1"/>
          </p:cNvSpPr>
          <p:nvPr>
            <p:ph type="body" idx="1"/>
          </p:nvPr>
        </p:nvSpPr>
        <p:spPr bwMode="auto">
          <a:xfrm>
            <a:off x="685800" y="4400550"/>
            <a:ext cx="5486400" cy="360045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478" name="Google Shape;478;p12: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6501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13" name="Google Shape;413;p6:notes"/>
          <p:cNvSpPr txBox="1">
            <a:spLocks noGrp="1"/>
          </p:cNvSpPr>
          <p:nvPr>
            <p:ph type="body" idx="1"/>
          </p:nvPr>
        </p:nvSpPr>
        <p:spPr bwMode="auto">
          <a:xfrm>
            <a:off x="685800" y="4400550"/>
            <a:ext cx="5486400" cy="360045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414" name="Google Shape;414;p6: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0569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13" name="Google Shape;413;p6:notes"/>
          <p:cNvSpPr txBox="1">
            <a:spLocks noGrp="1"/>
          </p:cNvSpPr>
          <p:nvPr>
            <p:ph type="body" idx="1"/>
          </p:nvPr>
        </p:nvSpPr>
        <p:spPr bwMode="auto">
          <a:xfrm>
            <a:off x="685800" y="4400550"/>
            <a:ext cx="5486400" cy="360045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414" name="Google Shape;414;p6: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1622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2D7B03-C26A-4F40-8460-2928370C81D8}" type="slidenum">
              <a:rPr lang="fr-FR" smtClean="0"/>
              <a:pPr/>
              <a:t>22</a:t>
            </a:fld>
            <a:endParaRPr lang="fr-FR"/>
          </a:p>
        </p:txBody>
      </p:sp>
    </p:spTree>
    <p:extLst>
      <p:ext uri="{BB962C8B-B14F-4D97-AF65-F5344CB8AC3E}">
        <p14:creationId xmlns:p14="http://schemas.microsoft.com/office/powerpoint/2010/main" val="1126780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2D7B03-C26A-4F40-8460-2928370C81D8}" type="slidenum">
              <a:rPr lang="fr-FR" smtClean="0"/>
              <a:pPr/>
              <a:t>23</a:t>
            </a:fld>
            <a:endParaRPr lang="fr-FR"/>
          </a:p>
        </p:txBody>
      </p:sp>
    </p:spTree>
    <p:extLst>
      <p:ext uri="{BB962C8B-B14F-4D97-AF65-F5344CB8AC3E}">
        <p14:creationId xmlns:p14="http://schemas.microsoft.com/office/powerpoint/2010/main" val="2060694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3236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970ec994bc_2_1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g970ec994bc_2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 name="Google Shape;71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4" name="Google Shape;84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3" name="Google Shape;85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8515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53" name="Google Shape;85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4835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3" name="Google Shape;85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5200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3" name="Google Shape;85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2922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555F515-F71B-D340-B37D-377AC0B94021}" type="slidenum">
              <a:rPr lang="fr-FR" smtClean="0"/>
              <a:t>7</a:t>
            </a:fld>
            <a:endParaRPr lang="fr-FR"/>
          </a:p>
        </p:txBody>
      </p:sp>
    </p:spTree>
    <p:extLst>
      <p:ext uri="{BB962C8B-B14F-4D97-AF65-F5344CB8AC3E}">
        <p14:creationId xmlns:p14="http://schemas.microsoft.com/office/powerpoint/2010/main" val="4218124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87" name="Google Shape;387;p3:notes"/>
          <p:cNvSpPr txBox="1">
            <a:spLocks noGrp="1"/>
          </p:cNvSpPr>
          <p:nvPr>
            <p:ph type="body" idx="1"/>
          </p:nvPr>
        </p:nvSpPr>
        <p:spPr bwMode="auto">
          <a:xfrm>
            <a:off x="685800" y="4400550"/>
            <a:ext cx="5486400" cy="360045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388" name="Google Shape;388;p3: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0791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77" name="Google Shape;477;p12:notes"/>
          <p:cNvSpPr txBox="1">
            <a:spLocks noGrp="1"/>
          </p:cNvSpPr>
          <p:nvPr>
            <p:ph type="body" idx="1"/>
          </p:nvPr>
        </p:nvSpPr>
        <p:spPr bwMode="auto">
          <a:xfrm>
            <a:off x="685800" y="4400550"/>
            <a:ext cx="5486400" cy="360045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478" name="Google Shape;478;p12: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3010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77" name="Google Shape;477;p12:notes"/>
          <p:cNvSpPr txBox="1">
            <a:spLocks noGrp="1"/>
          </p:cNvSpPr>
          <p:nvPr>
            <p:ph type="body" idx="1"/>
          </p:nvPr>
        </p:nvSpPr>
        <p:spPr bwMode="auto">
          <a:xfrm>
            <a:off x="685800" y="4400550"/>
            <a:ext cx="5486400" cy="360045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478" name="Google Shape;478;p12: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7865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45" name="Google Shape;445;p9:notes"/>
          <p:cNvSpPr txBox="1">
            <a:spLocks noGrp="1"/>
          </p:cNvSpPr>
          <p:nvPr>
            <p:ph type="body" idx="1"/>
          </p:nvPr>
        </p:nvSpPr>
        <p:spPr bwMode="auto">
          <a:xfrm>
            <a:off x="685800" y="4400550"/>
            <a:ext cx="5486400" cy="360045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defRPr/>
            </a:pPr>
            <a:endParaRPr/>
          </a:p>
        </p:txBody>
      </p:sp>
      <p:sp>
        <p:nvSpPr>
          <p:cNvPr id="446" name="Google Shape;446;p9: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71850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www.imt-bs.eu/"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mailto:communication@imt-bs.eu"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mmunication@imt-bs.eu" TargetMode="External"/><Relationship Id="rId4" Type="http://schemas.openxmlformats.org/officeDocument/2006/relationships/hyperlink" Target="http://www.imt-bs.eu/"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mmunication@imt-bs.eu" TargetMode="External"/><Relationship Id="rId4" Type="http://schemas.openxmlformats.org/officeDocument/2006/relationships/hyperlink" Target="http://www.imt-bs.eu/" TargetMode="Externa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re presentation (Aplat)" preserve="1" userDrawn="1">
  <p:cSld name="1_Titre presentation (Aplat)">
    <p:spTree>
      <p:nvGrpSpPr>
        <p:cNvPr id="1" name="Shape 20"/>
        <p:cNvGrpSpPr/>
        <p:nvPr/>
      </p:nvGrpSpPr>
      <p:grpSpPr>
        <a:xfrm>
          <a:off x="0" y="0"/>
          <a:ext cx="0" cy="0"/>
          <a:chOff x="0" y="0"/>
          <a:chExt cx="0" cy="0"/>
        </a:xfrm>
      </p:grpSpPr>
      <p:pic>
        <p:nvPicPr>
          <p:cNvPr id="7" name="Logo" descr="Une image contenant texte, capture d’écran, graphisme, Police&#10;&#10;Description générée automatiquement">
            <a:extLst>
              <a:ext uri="{FF2B5EF4-FFF2-40B4-BE49-F238E27FC236}">
                <a16:creationId xmlns:a16="http://schemas.microsoft.com/office/drawing/2014/main" id="{3C928D75-F1C5-6A29-628B-BE4406E6737F}"/>
              </a:ext>
            </a:extLst>
          </p:cNvPr>
          <p:cNvPicPr>
            <a:picLocks noChangeAspect="1"/>
          </p:cNvPicPr>
          <p:nvPr userDrawn="1"/>
        </p:nvPicPr>
        <p:blipFill>
          <a:blip r:embed="rId2">
            <a:alphaModFix/>
          </a:blip>
          <a:stretch>
            <a:fillRect/>
          </a:stretch>
        </p:blipFill>
        <p:spPr>
          <a:xfrm>
            <a:off x="0" y="0"/>
            <a:ext cx="3106842" cy="3106842"/>
          </a:xfrm>
          <a:prstGeom prst="rect">
            <a:avLst/>
          </a:prstGeom>
        </p:spPr>
      </p:pic>
      <p:cxnSp>
        <p:nvCxnSpPr>
          <p:cNvPr id="11" name="Connecteur droit 10">
            <a:extLst>
              <a:ext uri="{FF2B5EF4-FFF2-40B4-BE49-F238E27FC236}">
                <a16:creationId xmlns:a16="http://schemas.microsoft.com/office/drawing/2014/main" id="{C6C49AD1-F16D-A073-7DEF-FE2A05660AB5}"/>
              </a:ext>
            </a:extLst>
          </p:cNvPr>
          <p:cNvCxnSpPr>
            <a:cxnSpLocks/>
          </p:cNvCxnSpPr>
          <p:nvPr userDrawn="1"/>
        </p:nvCxnSpPr>
        <p:spPr>
          <a:xfrm flipH="1">
            <a:off x="6206240" y="1361315"/>
            <a:ext cx="3101590" cy="3101590"/>
          </a:xfrm>
          <a:prstGeom prst="line">
            <a:avLst/>
          </a:prstGeom>
          <a:ln w="12700">
            <a:solidFill>
              <a:srgbClr val="A72E89"/>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9D9D0EF-1753-AA78-BF82-39EC8DB508CB}"/>
              </a:ext>
            </a:extLst>
          </p:cNvPr>
          <p:cNvCxnSpPr>
            <a:cxnSpLocks/>
          </p:cNvCxnSpPr>
          <p:nvPr userDrawn="1"/>
        </p:nvCxnSpPr>
        <p:spPr>
          <a:xfrm>
            <a:off x="2428240" y="680720"/>
            <a:ext cx="4582160" cy="4582942"/>
          </a:xfrm>
          <a:prstGeom prst="line">
            <a:avLst/>
          </a:prstGeom>
          <a:ln w="12700">
            <a:solidFill>
              <a:srgbClr val="A72E89"/>
            </a:solidFill>
          </a:ln>
        </p:spPr>
        <p:style>
          <a:lnRef idx="1">
            <a:schemeClr val="accent1"/>
          </a:lnRef>
          <a:fillRef idx="0">
            <a:schemeClr val="accent1"/>
          </a:fillRef>
          <a:effectRef idx="0">
            <a:schemeClr val="accent1"/>
          </a:effectRef>
          <a:fontRef idx="minor">
            <a:schemeClr val="tx1"/>
          </a:fontRef>
        </p:style>
      </p:cxnSp>
      <p:cxnSp>
        <p:nvCxnSpPr>
          <p:cNvPr id="2" name="Connecteur droit 1">
            <a:extLst>
              <a:ext uri="{FF2B5EF4-FFF2-40B4-BE49-F238E27FC236}">
                <a16:creationId xmlns:a16="http://schemas.microsoft.com/office/drawing/2014/main" id="{D647CE6C-D213-4AC5-55A6-758A4E7D7859}"/>
              </a:ext>
            </a:extLst>
          </p:cNvPr>
          <p:cNvCxnSpPr>
            <a:cxnSpLocks/>
          </p:cNvCxnSpPr>
          <p:nvPr userDrawn="1"/>
        </p:nvCxnSpPr>
        <p:spPr>
          <a:xfrm flipH="1">
            <a:off x="-105508" y="-111369"/>
            <a:ext cx="3317631" cy="3317631"/>
          </a:xfrm>
          <a:prstGeom prst="line">
            <a:avLst/>
          </a:prstGeom>
          <a:ln w="12700">
            <a:solidFill>
              <a:srgbClr val="A72E89"/>
            </a:solidFill>
          </a:ln>
        </p:spPr>
        <p:style>
          <a:lnRef idx="1">
            <a:schemeClr val="accent1"/>
          </a:lnRef>
          <a:fillRef idx="0">
            <a:schemeClr val="accent1"/>
          </a:fillRef>
          <a:effectRef idx="0">
            <a:schemeClr val="accent1"/>
          </a:effectRef>
          <a:fontRef idx="minor">
            <a:schemeClr val="tx1"/>
          </a:fontRef>
        </p:style>
      </p:cxnSp>
      <p:sp>
        <p:nvSpPr>
          <p:cNvPr id="3" name="Google Shape;23;p34">
            <a:extLst>
              <a:ext uri="{FF2B5EF4-FFF2-40B4-BE49-F238E27FC236}">
                <a16:creationId xmlns:a16="http://schemas.microsoft.com/office/drawing/2014/main" id="{ED7740F9-3C8F-4E84-80B4-9DD638600DB5}"/>
              </a:ext>
            </a:extLst>
          </p:cNvPr>
          <p:cNvSpPr txBox="1">
            <a:spLocks noGrp="1"/>
          </p:cNvSpPr>
          <p:nvPr>
            <p:ph type="ctrTitle"/>
          </p:nvPr>
        </p:nvSpPr>
        <p:spPr>
          <a:xfrm>
            <a:off x="2201490" y="2270285"/>
            <a:ext cx="4622503" cy="1042038"/>
          </a:xfrm>
          <a:prstGeom prst="rect">
            <a:avLst/>
          </a:prstGeom>
          <a:solidFill>
            <a:schemeClr val="bg1"/>
          </a:solidFill>
          <a:ln>
            <a:noFill/>
          </a:ln>
        </p:spPr>
        <p:txBody>
          <a:bodyPr spcFirstLastPara="1" wrap="square" lIns="144000" tIns="144000" rIns="144000" bIns="144000" anchor="t" anchorCtr="0">
            <a:noAutofit/>
          </a:bodyPr>
          <a:lstStyle>
            <a:lvl1pPr lvl="0" algn="l">
              <a:lnSpc>
                <a:spcPct val="80000"/>
              </a:lnSpc>
              <a:spcBef>
                <a:spcPts val="0"/>
              </a:spcBef>
              <a:spcAft>
                <a:spcPts val="0"/>
              </a:spcAft>
              <a:buClr>
                <a:schemeClr val="accent1"/>
              </a:buClr>
              <a:buSzPts val="3600"/>
              <a:buFont typeface="Arial"/>
              <a:buNone/>
              <a:defRPr sz="3600" b="1" cap="none">
                <a:solidFill>
                  <a:srgbClr val="A72E8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 name="Google Shape;24;p34">
            <a:extLst>
              <a:ext uri="{FF2B5EF4-FFF2-40B4-BE49-F238E27FC236}">
                <a16:creationId xmlns:a16="http://schemas.microsoft.com/office/drawing/2014/main" id="{99E5F5C6-6129-3569-EA21-67C04F4268AF}"/>
              </a:ext>
            </a:extLst>
          </p:cNvPr>
          <p:cNvSpPr txBox="1">
            <a:spLocks noGrp="1"/>
          </p:cNvSpPr>
          <p:nvPr>
            <p:ph type="subTitle" idx="1"/>
          </p:nvPr>
        </p:nvSpPr>
        <p:spPr>
          <a:xfrm>
            <a:off x="2201491" y="1681650"/>
            <a:ext cx="3436050" cy="369332"/>
          </a:xfrm>
          <a:prstGeom prst="rect">
            <a:avLst/>
          </a:prstGeom>
          <a:solidFill>
            <a:schemeClr val="bg1"/>
          </a:solidFill>
          <a:ln>
            <a:noFill/>
          </a:ln>
        </p:spPr>
        <p:txBody>
          <a:bodyPr spcFirstLastPara="1" wrap="square" lIns="0" tIns="0" rIns="0" bIns="216000" anchor="ctr" anchorCtr="0">
            <a:noAutofit/>
          </a:bodyPr>
          <a:lstStyle>
            <a:lvl1pPr lvl="0" algn="l">
              <a:lnSpc>
                <a:spcPct val="90000"/>
              </a:lnSpc>
              <a:spcBef>
                <a:spcPts val="1800"/>
              </a:spcBef>
              <a:spcAft>
                <a:spcPts val="0"/>
              </a:spcAft>
              <a:buClr>
                <a:schemeClr val="accent1"/>
              </a:buClr>
              <a:buSzPts val="1350"/>
              <a:buNone/>
              <a:defRPr sz="1000" b="0">
                <a:solidFill>
                  <a:srgbClr val="A72E89"/>
                </a:solidFill>
                <a:latin typeface="Rockwell" panose="02060603020205020403" pitchFamily="18" charset="77"/>
              </a:defRPr>
            </a:lvl1pPr>
            <a:lvl2pPr lvl="1" algn="ctr">
              <a:lnSpc>
                <a:spcPct val="90000"/>
              </a:lnSpc>
              <a:spcBef>
                <a:spcPts val="338"/>
              </a:spcBef>
              <a:spcAft>
                <a:spcPts val="0"/>
              </a:spcAft>
              <a:buClr>
                <a:schemeClr val="dk1"/>
              </a:buClr>
              <a:buSzPts val="1350"/>
              <a:buNone/>
              <a:defRPr sz="1350"/>
            </a:lvl2pPr>
            <a:lvl3pPr lvl="2" algn="ctr">
              <a:lnSpc>
                <a:spcPct val="90000"/>
              </a:lnSpc>
              <a:spcBef>
                <a:spcPts val="338"/>
              </a:spcBef>
              <a:spcAft>
                <a:spcPts val="0"/>
              </a:spcAft>
              <a:buClr>
                <a:schemeClr val="dk1"/>
              </a:buClr>
              <a:buSzPts val="1215"/>
              <a:buNone/>
              <a:defRPr sz="1215"/>
            </a:lvl3pPr>
            <a:lvl4pPr lvl="3" algn="ctr">
              <a:lnSpc>
                <a:spcPct val="90000"/>
              </a:lnSpc>
              <a:spcBef>
                <a:spcPts val="338"/>
              </a:spcBef>
              <a:spcAft>
                <a:spcPts val="0"/>
              </a:spcAft>
              <a:buClr>
                <a:schemeClr val="dk1"/>
              </a:buClr>
              <a:buSzPts val="1080"/>
              <a:buNone/>
              <a:defRPr sz="1080"/>
            </a:lvl4pPr>
            <a:lvl5pPr lvl="4" algn="ctr">
              <a:lnSpc>
                <a:spcPct val="90000"/>
              </a:lnSpc>
              <a:spcBef>
                <a:spcPts val="338"/>
              </a:spcBef>
              <a:spcAft>
                <a:spcPts val="0"/>
              </a:spcAft>
              <a:buClr>
                <a:schemeClr val="dk1"/>
              </a:buClr>
              <a:buSzPts val="1080"/>
              <a:buNone/>
              <a:defRPr sz="1080"/>
            </a:lvl5pPr>
            <a:lvl6pPr lvl="5" algn="ctr">
              <a:lnSpc>
                <a:spcPct val="90000"/>
              </a:lnSpc>
              <a:spcBef>
                <a:spcPts val="338"/>
              </a:spcBef>
              <a:spcAft>
                <a:spcPts val="0"/>
              </a:spcAft>
              <a:buClr>
                <a:schemeClr val="dk1"/>
              </a:buClr>
              <a:buSzPts val="1080"/>
              <a:buNone/>
              <a:defRPr sz="1080"/>
            </a:lvl6pPr>
            <a:lvl7pPr lvl="6" algn="ctr">
              <a:lnSpc>
                <a:spcPct val="90000"/>
              </a:lnSpc>
              <a:spcBef>
                <a:spcPts val="338"/>
              </a:spcBef>
              <a:spcAft>
                <a:spcPts val="0"/>
              </a:spcAft>
              <a:buClr>
                <a:schemeClr val="dk1"/>
              </a:buClr>
              <a:buSzPts val="1080"/>
              <a:buNone/>
              <a:defRPr sz="1080"/>
            </a:lvl7pPr>
            <a:lvl8pPr lvl="7" algn="ctr">
              <a:lnSpc>
                <a:spcPct val="90000"/>
              </a:lnSpc>
              <a:spcBef>
                <a:spcPts val="338"/>
              </a:spcBef>
              <a:spcAft>
                <a:spcPts val="0"/>
              </a:spcAft>
              <a:buClr>
                <a:schemeClr val="dk1"/>
              </a:buClr>
              <a:buSzPts val="1080"/>
              <a:buNone/>
              <a:defRPr sz="1080"/>
            </a:lvl8pPr>
            <a:lvl9pPr lvl="8" algn="ctr">
              <a:lnSpc>
                <a:spcPct val="90000"/>
              </a:lnSpc>
              <a:spcBef>
                <a:spcPts val="338"/>
              </a:spcBef>
              <a:spcAft>
                <a:spcPts val="0"/>
              </a:spcAft>
              <a:buClr>
                <a:schemeClr val="dk1"/>
              </a:buClr>
              <a:buSzPts val="1080"/>
              <a:buNone/>
              <a:defRPr sz="1080"/>
            </a:lvl9pPr>
          </a:lstStyle>
          <a:p>
            <a:endParaRPr lang="fr-FR" dirty="0"/>
          </a:p>
        </p:txBody>
      </p:sp>
      <p:pic>
        <p:nvPicPr>
          <p:cNvPr id="5" name="DigitalManagers4Impact" descr="Une image contenant Graphique, graphisme, Police, Magenta&#10;&#10;Description générée automatiquement">
            <a:extLst>
              <a:ext uri="{FF2B5EF4-FFF2-40B4-BE49-F238E27FC236}">
                <a16:creationId xmlns:a16="http://schemas.microsoft.com/office/drawing/2014/main" id="{281D3149-348C-0AE4-637D-4C8B344F15AA}"/>
              </a:ext>
            </a:extLst>
          </p:cNvPr>
          <p:cNvPicPr>
            <a:picLocks noChangeAspect="1"/>
          </p:cNvPicPr>
          <p:nvPr userDrawn="1"/>
        </p:nvPicPr>
        <p:blipFill>
          <a:blip r:embed="rId3"/>
          <a:stretch>
            <a:fillRect/>
          </a:stretch>
        </p:blipFill>
        <p:spPr>
          <a:xfrm>
            <a:off x="6823993" y="519582"/>
            <a:ext cx="1954116" cy="144082"/>
          </a:xfrm>
          <a:prstGeom prst="rect">
            <a:avLst/>
          </a:prstGeom>
        </p:spPr>
      </p:pic>
    </p:spTree>
    <p:extLst>
      <p:ext uri="{BB962C8B-B14F-4D97-AF65-F5344CB8AC3E}">
        <p14:creationId xmlns:p14="http://schemas.microsoft.com/office/powerpoint/2010/main" val="303016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ide">
  <p:cSld name="Vide">
    <p:spTree>
      <p:nvGrpSpPr>
        <p:cNvPr id="1" name="Shape 369"/>
        <p:cNvGrpSpPr/>
        <p:nvPr/>
      </p:nvGrpSpPr>
      <p:grpSpPr>
        <a:xfrm>
          <a:off x="0" y="0"/>
          <a:ext cx="0" cy="0"/>
          <a:chOff x="0" y="0"/>
          <a:chExt cx="0" cy="0"/>
        </a:xfrm>
      </p:grpSpPr>
      <p:sp>
        <p:nvSpPr>
          <p:cNvPr id="370" name="Google Shape;370;g970ec994bc_2_178"/>
          <p:cNvSpPr txBox="1">
            <a:spLocks noGrp="1"/>
          </p:cNvSpPr>
          <p:nvPr>
            <p:ph type="dt" idx="10"/>
          </p:nvPr>
        </p:nvSpPr>
        <p:spPr>
          <a:xfrm>
            <a:off x="469900" y="4861724"/>
            <a:ext cx="774700" cy="280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67328A0E-2FE8-4E9B-8969-F8BACEE6F868}" type="datetime1">
              <a:rPr lang="fr-FR" smtClean="0"/>
              <a:t>02/09/2024</a:t>
            </a:fld>
            <a:endParaRPr/>
          </a:p>
        </p:txBody>
      </p:sp>
      <p:sp>
        <p:nvSpPr>
          <p:cNvPr id="371" name="Google Shape;371;g970ec994bc_2_178"/>
          <p:cNvSpPr txBox="1">
            <a:spLocks noGrp="1"/>
          </p:cNvSpPr>
          <p:nvPr>
            <p:ph type="ftr" idx="11"/>
          </p:nvPr>
        </p:nvSpPr>
        <p:spPr>
          <a:xfrm>
            <a:off x="1244600" y="4861724"/>
            <a:ext cx="7194092" cy="28177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Institut Mines-Télécom Business School</a:t>
            </a:r>
            <a:endParaRPr/>
          </a:p>
        </p:txBody>
      </p:sp>
      <p:sp>
        <p:nvSpPr>
          <p:cNvPr id="372" name="Google Shape;372;g970ec994bc_2_178"/>
          <p:cNvSpPr txBox="1">
            <a:spLocks noGrp="1"/>
          </p:cNvSpPr>
          <p:nvPr>
            <p:ph type="sldNum" idx="12"/>
          </p:nvPr>
        </p:nvSpPr>
        <p:spPr>
          <a:xfrm>
            <a:off x="8459788" y="4861724"/>
            <a:ext cx="600322" cy="2808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in" type="blank">
  <p:cSld name="Fin">
    <p:bg>
      <p:bgPr>
        <a:solidFill>
          <a:schemeClr val="bg1"/>
        </a:solidFill>
        <a:effectLst/>
      </p:bgPr>
    </p:bg>
    <p:spTree>
      <p:nvGrpSpPr>
        <p:cNvPr id="1" name="Shape 197"/>
        <p:cNvGrpSpPr/>
        <p:nvPr/>
      </p:nvGrpSpPr>
      <p:grpSpPr>
        <a:xfrm>
          <a:off x="0" y="0"/>
          <a:ext cx="0" cy="0"/>
          <a:chOff x="0" y="0"/>
          <a:chExt cx="0" cy="0"/>
        </a:xfrm>
      </p:grpSpPr>
      <p:pic>
        <p:nvPicPr>
          <p:cNvPr id="2" name="Logo" descr="Une image contenant texte, capture d’écran, graphisme, Police&#10;&#10;Description générée automatiquement">
            <a:extLst>
              <a:ext uri="{FF2B5EF4-FFF2-40B4-BE49-F238E27FC236}">
                <a16:creationId xmlns:a16="http://schemas.microsoft.com/office/drawing/2014/main" id="{585FD89E-CDB3-4734-9573-20F94A9CEFA2}"/>
              </a:ext>
            </a:extLst>
          </p:cNvPr>
          <p:cNvPicPr>
            <a:picLocks noChangeAspect="1"/>
          </p:cNvPicPr>
          <p:nvPr userDrawn="1"/>
        </p:nvPicPr>
        <p:blipFill>
          <a:blip r:embed="rId2">
            <a:alphaModFix/>
          </a:blip>
          <a:stretch>
            <a:fillRect/>
          </a:stretch>
        </p:blipFill>
        <p:spPr>
          <a:xfrm>
            <a:off x="0" y="0"/>
            <a:ext cx="3106842" cy="3106842"/>
          </a:xfrm>
          <a:prstGeom prst="rect">
            <a:avLst/>
          </a:prstGeom>
        </p:spPr>
      </p:pic>
      <p:cxnSp>
        <p:nvCxnSpPr>
          <p:cNvPr id="201" name="Google Shape;201;g970ec994bc_2_6"/>
          <p:cNvCxnSpPr/>
          <p:nvPr/>
        </p:nvCxnSpPr>
        <p:spPr>
          <a:xfrm>
            <a:off x="304800" y="4650581"/>
            <a:ext cx="674586" cy="0"/>
          </a:xfrm>
          <a:prstGeom prst="straightConnector1">
            <a:avLst/>
          </a:prstGeom>
          <a:noFill/>
          <a:ln w="9525" cap="flat" cmpd="sng">
            <a:solidFill>
              <a:schemeClr val="lt1"/>
            </a:solidFill>
            <a:prstDash val="solid"/>
            <a:miter lim="800000"/>
            <a:headEnd type="none" w="sm" len="sm"/>
            <a:tailEnd type="none" w="sm" len="sm"/>
          </a:ln>
        </p:spPr>
      </p:cxnSp>
      <p:sp>
        <p:nvSpPr>
          <p:cNvPr id="203" name="Google Shape;203;g970ec994bc_2_6">
            <a:hlinkClick r:id="rId3"/>
          </p:cNvPr>
          <p:cNvSpPr/>
          <p:nvPr/>
        </p:nvSpPr>
        <p:spPr>
          <a:xfrm>
            <a:off x="269081" y="4424363"/>
            <a:ext cx="1016794" cy="1547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a:solidFill>
                <a:schemeClr val="lt1"/>
              </a:solidFill>
              <a:latin typeface="Arial"/>
              <a:ea typeface="Arial"/>
              <a:cs typeface="Arial"/>
              <a:sym typeface="Arial"/>
            </a:endParaRPr>
          </a:p>
        </p:txBody>
      </p:sp>
      <p:grpSp>
        <p:nvGrpSpPr>
          <p:cNvPr id="7" name="Groupe 6">
            <a:extLst>
              <a:ext uri="{FF2B5EF4-FFF2-40B4-BE49-F238E27FC236}">
                <a16:creationId xmlns:a16="http://schemas.microsoft.com/office/drawing/2014/main" id="{9E172C91-1022-BD7D-B337-E7725FCC88DC}"/>
              </a:ext>
            </a:extLst>
          </p:cNvPr>
          <p:cNvGrpSpPr/>
          <p:nvPr userDrawn="1"/>
        </p:nvGrpSpPr>
        <p:grpSpPr>
          <a:xfrm>
            <a:off x="212553" y="3793953"/>
            <a:ext cx="4202884" cy="1064522"/>
            <a:chOff x="212553" y="3793953"/>
            <a:chExt cx="4202884" cy="1064522"/>
          </a:xfrm>
        </p:grpSpPr>
        <p:sp>
          <p:nvSpPr>
            <p:cNvPr id="200" name="Google Shape;200;g970ec994bc_2_6"/>
            <p:cNvSpPr txBox="1"/>
            <p:nvPr/>
          </p:nvSpPr>
          <p:spPr>
            <a:xfrm>
              <a:off x="212553" y="3793953"/>
              <a:ext cx="4202884" cy="10645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053" b="1" i="0" u="none" strike="noStrike" cap="none" dirty="0">
                  <a:solidFill>
                    <a:schemeClr val="accent1"/>
                  </a:solidFill>
                  <a:latin typeface="Arial"/>
                  <a:ea typeface="Arial"/>
                  <a:cs typeface="Arial"/>
                  <a:sym typeface="Arial"/>
                </a:rPr>
                <a:t>Institut Mines-Télécom Business </a:t>
              </a:r>
              <a:r>
                <a:rPr lang="fr-FR" sz="1053" b="1" i="0" u="none" strike="noStrike" cap="none" dirty="0" err="1">
                  <a:solidFill>
                    <a:schemeClr val="accent1"/>
                  </a:solidFill>
                  <a:latin typeface="Arial"/>
                  <a:ea typeface="Arial"/>
                  <a:cs typeface="Arial"/>
                  <a:sym typeface="Arial"/>
                </a:rPr>
                <a:t>School</a:t>
              </a:r>
              <a:endParaRPr sz="1053" b="1" i="0" u="none" strike="noStrike" dirty="0">
                <a:solidFill>
                  <a:schemeClr val="accent1"/>
                </a:solidFill>
                <a:latin typeface="Arial"/>
                <a:ea typeface="Arial"/>
                <a:cs typeface="Arial"/>
                <a:sym typeface="Arial"/>
              </a:endParaRPr>
            </a:p>
            <a:p>
              <a:pPr marL="0" marR="0" lvl="0" indent="0" algn="l" rtl="0">
                <a:spcBef>
                  <a:spcPts val="0"/>
                </a:spcBef>
                <a:spcAft>
                  <a:spcPts val="0"/>
                </a:spcAft>
                <a:buNone/>
              </a:pPr>
              <a:r>
                <a:rPr lang="fr-FR" sz="1053" b="0" i="0" u="none" strike="noStrike" dirty="0">
                  <a:solidFill>
                    <a:schemeClr val="accent1"/>
                  </a:solidFill>
                  <a:latin typeface="Arial"/>
                  <a:ea typeface="Arial"/>
                  <a:cs typeface="Arial"/>
                  <a:sym typeface="Arial"/>
                </a:rPr>
                <a:t>9 rue Charles Fourier 91011 Évry-Courcouronnes Cedex</a:t>
              </a:r>
              <a:endParaRPr lang="fr-FR" dirty="0">
                <a:solidFill>
                  <a:schemeClr val="accent1"/>
                </a:solidFill>
              </a:endParaRPr>
            </a:p>
            <a:p>
              <a:pPr marL="0" marR="0" lvl="0" indent="0" algn="l" rtl="0">
                <a:spcBef>
                  <a:spcPts val="0"/>
                </a:spcBef>
                <a:spcAft>
                  <a:spcPts val="0"/>
                </a:spcAft>
                <a:buNone/>
              </a:pPr>
              <a:r>
                <a:rPr lang="fr-FR" sz="1053" b="0" i="0" u="none" strike="noStrike" dirty="0">
                  <a:solidFill>
                    <a:schemeClr val="accent1"/>
                  </a:solidFill>
                  <a:latin typeface="Arial"/>
                  <a:ea typeface="Arial"/>
                  <a:cs typeface="Arial"/>
                  <a:sym typeface="Arial"/>
                </a:rPr>
                <a:t>Tél : 01 60 76 40 40</a:t>
              </a:r>
              <a:endParaRPr dirty="0">
                <a:solidFill>
                  <a:schemeClr val="accent1"/>
                </a:solidFill>
              </a:endParaRPr>
            </a:p>
            <a:p>
              <a:pPr marL="0" marR="0" lvl="0" indent="0" algn="l" rtl="0">
                <a:spcBef>
                  <a:spcPts val="0"/>
                </a:spcBef>
                <a:spcAft>
                  <a:spcPts val="0"/>
                </a:spcAft>
                <a:buNone/>
              </a:pPr>
              <a:r>
                <a:rPr lang="fr-FR" sz="1053" b="1" i="0" u="none" strike="noStrike" dirty="0" err="1">
                  <a:solidFill>
                    <a:schemeClr val="accent1"/>
                  </a:solidFill>
                  <a:latin typeface="Arial"/>
                  <a:ea typeface="Arial"/>
                  <a:cs typeface="Arial"/>
                  <a:sym typeface="Arial"/>
                </a:rPr>
                <a:t>www.imt-bs.eu</a:t>
              </a:r>
              <a:endParaRPr dirty="0">
                <a:solidFill>
                  <a:schemeClr val="accent1"/>
                </a:solidFill>
              </a:endParaRPr>
            </a:p>
            <a:p>
              <a:pPr marL="0" marR="0" lvl="0" indent="0" algn="l" rtl="0">
                <a:spcBef>
                  <a:spcPts val="0"/>
                </a:spcBef>
                <a:spcAft>
                  <a:spcPts val="0"/>
                </a:spcAft>
                <a:buNone/>
              </a:pPr>
              <a:endParaRPr sz="1053" b="1" i="0" u="none" strike="noStrike" dirty="0">
                <a:solidFill>
                  <a:schemeClr val="accent1"/>
                </a:solidFill>
                <a:latin typeface="Arial"/>
                <a:ea typeface="Arial"/>
                <a:cs typeface="Arial"/>
                <a:sym typeface="Arial"/>
              </a:endParaRPr>
            </a:p>
            <a:p>
              <a:pPr marL="0" marR="0" lvl="0" indent="0" algn="l" rtl="0">
                <a:spcBef>
                  <a:spcPts val="0"/>
                </a:spcBef>
                <a:spcAft>
                  <a:spcPts val="0"/>
                </a:spcAft>
                <a:buNone/>
              </a:pPr>
              <a:r>
                <a:rPr lang="fr-FR" sz="1053" b="0" i="0" u="none" strike="noStrike" dirty="0">
                  <a:solidFill>
                    <a:schemeClr val="accent1"/>
                  </a:solidFill>
                  <a:latin typeface="Arial"/>
                  <a:ea typeface="Arial"/>
                  <a:cs typeface="Arial"/>
                  <a:sym typeface="Arial"/>
                </a:rPr>
                <a:t>Contact : </a:t>
              </a:r>
              <a:r>
                <a:rPr lang="fr-FR" sz="1053" b="0" i="0" u="none" strike="noStrike" dirty="0" err="1">
                  <a:solidFill>
                    <a:schemeClr val="accent2"/>
                  </a:solidFill>
                  <a:latin typeface="Arial"/>
                  <a:ea typeface="Arial"/>
                  <a:cs typeface="Arial"/>
                  <a:sym typeface="Arial"/>
                </a:rPr>
                <a:t>communication@imt-bs.eu</a:t>
              </a:r>
              <a:endParaRPr sz="1053" dirty="0">
                <a:solidFill>
                  <a:schemeClr val="accent2"/>
                </a:solidFill>
                <a:latin typeface="Arial"/>
                <a:ea typeface="Arial"/>
                <a:cs typeface="Arial"/>
                <a:sym typeface="Arial"/>
              </a:endParaRPr>
            </a:p>
          </p:txBody>
        </p:sp>
        <p:sp>
          <p:nvSpPr>
            <p:cNvPr id="204" name="Google Shape;204;g970ec994bc_2_6">
              <a:hlinkClick r:id="rId4"/>
            </p:cNvPr>
            <p:cNvSpPr/>
            <p:nvPr/>
          </p:nvSpPr>
          <p:spPr>
            <a:xfrm>
              <a:off x="839166" y="4643786"/>
              <a:ext cx="1681162" cy="18919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dirty="0">
                <a:solidFill>
                  <a:schemeClr val="accent2"/>
                </a:solidFill>
                <a:latin typeface="Arial"/>
                <a:ea typeface="Arial"/>
                <a:cs typeface="Arial"/>
                <a:sym typeface="Arial"/>
              </a:endParaRPr>
            </a:p>
          </p:txBody>
        </p:sp>
      </p:grpSp>
      <p:cxnSp>
        <p:nvCxnSpPr>
          <p:cNvPr id="17" name="Connecteur droit 16">
            <a:extLst>
              <a:ext uri="{FF2B5EF4-FFF2-40B4-BE49-F238E27FC236}">
                <a16:creationId xmlns:a16="http://schemas.microsoft.com/office/drawing/2014/main" id="{D06F3BAB-3CBA-C5C1-737D-AE644B9739A8}"/>
              </a:ext>
            </a:extLst>
          </p:cNvPr>
          <p:cNvCxnSpPr>
            <a:cxnSpLocks/>
          </p:cNvCxnSpPr>
          <p:nvPr userDrawn="1"/>
        </p:nvCxnSpPr>
        <p:spPr>
          <a:xfrm>
            <a:off x="3506994" y="3101590"/>
            <a:ext cx="569796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A3202774-5FB0-50BC-41D3-EBAD56992B43}"/>
              </a:ext>
            </a:extLst>
          </p:cNvPr>
          <p:cNvCxnSpPr>
            <a:cxnSpLocks/>
          </p:cNvCxnSpPr>
          <p:nvPr userDrawn="1"/>
        </p:nvCxnSpPr>
        <p:spPr>
          <a:xfrm flipH="1" flipV="1">
            <a:off x="5965138" y="-95068"/>
            <a:ext cx="3467425" cy="346742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5ADC4A8-B5CA-2C95-3356-723CD193561F}"/>
              </a:ext>
            </a:extLst>
          </p:cNvPr>
          <p:cNvCxnSpPr>
            <a:cxnSpLocks/>
          </p:cNvCxnSpPr>
          <p:nvPr userDrawn="1"/>
        </p:nvCxnSpPr>
        <p:spPr>
          <a:xfrm>
            <a:off x="1753495" y="1344706"/>
            <a:ext cx="4021554" cy="402155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 name="Connecteur droit 3">
            <a:extLst>
              <a:ext uri="{FF2B5EF4-FFF2-40B4-BE49-F238E27FC236}">
                <a16:creationId xmlns:a16="http://schemas.microsoft.com/office/drawing/2014/main" id="{C0FEBA0F-8BC5-FD72-5F3C-BA890A8B1DE2}"/>
              </a:ext>
            </a:extLst>
          </p:cNvPr>
          <p:cNvCxnSpPr>
            <a:cxnSpLocks/>
          </p:cNvCxnSpPr>
          <p:nvPr userDrawn="1"/>
        </p:nvCxnSpPr>
        <p:spPr>
          <a:xfrm flipH="1">
            <a:off x="-75449" y="-180210"/>
            <a:ext cx="3357249" cy="335724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DigitalManagers4Impact" descr="Une image contenant Graphique, graphisme, Police, Magenta&#10;&#10;Description générée automatiquement">
            <a:extLst>
              <a:ext uri="{FF2B5EF4-FFF2-40B4-BE49-F238E27FC236}">
                <a16:creationId xmlns:a16="http://schemas.microsoft.com/office/drawing/2014/main" id="{38705E7C-CEEE-A3FA-E503-E103CCFCF8B4}"/>
              </a:ext>
            </a:extLst>
          </p:cNvPr>
          <p:cNvPicPr>
            <a:picLocks noChangeAspect="1"/>
          </p:cNvPicPr>
          <p:nvPr userDrawn="1"/>
        </p:nvPicPr>
        <p:blipFill>
          <a:blip r:embed="rId5"/>
          <a:stretch>
            <a:fillRect/>
          </a:stretch>
        </p:blipFill>
        <p:spPr>
          <a:xfrm>
            <a:off x="6823993" y="4671143"/>
            <a:ext cx="1954116" cy="14408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in" type="blank" preserve="1">
  <p:cSld name="1_Fin">
    <p:bg>
      <p:bgPr>
        <a:solidFill>
          <a:schemeClr val="bg1"/>
        </a:solidFill>
        <a:effectLst/>
      </p:bgPr>
    </p:bg>
    <p:spTree>
      <p:nvGrpSpPr>
        <p:cNvPr id="1" name="Shape 197"/>
        <p:cNvGrpSpPr/>
        <p:nvPr/>
      </p:nvGrpSpPr>
      <p:grpSpPr>
        <a:xfrm>
          <a:off x="0" y="0"/>
          <a:ext cx="0" cy="0"/>
          <a:chOff x="0" y="0"/>
          <a:chExt cx="0" cy="0"/>
        </a:xfrm>
      </p:grpSpPr>
      <p:pic>
        <p:nvPicPr>
          <p:cNvPr id="2" name="Logo" descr="Une image contenant texte, capture d’écran, graphisme, Police&#10;&#10;Description générée automatiquement">
            <a:extLst>
              <a:ext uri="{FF2B5EF4-FFF2-40B4-BE49-F238E27FC236}">
                <a16:creationId xmlns:a16="http://schemas.microsoft.com/office/drawing/2014/main" id="{CF8D03F8-3036-7C2F-8116-3E5D36149E72}"/>
              </a:ext>
            </a:extLst>
          </p:cNvPr>
          <p:cNvPicPr>
            <a:picLocks noChangeAspect="1"/>
          </p:cNvPicPr>
          <p:nvPr userDrawn="1"/>
        </p:nvPicPr>
        <p:blipFill>
          <a:blip r:embed="rId2">
            <a:alphaModFix/>
          </a:blip>
          <a:stretch>
            <a:fillRect/>
          </a:stretch>
        </p:blipFill>
        <p:spPr>
          <a:xfrm>
            <a:off x="0" y="0"/>
            <a:ext cx="3106842" cy="3106842"/>
          </a:xfrm>
          <a:prstGeom prst="rect">
            <a:avLst/>
          </a:prstGeom>
        </p:spPr>
      </p:pic>
      <p:cxnSp>
        <p:nvCxnSpPr>
          <p:cNvPr id="13" name="Connecteur droit 12">
            <a:extLst>
              <a:ext uri="{FF2B5EF4-FFF2-40B4-BE49-F238E27FC236}">
                <a16:creationId xmlns:a16="http://schemas.microsoft.com/office/drawing/2014/main" id="{2B1CDE36-5F86-1071-5224-D534A17D90D9}"/>
              </a:ext>
            </a:extLst>
          </p:cNvPr>
          <p:cNvCxnSpPr>
            <a:cxnSpLocks/>
          </p:cNvCxnSpPr>
          <p:nvPr userDrawn="1"/>
        </p:nvCxnSpPr>
        <p:spPr>
          <a:xfrm>
            <a:off x="3710066" y="2571750"/>
            <a:ext cx="552918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Image 11" descr="Une image contenant plein air, ciel, nuage, bâtiment&#10;&#10;Description générée automatiquement">
            <a:extLst>
              <a:ext uri="{FF2B5EF4-FFF2-40B4-BE49-F238E27FC236}">
                <a16:creationId xmlns:a16="http://schemas.microsoft.com/office/drawing/2014/main" id="{733E7DB2-638F-FD93-74A5-2A61D2F6F7A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5680" r="5680" b="-42857"/>
          <a:stretch/>
        </p:blipFill>
        <p:spPr>
          <a:xfrm>
            <a:off x="-1056301" y="821759"/>
            <a:ext cx="6688436" cy="6684177"/>
          </a:xfrm>
          <a:prstGeom prst="diamond">
            <a:avLst/>
          </a:prstGeom>
          <a:ln w="12700">
            <a:noFill/>
          </a:ln>
        </p:spPr>
      </p:pic>
      <p:sp>
        <p:nvSpPr>
          <p:cNvPr id="203" name="Google Shape;203;g970ec994bc_2_6">
            <a:hlinkClick r:id="rId4"/>
          </p:cNvPr>
          <p:cNvSpPr/>
          <p:nvPr/>
        </p:nvSpPr>
        <p:spPr>
          <a:xfrm>
            <a:off x="269081" y="4424363"/>
            <a:ext cx="1016794" cy="1547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a:solidFill>
                <a:schemeClr val="lt1"/>
              </a:solidFill>
              <a:latin typeface="Arial"/>
              <a:ea typeface="Arial"/>
              <a:cs typeface="Arial"/>
              <a:sym typeface="Arial"/>
            </a:endParaRPr>
          </a:p>
        </p:txBody>
      </p:sp>
      <p:sp>
        <p:nvSpPr>
          <p:cNvPr id="204" name="Google Shape;204;g970ec994bc_2_6">
            <a:hlinkClick r:id="rId5"/>
          </p:cNvPr>
          <p:cNvSpPr/>
          <p:nvPr/>
        </p:nvSpPr>
        <p:spPr>
          <a:xfrm>
            <a:off x="845344" y="4722076"/>
            <a:ext cx="1681162" cy="18919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a:solidFill>
                <a:schemeClr val="lt1"/>
              </a:solidFill>
              <a:latin typeface="Arial"/>
              <a:ea typeface="Arial"/>
              <a:cs typeface="Arial"/>
              <a:sym typeface="Arial"/>
            </a:endParaRPr>
          </a:p>
        </p:txBody>
      </p:sp>
      <p:cxnSp>
        <p:nvCxnSpPr>
          <p:cNvPr id="4" name="Connecteur droit 3">
            <a:extLst>
              <a:ext uri="{FF2B5EF4-FFF2-40B4-BE49-F238E27FC236}">
                <a16:creationId xmlns:a16="http://schemas.microsoft.com/office/drawing/2014/main" id="{C0FEBA0F-8BC5-FD72-5F3C-BA890A8B1DE2}"/>
              </a:ext>
            </a:extLst>
          </p:cNvPr>
          <p:cNvCxnSpPr>
            <a:cxnSpLocks/>
          </p:cNvCxnSpPr>
          <p:nvPr userDrawn="1"/>
        </p:nvCxnSpPr>
        <p:spPr>
          <a:xfrm flipH="1">
            <a:off x="-88798" y="-133489"/>
            <a:ext cx="3323877" cy="332387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7F0EB38F-4F9B-25DA-7F26-B489479D25CF}"/>
              </a:ext>
            </a:extLst>
          </p:cNvPr>
          <p:cNvCxnSpPr>
            <a:cxnSpLocks/>
          </p:cNvCxnSpPr>
          <p:nvPr userDrawn="1"/>
        </p:nvCxnSpPr>
        <p:spPr>
          <a:xfrm flipH="1" flipV="1">
            <a:off x="6042410" y="-549088"/>
            <a:ext cx="3196840" cy="319703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5ADC4A8-B5CA-2C95-3356-723CD193561F}"/>
              </a:ext>
            </a:extLst>
          </p:cNvPr>
          <p:cNvCxnSpPr>
            <a:cxnSpLocks/>
          </p:cNvCxnSpPr>
          <p:nvPr userDrawn="1"/>
        </p:nvCxnSpPr>
        <p:spPr>
          <a:xfrm>
            <a:off x="2293058" y="817163"/>
            <a:ext cx="4522399" cy="452239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DigitalManagers4Impact" descr="Une image contenant Graphique, graphisme, Police, Magenta&#10;&#10;Description générée automatiquement">
            <a:extLst>
              <a:ext uri="{FF2B5EF4-FFF2-40B4-BE49-F238E27FC236}">
                <a16:creationId xmlns:a16="http://schemas.microsoft.com/office/drawing/2014/main" id="{C29980B2-4F3D-54A9-0475-020503211CA9}"/>
              </a:ext>
            </a:extLst>
          </p:cNvPr>
          <p:cNvPicPr>
            <a:picLocks noChangeAspect="1"/>
          </p:cNvPicPr>
          <p:nvPr userDrawn="1"/>
        </p:nvPicPr>
        <p:blipFill>
          <a:blip r:embed="rId6"/>
          <a:stretch>
            <a:fillRect/>
          </a:stretch>
        </p:blipFill>
        <p:spPr>
          <a:xfrm>
            <a:off x="6823993" y="4671143"/>
            <a:ext cx="1954116" cy="144082"/>
          </a:xfrm>
          <a:prstGeom prst="rect">
            <a:avLst/>
          </a:prstGeom>
        </p:spPr>
      </p:pic>
      <p:grpSp>
        <p:nvGrpSpPr>
          <p:cNvPr id="11" name="Groupe 10">
            <a:extLst>
              <a:ext uri="{FF2B5EF4-FFF2-40B4-BE49-F238E27FC236}">
                <a16:creationId xmlns:a16="http://schemas.microsoft.com/office/drawing/2014/main" id="{38D2137E-A0E1-DB74-B4FC-368042F24F04}"/>
              </a:ext>
            </a:extLst>
          </p:cNvPr>
          <p:cNvGrpSpPr/>
          <p:nvPr userDrawn="1"/>
        </p:nvGrpSpPr>
        <p:grpSpPr>
          <a:xfrm>
            <a:off x="5304916" y="3066341"/>
            <a:ext cx="3563866" cy="1064522"/>
            <a:chOff x="-157879" y="3793953"/>
            <a:chExt cx="3563866" cy="1064522"/>
          </a:xfrm>
        </p:grpSpPr>
        <p:sp>
          <p:nvSpPr>
            <p:cNvPr id="9" name="Google Shape;200;g970ec994bc_2_6">
              <a:extLst>
                <a:ext uri="{FF2B5EF4-FFF2-40B4-BE49-F238E27FC236}">
                  <a16:creationId xmlns:a16="http://schemas.microsoft.com/office/drawing/2014/main" id="{74F773DA-C43E-5DEE-A6C3-62300A84E37E}"/>
                </a:ext>
              </a:extLst>
            </p:cNvPr>
            <p:cNvSpPr txBox="1"/>
            <p:nvPr/>
          </p:nvSpPr>
          <p:spPr>
            <a:xfrm>
              <a:off x="-157879" y="3793953"/>
              <a:ext cx="3563866" cy="106452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053" b="1" i="0" u="none" strike="noStrike" cap="none" dirty="0">
                  <a:solidFill>
                    <a:schemeClr val="accent1"/>
                  </a:solidFill>
                  <a:latin typeface="Arial"/>
                  <a:ea typeface="Arial"/>
                  <a:cs typeface="Arial"/>
                  <a:sym typeface="Arial"/>
                </a:rPr>
                <a:t>Institut Mines-Télécom Business </a:t>
              </a:r>
              <a:r>
                <a:rPr lang="fr-FR" sz="1053" b="1" i="0" u="none" strike="noStrike" cap="none" dirty="0" err="1">
                  <a:solidFill>
                    <a:schemeClr val="accent1"/>
                  </a:solidFill>
                  <a:latin typeface="Arial"/>
                  <a:ea typeface="Arial"/>
                  <a:cs typeface="Arial"/>
                  <a:sym typeface="Arial"/>
                </a:rPr>
                <a:t>School</a:t>
              </a:r>
              <a:endParaRPr sz="1053" b="1" i="0" u="none" strike="noStrike" dirty="0">
                <a:solidFill>
                  <a:schemeClr val="accent1"/>
                </a:solidFill>
                <a:latin typeface="Arial"/>
                <a:ea typeface="Arial"/>
                <a:cs typeface="Arial"/>
                <a:sym typeface="Arial"/>
              </a:endParaRPr>
            </a:p>
            <a:p>
              <a:pPr marL="0" marR="0" lvl="0" indent="0" algn="r" rtl="0">
                <a:spcBef>
                  <a:spcPts val="0"/>
                </a:spcBef>
                <a:spcAft>
                  <a:spcPts val="0"/>
                </a:spcAft>
                <a:buNone/>
              </a:pPr>
              <a:r>
                <a:rPr lang="fr-FR" sz="1053" b="0" i="0" u="none" strike="noStrike" dirty="0">
                  <a:solidFill>
                    <a:schemeClr val="accent1"/>
                  </a:solidFill>
                  <a:latin typeface="Arial"/>
                  <a:ea typeface="Arial"/>
                  <a:cs typeface="Arial"/>
                  <a:sym typeface="Arial"/>
                </a:rPr>
                <a:t>9 rue Charles Fourier 91011 Évry-Courcouronnes Cedex</a:t>
              </a:r>
              <a:endParaRPr dirty="0">
                <a:solidFill>
                  <a:schemeClr val="accent1"/>
                </a:solidFill>
              </a:endParaRPr>
            </a:p>
            <a:p>
              <a:pPr marL="0" marR="0" lvl="0" indent="0" algn="r" rtl="0">
                <a:spcBef>
                  <a:spcPts val="0"/>
                </a:spcBef>
                <a:spcAft>
                  <a:spcPts val="0"/>
                </a:spcAft>
                <a:buNone/>
              </a:pPr>
              <a:r>
                <a:rPr lang="fr-FR" sz="1053" b="0" i="0" u="none" strike="noStrike" dirty="0">
                  <a:solidFill>
                    <a:schemeClr val="accent1"/>
                  </a:solidFill>
                  <a:latin typeface="Arial"/>
                  <a:ea typeface="Arial"/>
                  <a:cs typeface="Arial"/>
                  <a:sym typeface="Arial"/>
                </a:rPr>
                <a:t>Tél : 01 60 76 40 40</a:t>
              </a:r>
              <a:endParaRPr dirty="0">
                <a:solidFill>
                  <a:schemeClr val="accent1"/>
                </a:solidFill>
              </a:endParaRPr>
            </a:p>
            <a:p>
              <a:pPr marL="0" marR="0" lvl="0" indent="0" algn="r" rtl="0">
                <a:spcBef>
                  <a:spcPts val="0"/>
                </a:spcBef>
                <a:spcAft>
                  <a:spcPts val="0"/>
                </a:spcAft>
                <a:buNone/>
              </a:pPr>
              <a:r>
                <a:rPr lang="fr-FR" sz="1053" b="1" i="0" u="none" strike="noStrike" dirty="0" err="1">
                  <a:solidFill>
                    <a:schemeClr val="accent1"/>
                  </a:solidFill>
                  <a:latin typeface="Arial"/>
                  <a:ea typeface="Arial"/>
                  <a:cs typeface="Arial"/>
                  <a:sym typeface="Arial"/>
                </a:rPr>
                <a:t>www.imt-bs.eu</a:t>
              </a:r>
              <a:endParaRPr dirty="0">
                <a:solidFill>
                  <a:schemeClr val="accent1"/>
                </a:solidFill>
              </a:endParaRPr>
            </a:p>
            <a:p>
              <a:pPr marL="0" marR="0" lvl="0" indent="0" algn="r" rtl="0">
                <a:spcBef>
                  <a:spcPts val="0"/>
                </a:spcBef>
                <a:spcAft>
                  <a:spcPts val="0"/>
                </a:spcAft>
                <a:buNone/>
              </a:pPr>
              <a:endParaRPr sz="1053" b="1" i="0" u="none" strike="noStrike" dirty="0">
                <a:solidFill>
                  <a:schemeClr val="accent1"/>
                </a:solidFill>
                <a:latin typeface="Arial"/>
                <a:ea typeface="Arial"/>
                <a:cs typeface="Arial"/>
                <a:sym typeface="Arial"/>
              </a:endParaRPr>
            </a:p>
            <a:p>
              <a:pPr marL="0" marR="0" lvl="0" indent="0" algn="r" rtl="0">
                <a:spcBef>
                  <a:spcPts val="0"/>
                </a:spcBef>
                <a:spcAft>
                  <a:spcPts val="0"/>
                </a:spcAft>
                <a:buNone/>
              </a:pPr>
              <a:r>
                <a:rPr lang="fr-FR" sz="1053" b="0" i="0" u="none" strike="noStrike" dirty="0">
                  <a:solidFill>
                    <a:schemeClr val="accent1"/>
                  </a:solidFill>
                  <a:latin typeface="Arial"/>
                  <a:ea typeface="Arial"/>
                  <a:cs typeface="Arial"/>
                  <a:sym typeface="Arial"/>
                </a:rPr>
                <a:t>Contact : </a:t>
              </a:r>
              <a:r>
                <a:rPr lang="fr-FR" sz="1053" b="0" i="0" u="none" strike="noStrike" dirty="0" err="1">
                  <a:solidFill>
                    <a:schemeClr val="accent2"/>
                  </a:solidFill>
                  <a:latin typeface="Arial"/>
                  <a:ea typeface="Arial"/>
                  <a:cs typeface="Arial"/>
                  <a:sym typeface="Arial"/>
                </a:rPr>
                <a:t>communication@imt-bs.eu</a:t>
              </a:r>
              <a:endParaRPr sz="1053" dirty="0">
                <a:solidFill>
                  <a:schemeClr val="accent2"/>
                </a:solidFill>
                <a:latin typeface="Arial"/>
                <a:ea typeface="Arial"/>
                <a:cs typeface="Arial"/>
                <a:sym typeface="Arial"/>
              </a:endParaRPr>
            </a:p>
          </p:txBody>
        </p:sp>
        <p:sp>
          <p:nvSpPr>
            <p:cNvPr id="10" name="Google Shape;204;g970ec994bc_2_6">
              <a:hlinkClick r:id="rId5"/>
              <a:extLst>
                <a:ext uri="{FF2B5EF4-FFF2-40B4-BE49-F238E27FC236}">
                  <a16:creationId xmlns:a16="http://schemas.microsoft.com/office/drawing/2014/main" id="{D85136D3-AB07-14CE-BAF6-97C27AEC7161}"/>
                </a:ext>
              </a:extLst>
            </p:cNvPr>
            <p:cNvSpPr/>
            <p:nvPr/>
          </p:nvSpPr>
          <p:spPr>
            <a:xfrm>
              <a:off x="1694461" y="4643786"/>
              <a:ext cx="1681162" cy="18919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dirty="0">
                <a:solidFill>
                  <a:schemeClr val="accent2"/>
                </a:solidFill>
                <a:latin typeface="Arial"/>
                <a:ea typeface="Arial"/>
                <a:cs typeface="Arial"/>
                <a:sym typeface="Arial"/>
              </a:endParaRPr>
            </a:p>
          </p:txBody>
        </p:sp>
      </p:grpSp>
    </p:spTree>
    <p:extLst>
      <p:ext uri="{BB962C8B-B14F-4D97-AF65-F5344CB8AC3E}">
        <p14:creationId xmlns:p14="http://schemas.microsoft.com/office/powerpoint/2010/main" val="2945744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in" type="blank" preserve="1">
  <p:cSld name="1_Fin">
    <p:bg>
      <p:bgPr>
        <a:solidFill>
          <a:schemeClr val="bg1"/>
        </a:solidFill>
        <a:effectLst/>
      </p:bgPr>
    </p:bg>
    <p:spTree>
      <p:nvGrpSpPr>
        <p:cNvPr id="1" name="Shape 197"/>
        <p:cNvGrpSpPr/>
        <p:nvPr/>
      </p:nvGrpSpPr>
      <p:grpSpPr>
        <a:xfrm>
          <a:off x="0" y="0"/>
          <a:ext cx="0" cy="0"/>
          <a:chOff x="0" y="0"/>
          <a:chExt cx="0" cy="0"/>
        </a:xfrm>
      </p:grpSpPr>
      <p:pic>
        <p:nvPicPr>
          <p:cNvPr id="2" name="Logo" descr="Une image contenant texte, capture d’écran, graphisme, Police&#10;&#10;Description générée automatiquement">
            <a:extLst>
              <a:ext uri="{FF2B5EF4-FFF2-40B4-BE49-F238E27FC236}">
                <a16:creationId xmlns:a16="http://schemas.microsoft.com/office/drawing/2014/main" id="{CF8D03F8-3036-7C2F-8116-3E5D36149E72}"/>
              </a:ext>
            </a:extLst>
          </p:cNvPr>
          <p:cNvPicPr>
            <a:picLocks noChangeAspect="1"/>
          </p:cNvPicPr>
          <p:nvPr userDrawn="1"/>
        </p:nvPicPr>
        <p:blipFill>
          <a:blip r:embed="rId2">
            <a:alphaModFix/>
          </a:blip>
          <a:stretch>
            <a:fillRect/>
          </a:stretch>
        </p:blipFill>
        <p:spPr>
          <a:xfrm>
            <a:off x="0" y="0"/>
            <a:ext cx="3106842" cy="3106842"/>
          </a:xfrm>
          <a:prstGeom prst="rect">
            <a:avLst/>
          </a:prstGeom>
        </p:spPr>
      </p:pic>
      <p:cxnSp>
        <p:nvCxnSpPr>
          <p:cNvPr id="13" name="Connecteur droit 12">
            <a:extLst>
              <a:ext uri="{FF2B5EF4-FFF2-40B4-BE49-F238E27FC236}">
                <a16:creationId xmlns:a16="http://schemas.microsoft.com/office/drawing/2014/main" id="{2B1CDE36-5F86-1071-5224-D534A17D90D9}"/>
              </a:ext>
            </a:extLst>
          </p:cNvPr>
          <p:cNvCxnSpPr>
            <a:cxnSpLocks/>
          </p:cNvCxnSpPr>
          <p:nvPr userDrawn="1"/>
        </p:nvCxnSpPr>
        <p:spPr>
          <a:xfrm>
            <a:off x="3710066" y="2571750"/>
            <a:ext cx="552918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Image 11" descr="Une image contenant plein air, ciel, nuage, bâtiment&#10;&#10;Description générée automatiquement">
            <a:extLst>
              <a:ext uri="{FF2B5EF4-FFF2-40B4-BE49-F238E27FC236}">
                <a16:creationId xmlns:a16="http://schemas.microsoft.com/office/drawing/2014/main" id="{733E7DB2-638F-FD93-74A5-2A61D2F6F7A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5680" r="5680" b="-42857"/>
          <a:stretch/>
        </p:blipFill>
        <p:spPr>
          <a:xfrm>
            <a:off x="-1056301" y="821759"/>
            <a:ext cx="6688436" cy="6684177"/>
          </a:xfrm>
          <a:prstGeom prst="diamond">
            <a:avLst/>
          </a:prstGeom>
          <a:ln w="12700">
            <a:noFill/>
          </a:ln>
        </p:spPr>
      </p:pic>
      <p:sp>
        <p:nvSpPr>
          <p:cNvPr id="203" name="Google Shape;203;g970ec994bc_2_6">
            <a:hlinkClick r:id="rId4"/>
          </p:cNvPr>
          <p:cNvSpPr/>
          <p:nvPr/>
        </p:nvSpPr>
        <p:spPr>
          <a:xfrm>
            <a:off x="269081" y="4424363"/>
            <a:ext cx="1016794" cy="1547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a:solidFill>
                <a:schemeClr val="lt1"/>
              </a:solidFill>
              <a:latin typeface="Arial"/>
              <a:ea typeface="Arial"/>
              <a:cs typeface="Arial"/>
              <a:sym typeface="Arial"/>
            </a:endParaRPr>
          </a:p>
        </p:txBody>
      </p:sp>
      <p:sp>
        <p:nvSpPr>
          <p:cNvPr id="204" name="Google Shape;204;g970ec994bc_2_6">
            <a:hlinkClick r:id="rId5"/>
          </p:cNvPr>
          <p:cNvSpPr/>
          <p:nvPr/>
        </p:nvSpPr>
        <p:spPr>
          <a:xfrm>
            <a:off x="845344" y="4722076"/>
            <a:ext cx="1681162" cy="18919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a:solidFill>
                <a:schemeClr val="lt1"/>
              </a:solidFill>
              <a:latin typeface="Arial"/>
              <a:ea typeface="Arial"/>
              <a:cs typeface="Arial"/>
              <a:sym typeface="Arial"/>
            </a:endParaRPr>
          </a:p>
        </p:txBody>
      </p:sp>
      <p:cxnSp>
        <p:nvCxnSpPr>
          <p:cNvPr id="4" name="Connecteur droit 3">
            <a:extLst>
              <a:ext uri="{FF2B5EF4-FFF2-40B4-BE49-F238E27FC236}">
                <a16:creationId xmlns:a16="http://schemas.microsoft.com/office/drawing/2014/main" id="{C0FEBA0F-8BC5-FD72-5F3C-BA890A8B1DE2}"/>
              </a:ext>
            </a:extLst>
          </p:cNvPr>
          <p:cNvCxnSpPr>
            <a:cxnSpLocks/>
          </p:cNvCxnSpPr>
          <p:nvPr userDrawn="1"/>
        </p:nvCxnSpPr>
        <p:spPr>
          <a:xfrm flipH="1">
            <a:off x="-88798" y="-133489"/>
            <a:ext cx="3323877" cy="332387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7F0EB38F-4F9B-25DA-7F26-B489479D25CF}"/>
              </a:ext>
            </a:extLst>
          </p:cNvPr>
          <p:cNvCxnSpPr>
            <a:cxnSpLocks/>
          </p:cNvCxnSpPr>
          <p:nvPr userDrawn="1"/>
        </p:nvCxnSpPr>
        <p:spPr>
          <a:xfrm flipH="1" flipV="1">
            <a:off x="6042410" y="-549088"/>
            <a:ext cx="3196840" cy="319703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5ADC4A8-B5CA-2C95-3356-723CD193561F}"/>
              </a:ext>
            </a:extLst>
          </p:cNvPr>
          <p:cNvCxnSpPr>
            <a:cxnSpLocks/>
          </p:cNvCxnSpPr>
          <p:nvPr userDrawn="1"/>
        </p:nvCxnSpPr>
        <p:spPr>
          <a:xfrm>
            <a:off x="2293058" y="817163"/>
            <a:ext cx="4522399" cy="452239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DigitalManagers4Impact" descr="Une image contenant Graphique, graphisme, Police, Magenta&#10;&#10;Description générée automatiquement">
            <a:extLst>
              <a:ext uri="{FF2B5EF4-FFF2-40B4-BE49-F238E27FC236}">
                <a16:creationId xmlns:a16="http://schemas.microsoft.com/office/drawing/2014/main" id="{C29980B2-4F3D-54A9-0475-020503211CA9}"/>
              </a:ext>
            </a:extLst>
          </p:cNvPr>
          <p:cNvPicPr>
            <a:picLocks noChangeAspect="1"/>
          </p:cNvPicPr>
          <p:nvPr userDrawn="1"/>
        </p:nvPicPr>
        <p:blipFill>
          <a:blip r:embed="rId6"/>
          <a:stretch>
            <a:fillRect/>
          </a:stretch>
        </p:blipFill>
        <p:spPr>
          <a:xfrm>
            <a:off x="6823993" y="4671143"/>
            <a:ext cx="1954116" cy="144082"/>
          </a:xfrm>
          <a:prstGeom prst="rect">
            <a:avLst/>
          </a:prstGeom>
        </p:spPr>
      </p:pic>
      <p:sp>
        <p:nvSpPr>
          <p:cNvPr id="10" name="Google Shape;204;g970ec994bc_2_6">
            <a:hlinkClick r:id="rId5"/>
            <a:extLst>
              <a:ext uri="{FF2B5EF4-FFF2-40B4-BE49-F238E27FC236}">
                <a16:creationId xmlns:a16="http://schemas.microsoft.com/office/drawing/2014/main" id="{D85136D3-AB07-14CE-BAF6-97C27AEC7161}"/>
              </a:ext>
            </a:extLst>
          </p:cNvPr>
          <p:cNvSpPr/>
          <p:nvPr/>
        </p:nvSpPr>
        <p:spPr>
          <a:xfrm>
            <a:off x="7157256" y="3916174"/>
            <a:ext cx="1681162" cy="18919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dirty="0">
              <a:solidFill>
                <a:schemeClr val="accent2"/>
              </a:solidFill>
              <a:latin typeface="Arial"/>
              <a:ea typeface="Arial"/>
              <a:cs typeface="Arial"/>
              <a:sym typeface="Arial"/>
            </a:endParaRPr>
          </a:p>
        </p:txBody>
      </p:sp>
    </p:spTree>
    <p:extLst>
      <p:ext uri="{BB962C8B-B14F-4D97-AF65-F5344CB8AC3E}">
        <p14:creationId xmlns:p14="http://schemas.microsoft.com/office/powerpoint/2010/main" val="2047345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Diapositive de titr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1C5CF17-7BCF-BC4C-BA6C-8ADEC5E23EC3}"/>
              </a:ext>
            </a:extLst>
          </p:cNvPr>
          <p:cNvPicPr>
            <a:picLocks noChangeAspect="1"/>
          </p:cNvPicPr>
          <p:nvPr userDrawn="1"/>
        </p:nvPicPr>
        <p:blipFill>
          <a:blip r:embed="rId2"/>
          <a:srcRect/>
          <a:stretch/>
        </p:blipFill>
        <p:spPr>
          <a:xfrm>
            <a:off x="0" y="0"/>
            <a:ext cx="9144000" cy="5143500"/>
          </a:xfrm>
          <a:prstGeom prst="rect">
            <a:avLst/>
          </a:prstGeom>
        </p:spPr>
      </p:pic>
      <p:sp>
        <p:nvSpPr>
          <p:cNvPr id="6" name="Titre 1">
            <a:extLst>
              <a:ext uri="{FF2B5EF4-FFF2-40B4-BE49-F238E27FC236}">
                <a16:creationId xmlns:a16="http://schemas.microsoft.com/office/drawing/2014/main" id="{8F65D4F2-6E9E-724D-B22E-E6948E49DF90}"/>
              </a:ext>
            </a:extLst>
          </p:cNvPr>
          <p:cNvSpPr>
            <a:spLocks noGrp="1"/>
          </p:cNvSpPr>
          <p:nvPr>
            <p:ph type="ctrTitle" hasCustomPrompt="1"/>
          </p:nvPr>
        </p:nvSpPr>
        <p:spPr>
          <a:xfrm>
            <a:off x="1143000" y="1697169"/>
            <a:ext cx="6858000" cy="932318"/>
          </a:xfrm>
        </p:spPr>
        <p:txBody>
          <a:bodyPr anchor="b">
            <a:noAutofit/>
          </a:bodyPr>
          <a:lstStyle>
            <a:lvl1pPr algn="ctr">
              <a:lnSpc>
                <a:spcPct val="80000"/>
              </a:lnSpc>
              <a:defRPr sz="3750" b="1" i="0" cap="all" spc="-75"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fr-FR" dirty="0"/>
              <a:t>Cliquez et modifiez </a:t>
            </a:r>
            <a:br>
              <a:rPr lang="fr-FR" dirty="0"/>
            </a:br>
            <a:r>
              <a:rPr lang="fr-FR" dirty="0"/>
              <a:t>le titre</a:t>
            </a:r>
          </a:p>
        </p:txBody>
      </p:sp>
      <p:sp>
        <p:nvSpPr>
          <p:cNvPr id="8" name="Sous-titre 2">
            <a:extLst>
              <a:ext uri="{FF2B5EF4-FFF2-40B4-BE49-F238E27FC236}">
                <a16:creationId xmlns:a16="http://schemas.microsoft.com/office/drawing/2014/main" id="{F5B6C7BF-E0A2-5444-858E-17B1C66AE26B}"/>
              </a:ext>
            </a:extLst>
          </p:cNvPr>
          <p:cNvSpPr>
            <a:spLocks noGrp="1"/>
          </p:cNvSpPr>
          <p:nvPr>
            <p:ph type="subTitle" idx="1" hasCustomPrompt="1"/>
          </p:nvPr>
        </p:nvSpPr>
        <p:spPr>
          <a:xfrm>
            <a:off x="1143000" y="2664838"/>
            <a:ext cx="6858000" cy="630489"/>
          </a:xfrm>
        </p:spPr>
        <p:txBody>
          <a:bodyPr>
            <a:noAutofit/>
          </a:bodyPr>
          <a:lstStyle>
            <a:lvl1pPr marL="0" indent="0" algn="ctr">
              <a:lnSpc>
                <a:spcPct val="90000"/>
              </a:lnSpc>
              <a:spcBef>
                <a:spcPts val="0"/>
              </a:spcBef>
              <a:buNone/>
              <a:defRPr sz="2400" b="0" i="0" cap="all" spc="-75" baseline="0">
                <a:solidFill>
                  <a:srgbClr val="30284D"/>
                </a:solidFill>
                <a:latin typeface="Arial" panose="020B0604020202020204" pitchFamily="34" charset="0"/>
                <a:ea typeface="Aktiv Grotesk Light" panose="020B04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Cliquez et modifier </a:t>
            </a:r>
            <a:br>
              <a:rPr lang="fr-FR" dirty="0"/>
            </a:br>
            <a:r>
              <a:rPr lang="fr-FR" dirty="0"/>
              <a:t>le sous-titres</a:t>
            </a:r>
          </a:p>
        </p:txBody>
      </p:sp>
    </p:spTree>
    <p:extLst>
      <p:ext uri="{BB962C8B-B14F-4D97-AF65-F5344CB8AC3E}">
        <p14:creationId xmlns:p14="http://schemas.microsoft.com/office/powerpoint/2010/main" val="1294018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1B0CF78-0FDD-0F43-8976-D872D84CA25A}"/>
              </a:ext>
            </a:extLst>
          </p:cNvPr>
          <p:cNvPicPr>
            <a:picLocks noChangeAspect="1"/>
          </p:cNvPicPr>
          <p:nvPr userDrawn="1"/>
        </p:nvPicPr>
        <p:blipFill>
          <a:blip r:embed="rId2"/>
          <a:srcRect/>
          <a:stretch/>
        </p:blipFill>
        <p:spPr>
          <a:xfrm>
            <a:off x="0" y="0"/>
            <a:ext cx="9144000" cy="5143500"/>
          </a:xfrm>
          <a:prstGeom prst="rect">
            <a:avLst/>
          </a:prstGeom>
        </p:spPr>
      </p:pic>
      <p:sp>
        <p:nvSpPr>
          <p:cNvPr id="9" name="Titre 1"/>
          <p:cNvSpPr>
            <a:spLocks noGrp="1"/>
          </p:cNvSpPr>
          <p:nvPr>
            <p:ph type="ctrTitle"/>
          </p:nvPr>
        </p:nvSpPr>
        <p:spPr>
          <a:xfrm>
            <a:off x="440108" y="427576"/>
            <a:ext cx="7979353" cy="295466"/>
          </a:xfrm>
        </p:spPr>
        <p:txBody>
          <a:bodyPr anchor="t" anchorCtr="0">
            <a:spAutoFit/>
          </a:bodyPr>
          <a:lstStyle>
            <a:lvl1pPr algn="l">
              <a:lnSpc>
                <a:spcPct val="80000"/>
              </a:lnSpc>
              <a:defRPr sz="2400" b="1" i="0" cap="all" spc="-75" baseline="0">
                <a:solidFill>
                  <a:srgbClr val="00A87A"/>
                </a:solidFill>
                <a:latin typeface="Arial" panose="020B0604020202020204" pitchFamily="34" charset="0"/>
                <a:ea typeface="Arial" panose="020B0604020202020204" pitchFamily="34" charset="0"/>
                <a:cs typeface="Arial" panose="020B0604020202020204" pitchFamily="34" charset="0"/>
              </a:defRPr>
            </a:lvl1pPr>
          </a:lstStyle>
          <a:p>
            <a:r>
              <a:rPr lang="fr-FR" dirty="0"/>
              <a:t>Cliquez et modifiez le titre</a:t>
            </a:r>
          </a:p>
        </p:txBody>
      </p:sp>
      <p:sp>
        <p:nvSpPr>
          <p:cNvPr id="10" name="Sous-titre 2"/>
          <p:cNvSpPr>
            <a:spLocks noGrp="1"/>
          </p:cNvSpPr>
          <p:nvPr>
            <p:ph type="subTitle" idx="1" hasCustomPrompt="1"/>
          </p:nvPr>
        </p:nvSpPr>
        <p:spPr>
          <a:xfrm>
            <a:off x="440200" y="814682"/>
            <a:ext cx="7979261" cy="248889"/>
          </a:xfrm>
        </p:spPr>
        <p:txBody>
          <a:bodyPr>
            <a:noAutofit/>
          </a:bodyPr>
          <a:lstStyle>
            <a:lvl1pPr marL="0" indent="0" algn="l">
              <a:spcBef>
                <a:spcPts val="0"/>
              </a:spcBef>
              <a:buNone/>
              <a:defRPr sz="1500" b="0" i="0" cap="all" baseline="0">
                <a:solidFill>
                  <a:srgbClr val="30284D"/>
                </a:solidFill>
                <a:latin typeface="Arial" panose="020B0604020202020204" pitchFamily="34" charset="0"/>
                <a:ea typeface="Aktiv Grotesk Light" panose="020B04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Cliquez pour modifier le style des sous-titres du masque</a:t>
            </a:r>
          </a:p>
        </p:txBody>
      </p:sp>
      <p:sp>
        <p:nvSpPr>
          <p:cNvPr id="15" name="Espace réservé pour une image  2"/>
          <p:cNvSpPr>
            <a:spLocks noGrp="1"/>
          </p:cNvSpPr>
          <p:nvPr>
            <p:ph type="pic" idx="13"/>
          </p:nvPr>
        </p:nvSpPr>
        <p:spPr>
          <a:xfrm>
            <a:off x="493513" y="1584183"/>
            <a:ext cx="1238258" cy="2256570"/>
          </a:xfrm>
        </p:spPr>
        <p:txBody>
          <a:bodyPr>
            <a:normAutofit/>
          </a:bodyPr>
          <a:lstStyle>
            <a:lvl1pPr marL="0" indent="0">
              <a:buNone/>
              <a:defRPr sz="750">
                <a:solidFill>
                  <a:schemeClr val="bg1">
                    <a:lumMod val="85000"/>
                  </a:schemeClr>
                </a:solidFill>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dirty="0"/>
          </a:p>
        </p:txBody>
      </p:sp>
      <p:sp>
        <p:nvSpPr>
          <p:cNvPr id="22" name="Espace réservé du texte 2"/>
          <p:cNvSpPr>
            <a:spLocks noGrp="1"/>
          </p:cNvSpPr>
          <p:nvPr>
            <p:ph type="body" idx="14" hasCustomPrompt="1"/>
          </p:nvPr>
        </p:nvSpPr>
        <p:spPr>
          <a:xfrm>
            <a:off x="1945694" y="1584184"/>
            <a:ext cx="6473767" cy="2256569"/>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a:buNone/>
              <a:tabLst/>
              <a:defRPr lang="fr-FR" sz="1200" b="0" i="1" smtClean="0">
                <a:effectLst/>
                <a:latin typeface="Arial Narrow" panose="020B0604020202020204" pitchFamily="34" charset="0"/>
                <a:cs typeface="Arial Narrow"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Ajoutez votre texte ici. </a:t>
            </a:r>
          </a:p>
          <a:p>
            <a:pPr lvl="0"/>
            <a:r>
              <a:rPr lang="fr-FR" dirty="0" err="1"/>
              <a:t>Aciistios</a:t>
            </a:r>
            <a:r>
              <a:rPr lang="fr-FR" dirty="0"/>
              <a:t> </a:t>
            </a:r>
            <a:r>
              <a:rPr lang="fr-FR" dirty="0" err="1"/>
              <a:t>magnime</a:t>
            </a:r>
            <a:r>
              <a:rPr lang="fr-FR" dirty="0"/>
              <a:t> </a:t>
            </a:r>
            <a:r>
              <a:rPr lang="fr-FR" dirty="0" err="1"/>
              <a:t>eatur</a:t>
            </a:r>
            <a:r>
              <a:rPr lang="fr-FR" dirty="0"/>
              <a:t> </a:t>
            </a:r>
            <a:r>
              <a:rPr lang="fr-FR" dirty="0" err="1"/>
              <a:t>maxim</a:t>
            </a:r>
            <a:r>
              <a:rPr lang="fr-FR" dirty="0"/>
              <a:t> </a:t>
            </a:r>
            <a:r>
              <a:rPr lang="fr-FR" dirty="0" err="1"/>
              <a:t>earibusam</a:t>
            </a:r>
            <a:r>
              <a:rPr lang="fr-FR" dirty="0"/>
              <a:t> </a:t>
            </a:r>
            <a:r>
              <a:rPr lang="fr-FR" dirty="0" err="1"/>
              <a:t>estia</a:t>
            </a:r>
            <a:r>
              <a:rPr lang="fr-FR" dirty="0"/>
              <a:t> </a:t>
            </a:r>
            <a:r>
              <a:rPr lang="fr-FR" dirty="0" err="1"/>
              <a:t>ium</a:t>
            </a:r>
            <a:r>
              <a:rPr lang="fr-FR" dirty="0"/>
              <a:t> </a:t>
            </a:r>
            <a:r>
              <a:rPr lang="fr-FR" dirty="0" err="1"/>
              <a:t>quam</a:t>
            </a:r>
            <a:r>
              <a:rPr lang="fr-FR" dirty="0"/>
              <a:t>, </a:t>
            </a:r>
            <a:r>
              <a:rPr lang="fr-FR" dirty="0" err="1"/>
              <a:t>ommodit</a:t>
            </a:r>
            <a:r>
              <a:rPr lang="fr-FR" dirty="0"/>
              <a:t> </a:t>
            </a:r>
            <a:r>
              <a:rPr lang="fr-FR" dirty="0" err="1"/>
              <a:t>liquas</a:t>
            </a:r>
            <a:r>
              <a:rPr lang="fr-FR" dirty="0"/>
              <a:t> </a:t>
            </a:r>
            <a:r>
              <a:rPr lang="fr-FR" dirty="0" err="1"/>
              <a:t>imi</a:t>
            </a:r>
            <a:r>
              <a:rPr lang="fr-FR" dirty="0"/>
              <a:t>, qui </a:t>
            </a:r>
            <a:r>
              <a:rPr lang="fr-FR" dirty="0" err="1"/>
              <a:t>blab</a:t>
            </a:r>
            <a:r>
              <a:rPr lang="fr-FR" dirty="0"/>
              <a:t> ide </a:t>
            </a:r>
            <a:r>
              <a:rPr lang="fr-FR" dirty="0" err="1"/>
              <a:t>plam</a:t>
            </a:r>
            <a:r>
              <a:rPr lang="fr-FR" dirty="0"/>
              <a:t>, si </a:t>
            </a:r>
            <a:r>
              <a:rPr lang="fr-FR" dirty="0" err="1"/>
              <a:t>utemquo</a:t>
            </a:r>
            <a:r>
              <a:rPr lang="fr-FR" dirty="0"/>
              <a:t> id qui </a:t>
            </a:r>
            <a:r>
              <a:rPr lang="fr-FR" dirty="0" err="1"/>
              <a:t>cores</a:t>
            </a:r>
            <a:r>
              <a:rPr lang="fr-FR" dirty="0"/>
              <a:t> </a:t>
            </a:r>
            <a:r>
              <a:rPr lang="fr-FR" dirty="0" err="1"/>
              <a:t>explia</a:t>
            </a:r>
            <a:r>
              <a:rPr lang="fr-FR" dirty="0"/>
              <a:t> non </a:t>
            </a:r>
            <a:r>
              <a:rPr lang="fr-FR" dirty="0" err="1"/>
              <a:t>nonsequis</a:t>
            </a:r>
            <a:r>
              <a:rPr lang="fr-FR" dirty="0"/>
              <a:t> quia </a:t>
            </a:r>
            <a:r>
              <a:rPr lang="fr-FR" dirty="0" err="1"/>
              <a:t>consequam</a:t>
            </a:r>
            <a:r>
              <a:rPr lang="fr-FR" dirty="0"/>
              <a:t> </a:t>
            </a:r>
            <a:r>
              <a:rPr lang="fr-FR" dirty="0" err="1"/>
              <a:t>aliquae</a:t>
            </a:r>
            <a:r>
              <a:rPr lang="fr-FR" dirty="0"/>
              <a:t> </a:t>
            </a:r>
            <a:r>
              <a:rPr lang="fr-FR" dirty="0" err="1"/>
              <a:t>asi</a:t>
            </a:r>
            <a:r>
              <a:rPr lang="fr-FR" dirty="0"/>
              <a:t> </a:t>
            </a:r>
            <a:r>
              <a:rPr lang="fr-FR" dirty="0" err="1"/>
              <a:t>cus</a:t>
            </a:r>
            <a:r>
              <a:rPr lang="fr-FR" dirty="0"/>
              <a:t> </a:t>
            </a:r>
            <a:r>
              <a:rPr lang="fr-FR" dirty="0" err="1"/>
              <a:t>aut</a:t>
            </a:r>
            <a:r>
              <a:rPr lang="fr-FR" dirty="0"/>
              <a:t> </a:t>
            </a:r>
            <a:r>
              <a:rPr lang="fr-FR" dirty="0" err="1"/>
              <a:t>vellabore</a:t>
            </a:r>
            <a:r>
              <a:rPr lang="fr-FR" dirty="0"/>
              <a:t> </a:t>
            </a:r>
            <a:r>
              <a:rPr lang="fr-FR" dirty="0" err="1"/>
              <a:t>exerovid</a:t>
            </a:r>
            <a:r>
              <a:rPr lang="fr-FR" dirty="0"/>
              <a:t> que </a:t>
            </a:r>
            <a:r>
              <a:rPr lang="fr-FR" dirty="0" err="1"/>
              <a:t>nessentibus</a:t>
            </a:r>
            <a:r>
              <a:rPr lang="fr-FR" dirty="0"/>
              <a:t> </a:t>
            </a:r>
            <a:r>
              <a:rPr lang="fr-FR" dirty="0" err="1"/>
              <a:t>aut</a:t>
            </a:r>
            <a:r>
              <a:rPr lang="fr-FR" dirty="0"/>
              <a:t> </a:t>
            </a:r>
            <a:r>
              <a:rPr lang="fr-FR" dirty="0" err="1"/>
              <a:t>dolecust</a:t>
            </a:r>
            <a:r>
              <a:rPr lang="fr-FR" dirty="0"/>
              <a:t>. </a:t>
            </a:r>
          </a:p>
          <a:p>
            <a:pPr lvl="0"/>
            <a:r>
              <a:rPr lang="fr-FR" dirty="0"/>
              <a:t>Il </a:t>
            </a:r>
            <a:r>
              <a:rPr lang="fr-FR" dirty="0" err="1"/>
              <a:t>molessequam</a:t>
            </a:r>
            <a:r>
              <a:rPr lang="fr-FR" dirty="0"/>
              <a:t>, </a:t>
            </a:r>
            <a:r>
              <a:rPr lang="fr-FR" dirty="0" err="1"/>
              <a:t>secatemod</a:t>
            </a:r>
            <a:r>
              <a:rPr lang="fr-FR" dirty="0"/>
              <a:t> ut </a:t>
            </a:r>
            <a:r>
              <a:rPr lang="fr-FR" dirty="0" err="1"/>
              <a:t>occum</a:t>
            </a:r>
            <a:r>
              <a:rPr lang="fr-FR" dirty="0"/>
              <a:t>, </a:t>
            </a:r>
            <a:r>
              <a:rPr lang="fr-FR" dirty="0" err="1"/>
              <a:t>corenem</a:t>
            </a:r>
            <a:r>
              <a:rPr lang="fr-FR" dirty="0"/>
              <a:t> ab </a:t>
            </a:r>
            <a:r>
              <a:rPr lang="fr-FR" dirty="0" err="1"/>
              <a:t>iuntiis</a:t>
            </a:r>
            <a:r>
              <a:rPr lang="fr-FR" dirty="0"/>
              <a:t> net </a:t>
            </a:r>
            <a:r>
              <a:rPr lang="fr-FR" dirty="0" err="1"/>
              <a:t>quiscia</a:t>
            </a:r>
            <a:r>
              <a:rPr lang="fr-FR" dirty="0"/>
              <a:t> </a:t>
            </a:r>
            <a:r>
              <a:rPr lang="fr-FR" dirty="0" err="1"/>
              <a:t>doloria</a:t>
            </a:r>
            <a:r>
              <a:rPr lang="fr-FR" dirty="0"/>
              <a:t> </a:t>
            </a:r>
            <a:r>
              <a:rPr lang="fr-FR" dirty="0" err="1"/>
              <a:t>volorerecepe</a:t>
            </a:r>
            <a:r>
              <a:rPr lang="fr-FR" dirty="0"/>
              <a:t> </a:t>
            </a:r>
            <a:r>
              <a:rPr lang="fr-FR" dirty="0" err="1"/>
              <a:t>lam</a:t>
            </a:r>
            <a:r>
              <a:rPr lang="fr-FR" dirty="0"/>
              <a:t>, </a:t>
            </a:r>
            <a:r>
              <a:rPr lang="fr-FR" dirty="0" err="1"/>
              <a:t>sitamus</a:t>
            </a:r>
            <a:r>
              <a:rPr lang="fr-FR" dirty="0"/>
              <a:t> </a:t>
            </a:r>
            <a:r>
              <a:rPr lang="fr-FR" dirty="0" err="1"/>
              <a:t>natus</a:t>
            </a:r>
            <a:r>
              <a:rPr lang="fr-FR" dirty="0"/>
              <a:t> </a:t>
            </a:r>
            <a:r>
              <a:rPr lang="fr-FR" dirty="0" err="1"/>
              <a:t>ditibus</a:t>
            </a:r>
            <a:r>
              <a:rPr lang="fr-FR" dirty="0"/>
              <a:t> </a:t>
            </a:r>
            <a:r>
              <a:rPr lang="fr-FR" dirty="0" err="1"/>
              <a:t>num</a:t>
            </a:r>
            <a:r>
              <a:rPr lang="fr-FR" dirty="0"/>
              <a:t> </a:t>
            </a:r>
            <a:r>
              <a:rPr lang="fr-FR" dirty="0" err="1"/>
              <a:t>explaceperum</a:t>
            </a:r>
            <a:r>
              <a:rPr lang="fr-FR" dirty="0"/>
              <a:t> </a:t>
            </a:r>
            <a:r>
              <a:rPr lang="fr-FR" dirty="0" err="1"/>
              <a:t>dolecum</a:t>
            </a:r>
            <a:r>
              <a:rPr lang="fr-FR" dirty="0"/>
              <a:t> rem </a:t>
            </a:r>
            <a:r>
              <a:rPr lang="fr-FR" dirty="0" err="1"/>
              <a:t>im</a:t>
            </a:r>
            <a:r>
              <a:rPr lang="fr-FR" dirty="0"/>
              <a:t> </a:t>
            </a:r>
            <a:r>
              <a:rPr lang="fr-FR" dirty="0" err="1"/>
              <a:t>evere</a:t>
            </a:r>
            <a:r>
              <a:rPr lang="fr-FR" dirty="0"/>
              <a:t> </a:t>
            </a:r>
            <a:r>
              <a:rPr lang="fr-FR" dirty="0" err="1"/>
              <a:t>dipsapi</a:t>
            </a:r>
            <a:r>
              <a:rPr lang="fr-FR" dirty="0"/>
              <a:t> </a:t>
            </a:r>
            <a:r>
              <a:rPr lang="fr-FR" dirty="0" err="1"/>
              <a:t>ciatiusa</a:t>
            </a:r>
            <a:r>
              <a:rPr lang="fr-FR" dirty="0"/>
              <a:t> </a:t>
            </a:r>
            <a:r>
              <a:rPr lang="fr-FR" dirty="0" err="1"/>
              <a:t>cullaccum</a:t>
            </a:r>
            <a:r>
              <a:rPr lang="fr-FR" dirty="0"/>
              <a:t>, </a:t>
            </a:r>
            <a:r>
              <a:rPr lang="fr-FR" dirty="0" err="1"/>
              <a:t>ant</a:t>
            </a:r>
            <a:r>
              <a:rPr lang="fr-FR" dirty="0"/>
              <a:t> </a:t>
            </a:r>
            <a:r>
              <a:rPr lang="fr-FR" dirty="0" err="1"/>
              <a:t>magnis</a:t>
            </a:r>
            <a:r>
              <a:rPr lang="fr-FR" dirty="0"/>
              <a:t> </a:t>
            </a:r>
            <a:r>
              <a:rPr lang="fr-FR" dirty="0" err="1"/>
              <a:t>magnis</a:t>
            </a:r>
            <a:r>
              <a:rPr lang="fr-FR" dirty="0"/>
              <a:t> </a:t>
            </a:r>
            <a:r>
              <a:rPr lang="fr-FR" dirty="0" err="1"/>
              <a:t>consequi</a:t>
            </a:r>
            <a:r>
              <a:rPr lang="fr-FR" dirty="0"/>
              <a:t> </a:t>
            </a:r>
            <a:r>
              <a:rPr lang="fr-FR" dirty="0" err="1"/>
              <a:t>ommolup</a:t>
            </a:r>
            <a:r>
              <a:rPr lang="fr-FR" dirty="0"/>
              <a:t> </a:t>
            </a:r>
            <a:r>
              <a:rPr lang="fr-FR" dirty="0" err="1"/>
              <a:t>tatur</a:t>
            </a:r>
            <a:r>
              <a:rPr lang="fr-FR" dirty="0"/>
              <a:t>, nem </a:t>
            </a:r>
            <a:r>
              <a:rPr lang="fr-FR" dirty="0" err="1"/>
              <a:t>sum</a:t>
            </a:r>
            <a:r>
              <a:rPr lang="fr-FR" dirty="0"/>
              <a:t>, </a:t>
            </a:r>
            <a:r>
              <a:rPr lang="fr-FR" dirty="0" err="1"/>
              <a:t>sam</a:t>
            </a:r>
            <a:r>
              <a:rPr lang="fr-FR" dirty="0"/>
              <a:t> </a:t>
            </a:r>
            <a:r>
              <a:rPr lang="fr-FR" dirty="0" err="1"/>
              <a:t>enimpor</a:t>
            </a:r>
            <a:r>
              <a:rPr lang="fr-FR" dirty="0"/>
              <a:t> </a:t>
            </a:r>
            <a:r>
              <a:rPr lang="fr-FR" dirty="0" err="1"/>
              <a:t>possit</a:t>
            </a:r>
            <a:r>
              <a:rPr lang="fr-FR" dirty="0"/>
              <a:t> et </a:t>
            </a:r>
            <a:r>
              <a:rPr lang="fr-FR" dirty="0" err="1"/>
              <a:t>aut</a:t>
            </a:r>
            <a:r>
              <a:rPr lang="fr-FR" dirty="0"/>
              <a:t> </a:t>
            </a:r>
            <a:r>
              <a:rPr lang="fr-FR" dirty="0" err="1"/>
              <a:t>occae</a:t>
            </a:r>
            <a:r>
              <a:rPr lang="fr-FR" dirty="0"/>
              <a:t> </a:t>
            </a:r>
            <a:r>
              <a:rPr lang="fr-FR" dirty="0" err="1"/>
              <a:t>quam</a:t>
            </a:r>
            <a:r>
              <a:rPr lang="fr-FR" dirty="0"/>
              <a:t> que </a:t>
            </a:r>
            <a:r>
              <a:rPr lang="fr-FR" dirty="0" err="1"/>
              <a:t>nulpa</a:t>
            </a:r>
            <a:r>
              <a:rPr lang="fr-FR" dirty="0"/>
              <a:t> </a:t>
            </a:r>
            <a:r>
              <a:rPr lang="fr-FR" dirty="0" err="1"/>
              <a:t>desequi</a:t>
            </a:r>
            <a:r>
              <a:rPr lang="fr-FR" dirty="0"/>
              <a:t> </a:t>
            </a:r>
            <a:r>
              <a:rPr lang="fr-FR" dirty="0" err="1"/>
              <a:t>voluptatis</a:t>
            </a:r>
            <a:r>
              <a:rPr lang="fr-FR" dirty="0"/>
              <a:t> </a:t>
            </a:r>
            <a:r>
              <a:rPr lang="fr-FR" dirty="0" err="1"/>
              <a:t>aut</a:t>
            </a:r>
            <a:r>
              <a:rPr lang="fr-FR" dirty="0"/>
              <a:t> que </a:t>
            </a:r>
            <a:r>
              <a:rPr lang="fr-FR" dirty="0" err="1"/>
              <a:t>nihiciandis</a:t>
            </a:r>
            <a:r>
              <a:rPr lang="fr-FR" dirty="0"/>
              <a:t> </a:t>
            </a:r>
            <a:r>
              <a:rPr lang="fr-FR" dirty="0" err="1"/>
              <a:t>maio</a:t>
            </a:r>
            <a:r>
              <a:rPr lang="fr-FR" dirty="0"/>
              <a:t> </a:t>
            </a:r>
            <a:r>
              <a:rPr lang="fr-FR" dirty="0" err="1"/>
              <a:t>doluptatur</a:t>
            </a:r>
            <a:r>
              <a:rPr lang="fr-FR" dirty="0"/>
              <a:t> </a:t>
            </a:r>
            <a:r>
              <a:rPr lang="fr-FR" dirty="0" err="1"/>
              <a:t>sed</a:t>
            </a:r>
            <a:r>
              <a:rPr lang="fr-FR" dirty="0"/>
              <a:t> ut lis </a:t>
            </a:r>
            <a:r>
              <a:rPr lang="fr-FR" dirty="0" err="1"/>
              <a:t>ditia</a:t>
            </a:r>
            <a:r>
              <a:rPr lang="fr-FR" dirty="0"/>
              <a:t> </a:t>
            </a:r>
            <a:r>
              <a:rPr lang="fr-FR" dirty="0" err="1"/>
              <a:t>nimo</a:t>
            </a:r>
            <a:r>
              <a:rPr lang="fr-FR" dirty="0"/>
              <a:t> ma </a:t>
            </a:r>
            <a:r>
              <a:rPr lang="fr-FR" dirty="0" err="1"/>
              <a:t>quis</a:t>
            </a:r>
            <a:r>
              <a:rPr lang="fr-FR" dirty="0"/>
              <a:t> </a:t>
            </a:r>
            <a:r>
              <a:rPr lang="fr-FR" dirty="0" err="1"/>
              <a:t>corio</a:t>
            </a:r>
            <a:r>
              <a:rPr lang="fr-FR" dirty="0"/>
              <a:t>. </a:t>
            </a:r>
          </a:p>
          <a:p>
            <a:pPr lvl="0"/>
            <a:r>
              <a:rPr lang="fr-FR" dirty="0" err="1"/>
              <a:t>Sunt</a:t>
            </a:r>
            <a:r>
              <a:rPr lang="fr-FR" dirty="0"/>
              <a:t> </a:t>
            </a:r>
            <a:r>
              <a:rPr lang="fr-FR" dirty="0" err="1"/>
              <a:t>odis</a:t>
            </a:r>
            <a:r>
              <a:rPr lang="fr-FR" dirty="0"/>
              <a:t> </a:t>
            </a:r>
            <a:r>
              <a:rPr lang="fr-FR" dirty="0" err="1"/>
              <a:t>exceperibus</a:t>
            </a:r>
            <a:r>
              <a:rPr lang="fr-FR" dirty="0"/>
              <a:t> </a:t>
            </a:r>
            <a:r>
              <a:rPr lang="fr-FR" dirty="0" err="1"/>
              <a:t>volupta</a:t>
            </a:r>
            <a:r>
              <a:rPr lang="fr-FR" dirty="0"/>
              <a:t> </a:t>
            </a:r>
            <a:r>
              <a:rPr lang="fr-FR" dirty="0" err="1"/>
              <a:t>tibustium</a:t>
            </a:r>
            <a:r>
              <a:rPr lang="fr-FR" dirty="0"/>
              <a:t> </a:t>
            </a:r>
            <a:r>
              <a:rPr lang="fr-FR" dirty="0" err="1"/>
              <a:t>eaquaessi</a:t>
            </a:r>
            <a:r>
              <a:rPr lang="fr-FR" dirty="0"/>
              <a:t> ut </a:t>
            </a:r>
            <a:r>
              <a:rPr lang="fr-FR" dirty="0" err="1"/>
              <a:t>odit</a:t>
            </a:r>
            <a:r>
              <a:rPr lang="fr-FR" dirty="0"/>
              <a:t> </a:t>
            </a:r>
            <a:r>
              <a:rPr lang="fr-FR" dirty="0" err="1"/>
              <a:t>everumquam</a:t>
            </a:r>
            <a:r>
              <a:rPr lang="fr-FR" dirty="0"/>
              <a:t> et </a:t>
            </a:r>
            <a:r>
              <a:rPr lang="fr-FR" dirty="0" err="1"/>
              <a:t>odipsunti</a:t>
            </a:r>
            <a:r>
              <a:rPr lang="fr-FR" dirty="0"/>
              <a:t> </a:t>
            </a:r>
            <a:r>
              <a:rPr lang="fr-FR" dirty="0" err="1"/>
              <a:t>sequosaest</a:t>
            </a:r>
            <a:r>
              <a:rPr lang="fr-FR" dirty="0"/>
              <a:t>, </a:t>
            </a:r>
            <a:r>
              <a:rPr lang="fr-FR" dirty="0" err="1"/>
              <a:t>ommolorestem</a:t>
            </a:r>
            <a:r>
              <a:rPr lang="fr-FR" dirty="0"/>
              <a:t> ut </a:t>
            </a:r>
            <a:r>
              <a:rPr lang="fr-FR" dirty="0" err="1"/>
              <a:t>aut</a:t>
            </a:r>
            <a:r>
              <a:rPr lang="fr-FR" dirty="0"/>
              <a:t> </a:t>
            </a:r>
            <a:r>
              <a:rPr lang="fr-FR" dirty="0" err="1"/>
              <a:t>idio</a:t>
            </a:r>
            <a:r>
              <a:rPr lang="fr-FR" dirty="0"/>
              <a:t> </a:t>
            </a:r>
            <a:r>
              <a:rPr lang="fr-FR" dirty="0" err="1"/>
              <a:t>maior</a:t>
            </a:r>
            <a:r>
              <a:rPr lang="fr-FR" dirty="0"/>
              <a:t> ad </a:t>
            </a:r>
            <a:r>
              <a:rPr lang="fr-FR" dirty="0" err="1"/>
              <a:t>molupid</a:t>
            </a:r>
            <a:r>
              <a:rPr lang="fr-FR" dirty="0"/>
              <a:t> </a:t>
            </a:r>
            <a:r>
              <a:rPr lang="fr-FR" dirty="0" err="1"/>
              <a:t>ese</a:t>
            </a:r>
            <a:r>
              <a:rPr lang="fr-FR" dirty="0"/>
              <a:t> </a:t>
            </a:r>
            <a:r>
              <a:rPr lang="fr-FR" dirty="0" err="1"/>
              <a:t>pel</a:t>
            </a:r>
            <a:r>
              <a:rPr lang="fr-FR" dirty="0"/>
              <a:t> </a:t>
            </a:r>
            <a:r>
              <a:rPr lang="fr-FR" dirty="0" err="1"/>
              <a:t>iduntiur</a:t>
            </a:r>
            <a:r>
              <a:rPr lang="fr-FR" dirty="0"/>
              <a:t>? Sam et </a:t>
            </a:r>
            <a:r>
              <a:rPr lang="fr-FR" dirty="0" err="1"/>
              <a:t>omniendit</a:t>
            </a:r>
            <a:r>
              <a:rPr lang="fr-FR" dirty="0"/>
              <a:t> </a:t>
            </a:r>
            <a:r>
              <a:rPr lang="fr-FR" dirty="0" err="1"/>
              <a:t>eum</a:t>
            </a:r>
            <a:r>
              <a:rPr lang="fr-FR" dirty="0"/>
              <a:t>, </a:t>
            </a:r>
            <a:r>
              <a:rPr lang="fr-FR" dirty="0" err="1"/>
              <a:t>eaque</a:t>
            </a:r>
            <a:r>
              <a:rPr lang="fr-FR" dirty="0"/>
              <a:t> net </a:t>
            </a:r>
            <a:r>
              <a:rPr lang="fr-FR" dirty="0" err="1"/>
              <a:t>laborum</a:t>
            </a:r>
            <a:r>
              <a:rPr lang="fr-FR" dirty="0"/>
              <a:t> </a:t>
            </a:r>
            <a:r>
              <a:rPr lang="fr-FR" dirty="0" err="1"/>
              <a:t>fuga</a:t>
            </a:r>
            <a:r>
              <a:rPr lang="fr-FR" dirty="0"/>
              <a:t>.</a:t>
            </a:r>
          </a:p>
        </p:txBody>
      </p:sp>
      <p:sp>
        <p:nvSpPr>
          <p:cNvPr id="16" name="Espace réservé de la date 3"/>
          <p:cNvSpPr>
            <a:spLocks noGrp="1"/>
          </p:cNvSpPr>
          <p:nvPr>
            <p:ph type="dt" sz="half" idx="10"/>
          </p:nvPr>
        </p:nvSpPr>
        <p:spPr>
          <a:xfrm>
            <a:off x="440200" y="4946316"/>
            <a:ext cx="710907" cy="197184"/>
          </a:xfrm>
          <a:noFill/>
        </p:spPr>
        <p:txBody>
          <a:bodyPr/>
          <a:lstStyle>
            <a:lvl1pPr algn="ctr">
              <a:defRPr sz="825">
                <a:solidFill>
                  <a:srgbClr val="241E3C"/>
                </a:solidFill>
                <a:latin typeface="Arial"/>
                <a:cs typeface="Arial"/>
              </a:defRPr>
            </a:lvl1pPr>
          </a:lstStyle>
          <a:p>
            <a:fld id="{E93EDB57-14BD-774F-B72D-495430200947}" type="datetimeFigureOut">
              <a:rPr lang="fr-FR" smtClean="0"/>
              <a:pPr/>
              <a:t>02/09/2024</a:t>
            </a:fld>
            <a:endParaRPr lang="fr-FR" dirty="0"/>
          </a:p>
        </p:txBody>
      </p:sp>
      <p:sp>
        <p:nvSpPr>
          <p:cNvPr id="17" name="Espace réservé du pied de page 4"/>
          <p:cNvSpPr>
            <a:spLocks noGrp="1"/>
          </p:cNvSpPr>
          <p:nvPr>
            <p:ph type="ftr" sz="quarter" idx="11"/>
          </p:nvPr>
        </p:nvSpPr>
        <p:spPr>
          <a:xfrm>
            <a:off x="3028950" y="4946316"/>
            <a:ext cx="3086100" cy="197184"/>
          </a:xfrm>
          <a:noFill/>
        </p:spPr>
        <p:txBody>
          <a:bodyPr/>
          <a:lstStyle>
            <a:lvl1pPr>
              <a:defRPr sz="825">
                <a:solidFill>
                  <a:srgbClr val="241E3C"/>
                </a:solidFill>
                <a:latin typeface="Arial"/>
                <a:cs typeface="Arial"/>
              </a:defRPr>
            </a:lvl1pPr>
          </a:lstStyle>
          <a:p>
            <a:endParaRPr lang="fr-FR" dirty="0"/>
          </a:p>
        </p:txBody>
      </p:sp>
      <p:sp>
        <p:nvSpPr>
          <p:cNvPr id="18" name="Espace réservé du numéro de diapositive 5"/>
          <p:cNvSpPr>
            <a:spLocks noGrp="1"/>
          </p:cNvSpPr>
          <p:nvPr>
            <p:ph type="sldNum" sz="quarter" idx="12"/>
          </p:nvPr>
        </p:nvSpPr>
        <p:spPr>
          <a:xfrm>
            <a:off x="7996947" y="4946316"/>
            <a:ext cx="706853" cy="197184"/>
          </a:xfrm>
          <a:noFill/>
        </p:spPr>
        <p:txBody>
          <a:bodyPr/>
          <a:lstStyle>
            <a:lvl1pPr algn="ctr">
              <a:defRPr sz="825">
                <a:solidFill>
                  <a:srgbClr val="241E3C"/>
                </a:solidFill>
                <a:latin typeface="Arial"/>
                <a:cs typeface="Arial"/>
              </a:defRPr>
            </a:lvl1pPr>
          </a:lstStyle>
          <a:p>
            <a:fld id="{28339540-D090-C84C-BA1B-57ABB6E4F987}" type="slidenum">
              <a:rPr lang="fr-FR" smtClean="0"/>
              <a:pPr/>
              <a:t>‹N°›</a:t>
            </a:fld>
            <a:endParaRPr lang="fr-FR" dirty="0"/>
          </a:p>
        </p:txBody>
      </p:sp>
    </p:spTree>
    <p:extLst>
      <p:ext uri="{BB962C8B-B14F-4D97-AF65-F5344CB8AC3E}">
        <p14:creationId xmlns:p14="http://schemas.microsoft.com/office/powerpoint/2010/main" val="1930590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0A5A786A-A368-CB4C-ADBB-9E7016D0C1D7}"/>
              </a:ext>
            </a:extLst>
          </p:cNvPr>
          <p:cNvPicPr>
            <a:picLocks noChangeAspect="1"/>
          </p:cNvPicPr>
          <p:nvPr userDrawn="1"/>
        </p:nvPicPr>
        <p:blipFill>
          <a:blip r:embed="rId2"/>
          <a:srcRect/>
          <a:stretch/>
        </p:blipFill>
        <p:spPr>
          <a:xfrm>
            <a:off x="0" y="0"/>
            <a:ext cx="9144000" cy="5143500"/>
          </a:xfrm>
          <a:prstGeom prst="rect">
            <a:avLst/>
          </a:prstGeom>
        </p:spPr>
      </p:pic>
      <p:sp>
        <p:nvSpPr>
          <p:cNvPr id="15" name="Espace réservé de la date 3">
            <a:extLst>
              <a:ext uri="{FF2B5EF4-FFF2-40B4-BE49-F238E27FC236}">
                <a16:creationId xmlns:a16="http://schemas.microsoft.com/office/drawing/2014/main" id="{AEAE334B-975C-1841-82EC-8F4FC817BB42}"/>
              </a:ext>
            </a:extLst>
          </p:cNvPr>
          <p:cNvSpPr>
            <a:spLocks noGrp="1"/>
          </p:cNvSpPr>
          <p:nvPr>
            <p:ph type="dt" sz="half" idx="10"/>
          </p:nvPr>
        </p:nvSpPr>
        <p:spPr>
          <a:xfrm>
            <a:off x="440200" y="4946316"/>
            <a:ext cx="710907" cy="197184"/>
          </a:xfrm>
          <a:noFill/>
        </p:spPr>
        <p:txBody>
          <a:bodyPr/>
          <a:lstStyle>
            <a:lvl1pPr algn="ctr">
              <a:defRPr sz="825">
                <a:solidFill>
                  <a:srgbClr val="241E3C"/>
                </a:solidFill>
                <a:latin typeface="Arial"/>
                <a:cs typeface="Arial"/>
              </a:defRPr>
            </a:lvl1pPr>
          </a:lstStyle>
          <a:p>
            <a:fld id="{E93EDB57-14BD-774F-B72D-495430200947}" type="datetimeFigureOut">
              <a:rPr lang="fr-FR" smtClean="0"/>
              <a:pPr/>
              <a:t>02/09/2024</a:t>
            </a:fld>
            <a:endParaRPr lang="fr-FR" dirty="0"/>
          </a:p>
        </p:txBody>
      </p:sp>
      <p:sp>
        <p:nvSpPr>
          <p:cNvPr id="16" name="Espace réservé du pied de page 4">
            <a:extLst>
              <a:ext uri="{FF2B5EF4-FFF2-40B4-BE49-F238E27FC236}">
                <a16:creationId xmlns:a16="http://schemas.microsoft.com/office/drawing/2014/main" id="{4D1AA422-F2C9-5A49-AAC1-0E03DA86747E}"/>
              </a:ext>
            </a:extLst>
          </p:cNvPr>
          <p:cNvSpPr>
            <a:spLocks noGrp="1"/>
          </p:cNvSpPr>
          <p:nvPr>
            <p:ph type="ftr" sz="quarter" idx="11"/>
          </p:nvPr>
        </p:nvSpPr>
        <p:spPr>
          <a:xfrm>
            <a:off x="3028950" y="4946316"/>
            <a:ext cx="3086100" cy="197184"/>
          </a:xfrm>
          <a:noFill/>
        </p:spPr>
        <p:txBody>
          <a:bodyPr/>
          <a:lstStyle>
            <a:lvl1pPr>
              <a:defRPr sz="825">
                <a:solidFill>
                  <a:srgbClr val="241E3C"/>
                </a:solidFill>
                <a:latin typeface="Arial"/>
                <a:cs typeface="Arial"/>
              </a:defRPr>
            </a:lvl1pPr>
          </a:lstStyle>
          <a:p>
            <a:endParaRPr lang="fr-FR" dirty="0"/>
          </a:p>
        </p:txBody>
      </p:sp>
      <p:sp>
        <p:nvSpPr>
          <p:cNvPr id="17" name="Espace réservé du numéro de diapositive 5">
            <a:extLst>
              <a:ext uri="{FF2B5EF4-FFF2-40B4-BE49-F238E27FC236}">
                <a16:creationId xmlns:a16="http://schemas.microsoft.com/office/drawing/2014/main" id="{87874A29-D2E2-244B-8542-0F671B874522}"/>
              </a:ext>
            </a:extLst>
          </p:cNvPr>
          <p:cNvSpPr>
            <a:spLocks noGrp="1"/>
          </p:cNvSpPr>
          <p:nvPr>
            <p:ph type="sldNum" sz="quarter" idx="12"/>
          </p:nvPr>
        </p:nvSpPr>
        <p:spPr>
          <a:xfrm>
            <a:off x="7996947" y="4946316"/>
            <a:ext cx="706853" cy="197184"/>
          </a:xfrm>
          <a:noFill/>
        </p:spPr>
        <p:txBody>
          <a:bodyPr/>
          <a:lstStyle>
            <a:lvl1pPr algn="ctr">
              <a:defRPr sz="825">
                <a:solidFill>
                  <a:srgbClr val="241E3C"/>
                </a:solidFill>
                <a:latin typeface="Arial"/>
                <a:cs typeface="Arial"/>
              </a:defRPr>
            </a:lvl1pPr>
          </a:lstStyle>
          <a:p>
            <a:fld id="{28339540-D090-C84C-BA1B-57ABB6E4F987}" type="slidenum">
              <a:rPr lang="fr-FR" smtClean="0"/>
              <a:pPr/>
              <a:t>‹N°›</a:t>
            </a:fld>
            <a:endParaRPr lang="fr-FR" dirty="0"/>
          </a:p>
        </p:txBody>
      </p:sp>
      <p:sp>
        <p:nvSpPr>
          <p:cNvPr id="8" name="Titre 1">
            <a:extLst>
              <a:ext uri="{FF2B5EF4-FFF2-40B4-BE49-F238E27FC236}">
                <a16:creationId xmlns:a16="http://schemas.microsoft.com/office/drawing/2014/main" id="{83E79EE6-FBEF-CC4A-9273-FE74822F7378}"/>
              </a:ext>
            </a:extLst>
          </p:cNvPr>
          <p:cNvSpPr>
            <a:spLocks noGrp="1"/>
          </p:cNvSpPr>
          <p:nvPr>
            <p:ph type="ctrTitle"/>
          </p:nvPr>
        </p:nvSpPr>
        <p:spPr>
          <a:xfrm>
            <a:off x="440108" y="427576"/>
            <a:ext cx="7979353" cy="295466"/>
          </a:xfrm>
        </p:spPr>
        <p:txBody>
          <a:bodyPr anchor="t" anchorCtr="0">
            <a:spAutoFit/>
          </a:bodyPr>
          <a:lstStyle>
            <a:lvl1pPr algn="l">
              <a:lnSpc>
                <a:spcPct val="80000"/>
              </a:lnSpc>
              <a:defRPr sz="2400" b="1" i="0" cap="all" spc="-75" baseline="0">
                <a:solidFill>
                  <a:srgbClr val="00A87A"/>
                </a:solidFill>
                <a:latin typeface="Arial" panose="020B0604020202020204" pitchFamily="34" charset="0"/>
                <a:ea typeface="Arial" panose="020B0604020202020204" pitchFamily="34" charset="0"/>
                <a:cs typeface="Arial" panose="020B0604020202020204" pitchFamily="34" charset="0"/>
              </a:defRPr>
            </a:lvl1pPr>
          </a:lstStyle>
          <a:p>
            <a:r>
              <a:rPr lang="fr-FR" dirty="0"/>
              <a:t>Cliquez et modifiez le titre</a:t>
            </a:r>
          </a:p>
        </p:txBody>
      </p:sp>
      <p:sp>
        <p:nvSpPr>
          <p:cNvPr id="9" name="Sous-titre 2">
            <a:extLst>
              <a:ext uri="{FF2B5EF4-FFF2-40B4-BE49-F238E27FC236}">
                <a16:creationId xmlns:a16="http://schemas.microsoft.com/office/drawing/2014/main" id="{E747339D-E04F-254C-BA6A-1D4022890F12}"/>
              </a:ext>
            </a:extLst>
          </p:cNvPr>
          <p:cNvSpPr>
            <a:spLocks noGrp="1"/>
          </p:cNvSpPr>
          <p:nvPr>
            <p:ph type="subTitle" idx="1" hasCustomPrompt="1"/>
          </p:nvPr>
        </p:nvSpPr>
        <p:spPr>
          <a:xfrm>
            <a:off x="440200" y="814682"/>
            <a:ext cx="7979261" cy="248889"/>
          </a:xfrm>
        </p:spPr>
        <p:txBody>
          <a:bodyPr>
            <a:noAutofit/>
          </a:bodyPr>
          <a:lstStyle>
            <a:lvl1pPr marL="0" indent="0" algn="l">
              <a:spcBef>
                <a:spcPts val="0"/>
              </a:spcBef>
              <a:buNone/>
              <a:defRPr sz="1500" b="0" i="0" cap="all" baseline="0">
                <a:solidFill>
                  <a:srgbClr val="30284D"/>
                </a:solidFill>
                <a:latin typeface="Arial" panose="020B0604020202020204" pitchFamily="34" charset="0"/>
                <a:ea typeface="Aktiv Grotesk Light" panose="020B04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Cliquez pour modifier le style des sous-titres du masque</a:t>
            </a:r>
          </a:p>
        </p:txBody>
      </p:sp>
    </p:spTree>
    <p:extLst>
      <p:ext uri="{BB962C8B-B14F-4D97-AF65-F5344CB8AC3E}">
        <p14:creationId xmlns:p14="http://schemas.microsoft.com/office/powerpoint/2010/main" val="2538434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re et contenu avec chapô">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A1BBC9D-D830-4A88-9BCE-7149F583C0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474861" cy="1476000"/>
          </a:xfrm>
          <a:prstGeom prst="rect">
            <a:avLst/>
          </a:prstGeom>
        </p:spPr>
      </p:pic>
      <p:sp>
        <p:nvSpPr>
          <p:cNvPr id="3" name="Espace réservé du contenu 2">
            <a:extLst>
              <a:ext uri="{FF2B5EF4-FFF2-40B4-BE49-F238E27FC236}">
                <a16:creationId xmlns:a16="http://schemas.microsoft.com/office/drawing/2014/main" id="{ABA0ABC2-111C-484B-82F3-AA5848028648}"/>
              </a:ext>
            </a:extLst>
          </p:cNvPr>
          <p:cNvSpPr>
            <a:spLocks noGrp="1"/>
          </p:cNvSpPr>
          <p:nvPr>
            <p:ph idx="1"/>
          </p:nvPr>
        </p:nvSpPr>
        <p:spPr>
          <a:xfrm>
            <a:off x="453123" y="2247901"/>
            <a:ext cx="8006666" cy="251936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4CED1C6-B628-4CD6-B79F-1E05DF2B7415}"/>
              </a:ext>
            </a:extLst>
          </p:cNvPr>
          <p:cNvSpPr>
            <a:spLocks noGrp="1"/>
          </p:cNvSpPr>
          <p:nvPr>
            <p:ph type="dt" sz="half" idx="10"/>
          </p:nvPr>
        </p:nvSpPr>
        <p:spPr/>
        <p:txBody>
          <a:bodyPr/>
          <a:lstStyle/>
          <a:p>
            <a:r>
              <a:rPr lang="fr-FR"/>
              <a:t>mai 2018</a:t>
            </a:r>
          </a:p>
        </p:txBody>
      </p:sp>
      <p:sp>
        <p:nvSpPr>
          <p:cNvPr id="5" name="Espace réservé du pied de page 4">
            <a:extLst>
              <a:ext uri="{FF2B5EF4-FFF2-40B4-BE49-F238E27FC236}">
                <a16:creationId xmlns:a16="http://schemas.microsoft.com/office/drawing/2014/main" id="{EE3AA398-AD91-4278-AD8A-2541895F52F6}"/>
              </a:ext>
            </a:extLst>
          </p:cNvPr>
          <p:cNvSpPr>
            <a:spLocks noGrp="1"/>
          </p:cNvSpPr>
          <p:nvPr>
            <p:ph type="ftr" sz="quarter" idx="11"/>
          </p:nvPr>
        </p:nvSpPr>
        <p:spPr/>
        <p:txBody>
          <a:bodyPr/>
          <a:lstStyle/>
          <a:p>
            <a:r>
              <a:rPr lang="fr-FR"/>
              <a:t>Institut Mines-Télécom Business School</a:t>
            </a:r>
          </a:p>
        </p:txBody>
      </p:sp>
      <p:sp>
        <p:nvSpPr>
          <p:cNvPr id="6" name="Espace réservé du numéro de diapositive 5">
            <a:extLst>
              <a:ext uri="{FF2B5EF4-FFF2-40B4-BE49-F238E27FC236}">
                <a16:creationId xmlns:a16="http://schemas.microsoft.com/office/drawing/2014/main" id="{41A2A079-7E84-4139-A327-5C859BCF2961}"/>
              </a:ext>
            </a:extLst>
          </p:cNvPr>
          <p:cNvSpPr>
            <a:spLocks noGrp="1"/>
          </p:cNvSpPr>
          <p:nvPr>
            <p:ph type="sldNum" sz="quarter" idx="12"/>
          </p:nvPr>
        </p:nvSpPr>
        <p:spPr/>
        <p:txBody>
          <a:bodyPr/>
          <a:lstStyle/>
          <a:p>
            <a:fld id="{9C1A82F2-75C4-42C2-8E93-FEFE8959BC01}" type="slidenum">
              <a:rPr lang="fr-FR" smtClean="0"/>
              <a:pPr/>
              <a:t>‹N°›</a:t>
            </a:fld>
            <a:endParaRPr lang="fr-FR"/>
          </a:p>
        </p:txBody>
      </p:sp>
      <p:sp>
        <p:nvSpPr>
          <p:cNvPr id="14" name="Titre 13">
            <a:extLst>
              <a:ext uri="{FF2B5EF4-FFF2-40B4-BE49-F238E27FC236}">
                <a16:creationId xmlns:a16="http://schemas.microsoft.com/office/drawing/2014/main" id="{0BC6A7A2-999B-4D48-A84E-B58C8D961AA3}"/>
              </a:ext>
            </a:extLst>
          </p:cNvPr>
          <p:cNvSpPr>
            <a:spLocks noGrp="1"/>
          </p:cNvSpPr>
          <p:nvPr>
            <p:ph type="title"/>
          </p:nvPr>
        </p:nvSpPr>
        <p:spPr/>
        <p:txBody>
          <a:bodyPr/>
          <a:lstStyle/>
          <a:p>
            <a:r>
              <a:rPr lang="fr-FR" dirty="0"/>
              <a:t>Modifiez le style du titre</a:t>
            </a:r>
          </a:p>
        </p:txBody>
      </p:sp>
      <p:sp>
        <p:nvSpPr>
          <p:cNvPr id="8" name="Espace réservé du texte 7">
            <a:extLst>
              <a:ext uri="{FF2B5EF4-FFF2-40B4-BE49-F238E27FC236}">
                <a16:creationId xmlns:a16="http://schemas.microsoft.com/office/drawing/2014/main" id="{DE73F4FB-F814-4A54-8735-DE2B32BB2001}"/>
              </a:ext>
            </a:extLst>
          </p:cNvPr>
          <p:cNvSpPr>
            <a:spLocks noGrp="1"/>
          </p:cNvSpPr>
          <p:nvPr>
            <p:ph type="body" sz="quarter" idx="13" hasCustomPrompt="1"/>
          </p:nvPr>
        </p:nvSpPr>
        <p:spPr>
          <a:xfrm>
            <a:off x="454026" y="807244"/>
            <a:ext cx="7985125" cy="530225"/>
          </a:xfrm>
        </p:spPr>
        <p:txBody>
          <a:bodyPr tIns="0" anchor="t"/>
          <a:lstStyle>
            <a:lvl1pPr>
              <a:lnSpc>
                <a:spcPct val="85000"/>
              </a:lnSpc>
              <a:spcBef>
                <a:spcPts val="0"/>
              </a:spcBef>
              <a:defRPr sz="1800" b="0">
                <a:solidFill>
                  <a:schemeClr val="tx1"/>
                </a:solidFill>
              </a:defRPr>
            </a:lvl1pPr>
            <a:lvl2pPr>
              <a:defRPr sz="2000" b="0">
                <a:solidFill>
                  <a:schemeClr val="tx1"/>
                </a:solidFill>
              </a:defRPr>
            </a:lvl2pPr>
          </a:lstStyle>
          <a:p>
            <a:pPr lvl="0"/>
            <a:r>
              <a:rPr lang="fr-FR" dirty="0"/>
              <a:t>Titre de sous partie </a:t>
            </a:r>
            <a:r>
              <a:rPr lang="fr-FR" dirty="0" err="1"/>
              <a:t>lorem</a:t>
            </a:r>
            <a:r>
              <a:rPr lang="fr-FR" dirty="0"/>
              <a:t> ipsum</a:t>
            </a:r>
          </a:p>
        </p:txBody>
      </p:sp>
      <p:sp>
        <p:nvSpPr>
          <p:cNvPr id="9" name="Espace réservé du texte 8">
            <a:extLst>
              <a:ext uri="{FF2B5EF4-FFF2-40B4-BE49-F238E27FC236}">
                <a16:creationId xmlns:a16="http://schemas.microsoft.com/office/drawing/2014/main" id="{B703BBAE-4193-4214-ABAC-C2AD52C99665}"/>
              </a:ext>
            </a:extLst>
          </p:cNvPr>
          <p:cNvSpPr>
            <a:spLocks noGrp="1"/>
          </p:cNvSpPr>
          <p:nvPr>
            <p:ph type="body" sz="quarter" idx="14" hasCustomPrompt="1"/>
          </p:nvPr>
        </p:nvSpPr>
        <p:spPr>
          <a:xfrm>
            <a:off x="454026" y="1455739"/>
            <a:ext cx="8005763" cy="684212"/>
          </a:xfrm>
        </p:spPr>
        <p:txBody>
          <a:bodyPr/>
          <a:lstStyle>
            <a:lvl1pPr>
              <a:defRPr>
                <a:solidFill>
                  <a:schemeClr val="accent2"/>
                </a:solidFill>
              </a:defRPr>
            </a:lvl1pPr>
          </a:lstStyle>
          <a:p>
            <a:pPr lvl="0"/>
            <a:r>
              <a:rPr lang="fr-FR" dirty="0"/>
              <a:t>Texte de chapô</a:t>
            </a:r>
          </a:p>
        </p:txBody>
      </p:sp>
    </p:spTree>
    <p:extLst>
      <p:ext uri="{BB962C8B-B14F-4D97-AF65-F5344CB8AC3E}">
        <p14:creationId xmlns:p14="http://schemas.microsoft.com/office/powerpoint/2010/main" val="3021999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re et contenu + Apla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9AA8E-88FD-435D-A155-B3F4C7D25FC1}"/>
              </a:ext>
            </a:extLst>
          </p:cNvPr>
          <p:cNvSpPr/>
          <p:nvPr userDrawn="1"/>
        </p:nvSpPr>
        <p:spPr>
          <a:xfrm rot="5400000">
            <a:off x="7289768" y="3289269"/>
            <a:ext cx="1854232" cy="1854232"/>
          </a:xfrm>
          <a:custGeom>
            <a:avLst/>
            <a:gdLst>
              <a:gd name="connsiteX0" fmla="*/ 0 w 1679642"/>
              <a:gd name="connsiteY0" fmla="*/ 0 h 1679642"/>
              <a:gd name="connsiteX1" fmla="*/ 1679642 w 1679642"/>
              <a:gd name="connsiteY1" fmla="*/ 0 h 1679642"/>
              <a:gd name="connsiteX2" fmla="*/ 1679642 w 1679642"/>
              <a:gd name="connsiteY2" fmla="*/ 1679642 h 1679642"/>
              <a:gd name="connsiteX3" fmla="*/ 0 w 1679642"/>
              <a:gd name="connsiteY3" fmla="*/ 1679642 h 1679642"/>
              <a:gd name="connsiteX4" fmla="*/ 0 w 1679642"/>
              <a:gd name="connsiteY4" fmla="*/ 0 h 1679642"/>
              <a:gd name="connsiteX0" fmla="*/ 0 w 1679642"/>
              <a:gd name="connsiteY0" fmla="*/ 0 h 1679642"/>
              <a:gd name="connsiteX1" fmla="*/ 1679642 w 1679642"/>
              <a:gd name="connsiteY1" fmla="*/ 0 h 1679642"/>
              <a:gd name="connsiteX2" fmla="*/ 1679642 w 1679642"/>
              <a:gd name="connsiteY2" fmla="*/ 1679642 h 1679642"/>
              <a:gd name="connsiteX3" fmla="*/ 0 w 1679642"/>
              <a:gd name="connsiteY3" fmla="*/ 0 h 1679642"/>
            </a:gdLst>
            <a:ahLst/>
            <a:cxnLst>
              <a:cxn ang="0">
                <a:pos x="connsiteX0" y="connsiteY0"/>
              </a:cxn>
              <a:cxn ang="0">
                <a:pos x="connsiteX1" y="connsiteY1"/>
              </a:cxn>
              <a:cxn ang="0">
                <a:pos x="connsiteX2" y="connsiteY2"/>
              </a:cxn>
              <a:cxn ang="0">
                <a:pos x="connsiteX3" y="connsiteY3"/>
              </a:cxn>
            </a:cxnLst>
            <a:rect l="l" t="t" r="r" b="b"/>
            <a:pathLst>
              <a:path w="1679642" h="1679642">
                <a:moveTo>
                  <a:pt x="0" y="0"/>
                </a:moveTo>
                <a:lnTo>
                  <a:pt x="1679642" y="0"/>
                </a:lnTo>
                <a:lnTo>
                  <a:pt x="1679642" y="167964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1" name="Rectangle 9">
            <a:extLst>
              <a:ext uri="{FF2B5EF4-FFF2-40B4-BE49-F238E27FC236}">
                <a16:creationId xmlns:a16="http://schemas.microsoft.com/office/drawing/2014/main" id="{5F18BAB1-DA0A-4068-AD8F-86B52155B41E}"/>
              </a:ext>
            </a:extLst>
          </p:cNvPr>
          <p:cNvSpPr/>
          <p:nvPr userDrawn="1"/>
        </p:nvSpPr>
        <p:spPr>
          <a:xfrm>
            <a:off x="6040073" y="1"/>
            <a:ext cx="3103927" cy="3103927"/>
          </a:xfrm>
          <a:custGeom>
            <a:avLst/>
            <a:gdLst>
              <a:gd name="connsiteX0" fmla="*/ 0 w 1679642"/>
              <a:gd name="connsiteY0" fmla="*/ 0 h 1679642"/>
              <a:gd name="connsiteX1" fmla="*/ 1679642 w 1679642"/>
              <a:gd name="connsiteY1" fmla="*/ 0 h 1679642"/>
              <a:gd name="connsiteX2" fmla="*/ 1679642 w 1679642"/>
              <a:gd name="connsiteY2" fmla="*/ 1679642 h 1679642"/>
              <a:gd name="connsiteX3" fmla="*/ 0 w 1679642"/>
              <a:gd name="connsiteY3" fmla="*/ 1679642 h 1679642"/>
              <a:gd name="connsiteX4" fmla="*/ 0 w 1679642"/>
              <a:gd name="connsiteY4" fmla="*/ 0 h 1679642"/>
              <a:gd name="connsiteX0" fmla="*/ 0 w 1679642"/>
              <a:gd name="connsiteY0" fmla="*/ 0 h 1679642"/>
              <a:gd name="connsiteX1" fmla="*/ 1679642 w 1679642"/>
              <a:gd name="connsiteY1" fmla="*/ 0 h 1679642"/>
              <a:gd name="connsiteX2" fmla="*/ 1679642 w 1679642"/>
              <a:gd name="connsiteY2" fmla="*/ 1679642 h 1679642"/>
              <a:gd name="connsiteX3" fmla="*/ 0 w 1679642"/>
              <a:gd name="connsiteY3" fmla="*/ 0 h 1679642"/>
            </a:gdLst>
            <a:ahLst/>
            <a:cxnLst>
              <a:cxn ang="0">
                <a:pos x="connsiteX0" y="connsiteY0"/>
              </a:cxn>
              <a:cxn ang="0">
                <a:pos x="connsiteX1" y="connsiteY1"/>
              </a:cxn>
              <a:cxn ang="0">
                <a:pos x="connsiteX2" y="connsiteY2"/>
              </a:cxn>
              <a:cxn ang="0">
                <a:pos x="connsiteX3" y="connsiteY3"/>
              </a:cxn>
            </a:cxnLst>
            <a:rect l="l" t="t" r="r" b="b"/>
            <a:pathLst>
              <a:path w="1679642" h="1679642">
                <a:moveTo>
                  <a:pt x="0" y="0"/>
                </a:moveTo>
                <a:lnTo>
                  <a:pt x="1679642" y="0"/>
                </a:lnTo>
                <a:lnTo>
                  <a:pt x="1679642" y="167964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7" name="Image 6">
            <a:extLst>
              <a:ext uri="{FF2B5EF4-FFF2-40B4-BE49-F238E27FC236}">
                <a16:creationId xmlns:a16="http://schemas.microsoft.com/office/drawing/2014/main" id="{8A1BBC9D-D830-4A88-9BCE-7149F583C0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474861" cy="1476000"/>
          </a:xfrm>
          <a:prstGeom prst="rect">
            <a:avLst/>
          </a:prstGeom>
        </p:spPr>
      </p:pic>
      <p:sp>
        <p:nvSpPr>
          <p:cNvPr id="3" name="Espace réservé du contenu 2">
            <a:extLst>
              <a:ext uri="{FF2B5EF4-FFF2-40B4-BE49-F238E27FC236}">
                <a16:creationId xmlns:a16="http://schemas.microsoft.com/office/drawing/2014/main" id="{ABA0ABC2-111C-484B-82F3-AA5848028648}"/>
              </a:ext>
            </a:extLst>
          </p:cNvPr>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04CED1C6-B628-4CD6-B79F-1E05DF2B7415}"/>
              </a:ext>
            </a:extLst>
          </p:cNvPr>
          <p:cNvSpPr>
            <a:spLocks noGrp="1"/>
          </p:cNvSpPr>
          <p:nvPr>
            <p:ph type="dt" sz="half" idx="10"/>
          </p:nvPr>
        </p:nvSpPr>
        <p:spPr/>
        <p:txBody>
          <a:bodyPr/>
          <a:lstStyle/>
          <a:p>
            <a:r>
              <a:rPr lang="fr-FR"/>
              <a:t>mai 2018</a:t>
            </a:r>
          </a:p>
        </p:txBody>
      </p:sp>
      <p:sp>
        <p:nvSpPr>
          <p:cNvPr id="5" name="Espace réservé du pied de page 4">
            <a:extLst>
              <a:ext uri="{FF2B5EF4-FFF2-40B4-BE49-F238E27FC236}">
                <a16:creationId xmlns:a16="http://schemas.microsoft.com/office/drawing/2014/main" id="{EE3AA398-AD91-4278-AD8A-2541895F52F6}"/>
              </a:ext>
            </a:extLst>
          </p:cNvPr>
          <p:cNvSpPr>
            <a:spLocks noGrp="1"/>
          </p:cNvSpPr>
          <p:nvPr>
            <p:ph type="ftr" sz="quarter" idx="11"/>
          </p:nvPr>
        </p:nvSpPr>
        <p:spPr/>
        <p:txBody>
          <a:bodyPr/>
          <a:lstStyle/>
          <a:p>
            <a:r>
              <a:rPr lang="fr-FR"/>
              <a:t>Institut Mines-Télécom Business School</a:t>
            </a:r>
          </a:p>
        </p:txBody>
      </p:sp>
      <p:sp>
        <p:nvSpPr>
          <p:cNvPr id="6" name="Espace réservé du numéro de diapositive 5">
            <a:extLst>
              <a:ext uri="{FF2B5EF4-FFF2-40B4-BE49-F238E27FC236}">
                <a16:creationId xmlns:a16="http://schemas.microsoft.com/office/drawing/2014/main" id="{41A2A079-7E84-4139-A327-5C859BCF2961}"/>
              </a:ext>
            </a:extLst>
          </p:cNvPr>
          <p:cNvSpPr>
            <a:spLocks noGrp="1"/>
          </p:cNvSpPr>
          <p:nvPr>
            <p:ph type="sldNum" sz="quarter" idx="12"/>
          </p:nvPr>
        </p:nvSpPr>
        <p:spPr/>
        <p:txBody>
          <a:bodyPr/>
          <a:lstStyle>
            <a:lvl1pPr>
              <a:defRPr>
                <a:solidFill>
                  <a:schemeClr val="bg1"/>
                </a:solidFill>
              </a:defRPr>
            </a:lvl1pPr>
          </a:lstStyle>
          <a:p>
            <a:fld id="{9C1A82F2-75C4-42C2-8E93-FEFE8959BC01}" type="slidenum">
              <a:rPr lang="fr-FR" smtClean="0"/>
              <a:pPr/>
              <a:t>‹N°›</a:t>
            </a:fld>
            <a:endParaRPr lang="fr-FR"/>
          </a:p>
        </p:txBody>
      </p:sp>
      <p:sp>
        <p:nvSpPr>
          <p:cNvPr id="14" name="Titre 13">
            <a:extLst>
              <a:ext uri="{FF2B5EF4-FFF2-40B4-BE49-F238E27FC236}">
                <a16:creationId xmlns:a16="http://schemas.microsoft.com/office/drawing/2014/main" id="{0BC6A7A2-999B-4D48-A84E-B58C8D961AA3}"/>
              </a:ext>
            </a:extLst>
          </p:cNvPr>
          <p:cNvSpPr>
            <a:spLocks noGrp="1"/>
          </p:cNvSpPr>
          <p:nvPr>
            <p:ph type="title"/>
          </p:nvPr>
        </p:nvSpPr>
        <p:spPr/>
        <p:txBody>
          <a:bodyPr/>
          <a:lstStyle/>
          <a:p>
            <a:r>
              <a:rPr lang="fr-FR" dirty="0"/>
              <a:t>Modifiez le style du titre</a:t>
            </a:r>
          </a:p>
        </p:txBody>
      </p:sp>
      <p:sp>
        <p:nvSpPr>
          <p:cNvPr id="8" name="Espace réservé du texte 7">
            <a:extLst>
              <a:ext uri="{FF2B5EF4-FFF2-40B4-BE49-F238E27FC236}">
                <a16:creationId xmlns:a16="http://schemas.microsoft.com/office/drawing/2014/main" id="{DE73F4FB-F814-4A54-8735-DE2B32BB2001}"/>
              </a:ext>
            </a:extLst>
          </p:cNvPr>
          <p:cNvSpPr>
            <a:spLocks noGrp="1"/>
          </p:cNvSpPr>
          <p:nvPr>
            <p:ph type="body" sz="quarter" idx="13" hasCustomPrompt="1"/>
          </p:nvPr>
        </p:nvSpPr>
        <p:spPr>
          <a:xfrm>
            <a:off x="454026" y="807244"/>
            <a:ext cx="7985125" cy="530225"/>
          </a:xfrm>
        </p:spPr>
        <p:txBody>
          <a:bodyPr tIns="0" anchor="t"/>
          <a:lstStyle>
            <a:lvl1pPr>
              <a:lnSpc>
                <a:spcPct val="85000"/>
              </a:lnSpc>
              <a:spcBef>
                <a:spcPts val="0"/>
              </a:spcBef>
              <a:defRPr sz="1800" b="0">
                <a:solidFill>
                  <a:schemeClr val="tx1"/>
                </a:solidFill>
              </a:defRPr>
            </a:lvl1pPr>
            <a:lvl2pPr>
              <a:defRPr sz="2000" b="0">
                <a:solidFill>
                  <a:schemeClr val="tx1"/>
                </a:solidFill>
              </a:defRPr>
            </a:lvl2pPr>
          </a:lstStyle>
          <a:p>
            <a:pPr lvl="0"/>
            <a:r>
              <a:rPr lang="fr-FR" dirty="0"/>
              <a:t>Titre de sous partie </a:t>
            </a:r>
            <a:r>
              <a:rPr lang="fr-FR" dirty="0" err="1"/>
              <a:t>lorem</a:t>
            </a:r>
            <a:r>
              <a:rPr lang="fr-FR" dirty="0"/>
              <a:t> ipsum</a:t>
            </a:r>
          </a:p>
        </p:txBody>
      </p:sp>
      <p:sp>
        <p:nvSpPr>
          <p:cNvPr id="12" name="Rectangle 9">
            <a:extLst>
              <a:ext uri="{FF2B5EF4-FFF2-40B4-BE49-F238E27FC236}">
                <a16:creationId xmlns:a16="http://schemas.microsoft.com/office/drawing/2014/main" id="{F7399D80-DA77-4C9E-91D7-B7FE244A6A9B}"/>
              </a:ext>
            </a:extLst>
          </p:cNvPr>
          <p:cNvSpPr/>
          <p:nvPr userDrawn="1"/>
        </p:nvSpPr>
        <p:spPr>
          <a:xfrm>
            <a:off x="8372213" y="-9171"/>
            <a:ext cx="771787" cy="771787"/>
          </a:xfrm>
          <a:custGeom>
            <a:avLst/>
            <a:gdLst>
              <a:gd name="connsiteX0" fmla="*/ 0 w 1679642"/>
              <a:gd name="connsiteY0" fmla="*/ 0 h 1679642"/>
              <a:gd name="connsiteX1" fmla="*/ 1679642 w 1679642"/>
              <a:gd name="connsiteY1" fmla="*/ 0 h 1679642"/>
              <a:gd name="connsiteX2" fmla="*/ 1679642 w 1679642"/>
              <a:gd name="connsiteY2" fmla="*/ 1679642 h 1679642"/>
              <a:gd name="connsiteX3" fmla="*/ 0 w 1679642"/>
              <a:gd name="connsiteY3" fmla="*/ 1679642 h 1679642"/>
              <a:gd name="connsiteX4" fmla="*/ 0 w 1679642"/>
              <a:gd name="connsiteY4" fmla="*/ 0 h 1679642"/>
              <a:gd name="connsiteX0" fmla="*/ 0 w 1679642"/>
              <a:gd name="connsiteY0" fmla="*/ 0 h 1679642"/>
              <a:gd name="connsiteX1" fmla="*/ 1679642 w 1679642"/>
              <a:gd name="connsiteY1" fmla="*/ 0 h 1679642"/>
              <a:gd name="connsiteX2" fmla="*/ 1679642 w 1679642"/>
              <a:gd name="connsiteY2" fmla="*/ 1679642 h 1679642"/>
              <a:gd name="connsiteX3" fmla="*/ 0 w 1679642"/>
              <a:gd name="connsiteY3" fmla="*/ 0 h 1679642"/>
            </a:gdLst>
            <a:ahLst/>
            <a:cxnLst>
              <a:cxn ang="0">
                <a:pos x="connsiteX0" y="connsiteY0"/>
              </a:cxn>
              <a:cxn ang="0">
                <a:pos x="connsiteX1" y="connsiteY1"/>
              </a:cxn>
              <a:cxn ang="0">
                <a:pos x="connsiteX2" y="connsiteY2"/>
              </a:cxn>
              <a:cxn ang="0">
                <a:pos x="connsiteX3" y="connsiteY3"/>
              </a:cxn>
            </a:cxnLst>
            <a:rect l="l" t="t" r="r" b="b"/>
            <a:pathLst>
              <a:path w="1679642" h="1679642">
                <a:moveTo>
                  <a:pt x="0" y="0"/>
                </a:moveTo>
                <a:lnTo>
                  <a:pt x="1679642" y="0"/>
                </a:lnTo>
                <a:lnTo>
                  <a:pt x="1679642" y="167964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2753329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endParaRPr lang="en-GB"/>
          </a:p>
        </p:txBody>
      </p:sp>
      <p:sp>
        <p:nvSpPr>
          <p:cNvPr id="5" name="Rectangle 5"/>
          <p:cNvSpPr>
            <a:spLocks noGrp="1" noChangeArrowheads="1"/>
          </p:cNvSpPr>
          <p:nvPr>
            <p:ph type="ftr" sz="quarter" idx="11"/>
          </p:nvPr>
        </p:nvSpPr>
        <p:spPr>
          <a:ln/>
        </p:spPr>
        <p:txBody>
          <a:bodyPr/>
          <a:lstStyle>
            <a:lvl1pPr>
              <a:defRPr/>
            </a:lvl1pPr>
          </a:lstStyle>
          <a:p>
            <a:endParaRPr lang="en-GB"/>
          </a:p>
        </p:txBody>
      </p:sp>
      <p:sp>
        <p:nvSpPr>
          <p:cNvPr id="6" name="Rectangle 6"/>
          <p:cNvSpPr>
            <a:spLocks noGrp="1" noChangeArrowheads="1"/>
          </p:cNvSpPr>
          <p:nvPr>
            <p:ph type="sldNum" sz="quarter" idx="12"/>
          </p:nvPr>
        </p:nvSpPr>
        <p:spPr>
          <a:ln/>
        </p:spPr>
        <p:txBody>
          <a:bodyPr/>
          <a:lstStyle>
            <a:lvl1pPr>
              <a:defRPr/>
            </a:lvl1pPr>
          </a:lstStyle>
          <a:p>
            <a:fld id="{00000000-1234-1234-1234-123412341234}" type="slidenum">
              <a:rPr lang="fr-FR" smtClean="0"/>
              <a:pPr/>
              <a:t>‹N°›</a:t>
            </a:fld>
            <a:endParaRPr lang="fr-FR"/>
          </a:p>
        </p:txBody>
      </p:sp>
    </p:spTree>
    <p:extLst>
      <p:ext uri="{BB962C8B-B14F-4D97-AF65-F5344CB8AC3E}">
        <p14:creationId xmlns:p14="http://schemas.microsoft.com/office/powerpoint/2010/main" val="3873995047"/>
      </p:ext>
    </p:extLst>
  </p:cSld>
  <p:clrMapOvr>
    <a:masterClrMapping/>
  </p:clrMapOvr>
  <p:transition advTm="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presentation (Aplat)" type="title" preserve="1">
  <p:cSld name="1_Titre presentation (Aplat)">
    <p:spTree>
      <p:nvGrpSpPr>
        <p:cNvPr id="1" name="Shape 20"/>
        <p:cNvGrpSpPr/>
        <p:nvPr/>
      </p:nvGrpSpPr>
      <p:grpSpPr>
        <a:xfrm>
          <a:off x="0" y="0"/>
          <a:ext cx="0" cy="0"/>
          <a:chOff x="0" y="0"/>
          <a:chExt cx="0" cy="0"/>
        </a:xfrm>
      </p:grpSpPr>
      <p:pic>
        <p:nvPicPr>
          <p:cNvPr id="5" name="Logo" descr="Une image contenant texte, capture d’écran, graphisme, Police&#10;&#10;Description générée automatiquement">
            <a:extLst>
              <a:ext uri="{FF2B5EF4-FFF2-40B4-BE49-F238E27FC236}">
                <a16:creationId xmlns:a16="http://schemas.microsoft.com/office/drawing/2014/main" id="{970EAE15-44C9-A293-63AE-2C40D19CD497}"/>
              </a:ext>
            </a:extLst>
          </p:cNvPr>
          <p:cNvPicPr>
            <a:picLocks noChangeAspect="1"/>
          </p:cNvPicPr>
          <p:nvPr userDrawn="1"/>
        </p:nvPicPr>
        <p:blipFill>
          <a:blip r:embed="rId2">
            <a:alphaModFix/>
          </a:blip>
          <a:stretch>
            <a:fillRect/>
          </a:stretch>
        </p:blipFill>
        <p:spPr>
          <a:xfrm>
            <a:off x="0" y="0"/>
            <a:ext cx="3106842" cy="3106842"/>
          </a:xfrm>
          <a:prstGeom prst="rect">
            <a:avLst/>
          </a:prstGeom>
        </p:spPr>
      </p:pic>
      <p:cxnSp>
        <p:nvCxnSpPr>
          <p:cNvPr id="10" name="Connecteur droit 9">
            <a:extLst>
              <a:ext uri="{FF2B5EF4-FFF2-40B4-BE49-F238E27FC236}">
                <a16:creationId xmlns:a16="http://schemas.microsoft.com/office/drawing/2014/main" id="{78D6345B-F5A3-3EBF-57BE-109FEFBEF183}"/>
              </a:ext>
            </a:extLst>
          </p:cNvPr>
          <p:cNvCxnSpPr>
            <a:cxnSpLocks/>
          </p:cNvCxnSpPr>
          <p:nvPr userDrawn="1"/>
        </p:nvCxnSpPr>
        <p:spPr>
          <a:xfrm flipH="1">
            <a:off x="-105508" y="-111369"/>
            <a:ext cx="3317631" cy="331763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9D9D0EF-1753-AA78-BF82-39EC8DB508CB}"/>
              </a:ext>
            </a:extLst>
          </p:cNvPr>
          <p:cNvCxnSpPr>
            <a:cxnSpLocks/>
          </p:cNvCxnSpPr>
          <p:nvPr userDrawn="1"/>
        </p:nvCxnSpPr>
        <p:spPr>
          <a:xfrm>
            <a:off x="2781166" y="319219"/>
            <a:ext cx="4979511" cy="49796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Google Shape;23;p34"/>
          <p:cNvSpPr txBox="1">
            <a:spLocks noGrp="1"/>
          </p:cNvSpPr>
          <p:nvPr>
            <p:ph type="ctrTitle"/>
          </p:nvPr>
        </p:nvSpPr>
        <p:spPr>
          <a:xfrm>
            <a:off x="1410963" y="2592891"/>
            <a:ext cx="3510841" cy="1042038"/>
          </a:xfrm>
          <a:prstGeom prst="rect">
            <a:avLst/>
          </a:prstGeom>
          <a:solidFill>
            <a:schemeClr val="bg1"/>
          </a:solidFill>
          <a:ln>
            <a:noFill/>
          </a:ln>
        </p:spPr>
        <p:txBody>
          <a:bodyPr spcFirstLastPara="1" wrap="square" lIns="144000" tIns="144000" rIns="144000" bIns="144000" anchor="t" anchorCtr="0">
            <a:noAutofit/>
          </a:bodyPr>
          <a:lstStyle>
            <a:lvl1pPr lvl="0" algn="l">
              <a:lnSpc>
                <a:spcPct val="80000"/>
              </a:lnSpc>
              <a:spcBef>
                <a:spcPts val="0"/>
              </a:spcBef>
              <a:spcAft>
                <a:spcPts val="0"/>
              </a:spcAft>
              <a:buClr>
                <a:schemeClr val="accent1"/>
              </a:buClr>
              <a:buSzPts val="3600"/>
              <a:buFont typeface="Arial"/>
              <a:buNone/>
              <a:defRPr sz="3600" b="1" cap="none">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4" name="Google Shape;24;p34"/>
          <p:cNvSpPr txBox="1">
            <a:spLocks noGrp="1"/>
          </p:cNvSpPr>
          <p:nvPr>
            <p:ph type="subTitle" idx="1"/>
          </p:nvPr>
        </p:nvSpPr>
        <p:spPr>
          <a:xfrm>
            <a:off x="1410963" y="2004256"/>
            <a:ext cx="2983765" cy="369332"/>
          </a:xfrm>
          <a:prstGeom prst="rect">
            <a:avLst/>
          </a:prstGeom>
          <a:solidFill>
            <a:schemeClr val="bg1"/>
          </a:solidFill>
          <a:ln>
            <a:noFill/>
          </a:ln>
        </p:spPr>
        <p:txBody>
          <a:bodyPr spcFirstLastPara="1" wrap="square" lIns="0" tIns="0" rIns="0" bIns="216000" anchor="ctr" anchorCtr="0">
            <a:noAutofit/>
          </a:bodyPr>
          <a:lstStyle>
            <a:lvl1pPr lvl="0" algn="l">
              <a:lnSpc>
                <a:spcPct val="90000"/>
              </a:lnSpc>
              <a:spcBef>
                <a:spcPts val="1800"/>
              </a:spcBef>
              <a:spcAft>
                <a:spcPts val="0"/>
              </a:spcAft>
              <a:buClr>
                <a:schemeClr val="accent1"/>
              </a:buClr>
              <a:buSzPts val="1350"/>
              <a:buNone/>
              <a:defRPr sz="1000" b="0">
                <a:solidFill>
                  <a:schemeClr val="accent1"/>
                </a:solidFill>
                <a:latin typeface="Rockwell" panose="02060603020205020403" pitchFamily="18" charset="77"/>
              </a:defRPr>
            </a:lvl1pPr>
            <a:lvl2pPr lvl="1" algn="ctr">
              <a:lnSpc>
                <a:spcPct val="90000"/>
              </a:lnSpc>
              <a:spcBef>
                <a:spcPts val="338"/>
              </a:spcBef>
              <a:spcAft>
                <a:spcPts val="0"/>
              </a:spcAft>
              <a:buClr>
                <a:schemeClr val="dk1"/>
              </a:buClr>
              <a:buSzPts val="1350"/>
              <a:buNone/>
              <a:defRPr sz="1350"/>
            </a:lvl2pPr>
            <a:lvl3pPr lvl="2" algn="ctr">
              <a:lnSpc>
                <a:spcPct val="90000"/>
              </a:lnSpc>
              <a:spcBef>
                <a:spcPts val="338"/>
              </a:spcBef>
              <a:spcAft>
                <a:spcPts val="0"/>
              </a:spcAft>
              <a:buClr>
                <a:schemeClr val="dk1"/>
              </a:buClr>
              <a:buSzPts val="1215"/>
              <a:buNone/>
              <a:defRPr sz="1215"/>
            </a:lvl3pPr>
            <a:lvl4pPr lvl="3" algn="ctr">
              <a:lnSpc>
                <a:spcPct val="90000"/>
              </a:lnSpc>
              <a:spcBef>
                <a:spcPts val="338"/>
              </a:spcBef>
              <a:spcAft>
                <a:spcPts val="0"/>
              </a:spcAft>
              <a:buClr>
                <a:schemeClr val="dk1"/>
              </a:buClr>
              <a:buSzPts val="1080"/>
              <a:buNone/>
              <a:defRPr sz="1080"/>
            </a:lvl4pPr>
            <a:lvl5pPr lvl="4" algn="ctr">
              <a:lnSpc>
                <a:spcPct val="90000"/>
              </a:lnSpc>
              <a:spcBef>
                <a:spcPts val="338"/>
              </a:spcBef>
              <a:spcAft>
                <a:spcPts val="0"/>
              </a:spcAft>
              <a:buClr>
                <a:schemeClr val="dk1"/>
              </a:buClr>
              <a:buSzPts val="1080"/>
              <a:buNone/>
              <a:defRPr sz="1080"/>
            </a:lvl5pPr>
            <a:lvl6pPr lvl="5" algn="ctr">
              <a:lnSpc>
                <a:spcPct val="90000"/>
              </a:lnSpc>
              <a:spcBef>
                <a:spcPts val="338"/>
              </a:spcBef>
              <a:spcAft>
                <a:spcPts val="0"/>
              </a:spcAft>
              <a:buClr>
                <a:schemeClr val="dk1"/>
              </a:buClr>
              <a:buSzPts val="1080"/>
              <a:buNone/>
              <a:defRPr sz="1080"/>
            </a:lvl6pPr>
            <a:lvl7pPr lvl="6" algn="ctr">
              <a:lnSpc>
                <a:spcPct val="90000"/>
              </a:lnSpc>
              <a:spcBef>
                <a:spcPts val="338"/>
              </a:spcBef>
              <a:spcAft>
                <a:spcPts val="0"/>
              </a:spcAft>
              <a:buClr>
                <a:schemeClr val="dk1"/>
              </a:buClr>
              <a:buSzPts val="1080"/>
              <a:buNone/>
              <a:defRPr sz="1080"/>
            </a:lvl7pPr>
            <a:lvl8pPr lvl="7" algn="ctr">
              <a:lnSpc>
                <a:spcPct val="90000"/>
              </a:lnSpc>
              <a:spcBef>
                <a:spcPts val="338"/>
              </a:spcBef>
              <a:spcAft>
                <a:spcPts val="0"/>
              </a:spcAft>
              <a:buClr>
                <a:schemeClr val="dk1"/>
              </a:buClr>
              <a:buSzPts val="1080"/>
              <a:buNone/>
              <a:defRPr sz="1080"/>
            </a:lvl8pPr>
            <a:lvl9pPr lvl="8" algn="ctr">
              <a:lnSpc>
                <a:spcPct val="90000"/>
              </a:lnSpc>
              <a:spcBef>
                <a:spcPts val="338"/>
              </a:spcBef>
              <a:spcAft>
                <a:spcPts val="0"/>
              </a:spcAft>
              <a:buClr>
                <a:schemeClr val="dk1"/>
              </a:buClr>
              <a:buSzPts val="1080"/>
              <a:buNone/>
              <a:defRPr sz="1080"/>
            </a:lvl9pPr>
          </a:lstStyle>
          <a:p>
            <a:endParaRPr lang="fr-FR" dirty="0"/>
          </a:p>
        </p:txBody>
      </p:sp>
      <p:sp>
        <p:nvSpPr>
          <p:cNvPr id="3" name="Losange 2">
            <a:extLst>
              <a:ext uri="{FF2B5EF4-FFF2-40B4-BE49-F238E27FC236}">
                <a16:creationId xmlns:a16="http://schemas.microsoft.com/office/drawing/2014/main" id="{BA7B08C5-B53D-FBB9-198E-B206E3D065F9}"/>
              </a:ext>
            </a:extLst>
          </p:cNvPr>
          <p:cNvSpPr/>
          <p:nvPr userDrawn="1"/>
        </p:nvSpPr>
        <p:spPr>
          <a:xfrm>
            <a:off x="4749272" y="-1468171"/>
            <a:ext cx="7508213" cy="7508213"/>
          </a:xfrm>
          <a:prstGeom prst="diamond">
            <a:avLst/>
          </a:prstGeom>
          <a:blipFill dpi="0" rotWithShape="1">
            <a:blip r:embed="rId3" cstate="hqprint">
              <a:alphaModFix/>
              <a:extLst>
                <a:ext uri="{28A0092B-C50C-407E-A947-70E740481C1C}">
                  <a14:useLocalDpi xmlns:a14="http://schemas.microsoft.com/office/drawing/2010/main"/>
                </a:ext>
              </a:extLst>
            </a:blip>
            <a:srcRect/>
            <a:stretch>
              <a:fillRect l="-6638" t="10938" r="33638" b="8062"/>
            </a:stretch>
          </a:blip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DigitalManagers4Impact" descr="Une image contenant Graphique, graphisme, Police, Magenta&#10;&#10;Description générée automatiquement">
            <a:extLst>
              <a:ext uri="{FF2B5EF4-FFF2-40B4-BE49-F238E27FC236}">
                <a16:creationId xmlns:a16="http://schemas.microsoft.com/office/drawing/2014/main" id="{3A5F202B-8F2C-FCC1-29FE-4FD468A1453E}"/>
              </a:ext>
            </a:extLst>
          </p:cNvPr>
          <p:cNvPicPr>
            <a:picLocks noChangeAspect="1"/>
          </p:cNvPicPr>
          <p:nvPr userDrawn="1"/>
        </p:nvPicPr>
        <p:blipFill>
          <a:blip r:embed="rId4"/>
          <a:stretch>
            <a:fillRect/>
          </a:stretch>
        </p:blipFill>
        <p:spPr>
          <a:xfrm>
            <a:off x="6823993" y="519582"/>
            <a:ext cx="1954116" cy="144082"/>
          </a:xfrm>
          <a:prstGeom prst="rect">
            <a:avLst/>
          </a:prstGeom>
        </p:spPr>
      </p:pic>
    </p:spTree>
    <p:extLst>
      <p:ext uri="{BB962C8B-B14F-4D97-AF65-F5344CB8AC3E}">
        <p14:creationId xmlns:p14="http://schemas.microsoft.com/office/powerpoint/2010/main" val="2512564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re et contenu + Exergu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A1BBC9D-D830-4A88-9BCE-7149F583C0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474861" cy="1476000"/>
          </a:xfrm>
          <a:prstGeom prst="rect">
            <a:avLst/>
          </a:prstGeom>
        </p:spPr>
      </p:pic>
      <p:sp>
        <p:nvSpPr>
          <p:cNvPr id="3" name="Espace réservé du contenu 2">
            <a:extLst>
              <a:ext uri="{FF2B5EF4-FFF2-40B4-BE49-F238E27FC236}">
                <a16:creationId xmlns:a16="http://schemas.microsoft.com/office/drawing/2014/main" id="{ABA0ABC2-111C-484B-82F3-AA5848028648}"/>
              </a:ext>
            </a:extLst>
          </p:cNvPr>
          <p:cNvSpPr>
            <a:spLocks noGrp="1"/>
          </p:cNvSpPr>
          <p:nvPr>
            <p:ph idx="1"/>
          </p:nvPr>
        </p:nvSpPr>
        <p:spPr>
          <a:xfrm>
            <a:off x="453123" y="1476001"/>
            <a:ext cx="5818138" cy="3291265"/>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04CED1C6-B628-4CD6-B79F-1E05DF2B7415}"/>
              </a:ext>
            </a:extLst>
          </p:cNvPr>
          <p:cNvSpPr>
            <a:spLocks noGrp="1"/>
          </p:cNvSpPr>
          <p:nvPr>
            <p:ph type="dt" sz="half" idx="10"/>
          </p:nvPr>
        </p:nvSpPr>
        <p:spPr/>
        <p:txBody>
          <a:bodyPr/>
          <a:lstStyle/>
          <a:p>
            <a:r>
              <a:rPr lang="fr-FR"/>
              <a:t>mai 2018</a:t>
            </a:r>
          </a:p>
        </p:txBody>
      </p:sp>
      <p:sp>
        <p:nvSpPr>
          <p:cNvPr id="5" name="Espace réservé du pied de page 4">
            <a:extLst>
              <a:ext uri="{FF2B5EF4-FFF2-40B4-BE49-F238E27FC236}">
                <a16:creationId xmlns:a16="http://schemas.microsoft.com/office/drawing/2014/main" id="{EE3AA398-AD91-4278-AD8A-2541895F52F6}"/>
              </a:ext>
            </a:extLst>
          </p:cNvPr>
          <p:cNvSpPr>
            <a:spLocks noGrp="1"/>
          </p:cNvSpPr>
          <p:nvPr>
            <p:ph type="ftr" sz="quarter" idx="11"/>
          </p:nvPr>
        </p:nvSpPr>
        <p:spPr/>
        <p:txBody>
          <a:bodyPr/>
          <a:lstStyle/>
          <a:p>
            <a:r>
              <a:rPr lang="fr-FR"/>
              <a:t>Institut Mines-Télécom Business School</a:t>
            </a:r>
          </a:p>
        </p:txBody>
      </p:sp>
      <p:sp>
        <p:nvSpPr>
          <p:cNvPr id="6" name="Espace réservé du numéro de diapositive 5">
            <a:extLst>
              <a:ext uri="{FF2B5EF4-FFF2-40B4-BE49-F238E27FC236}">
                <a16:creationId xmlns:a16="http://schemas.microsoft.com/office/drawing/2014/main" id="{41A2A079-7E84-4139-A327-5C859BCF2961}"/>
              </a:ext>
            </a:extLst>
          </p:cNvPr>
          <p:cNvSpPr>
            <a:spLocks noGrp="1"/>
          </p:cNvSpPr>
          <p:nvPr>
            <p:ph type="sldNum" sz="quarter" idx="12"/>
          </p:nvPr>
        </p:nvSpPr>
        <p:spPr/>
        <p:txBody>
          <a:bodyPr/>
          <a:lstStyle/>
          <a:p>
            <a:fld id="{9C1A82F2-75C4-42C2-8E93-FEFE8959BC01}" type="slidenum">
              <a:rPr lang="fr-FR" smtClean="0"/>
              <a:pPr/>
              <a:t>‹N°›</a:t>
            </a:fld>
            <a:endParaRPr lang="fr-FR"/>
          </a:p>
        </p:txBody>
      </p:sp>
      <p:sp>
        <p:nvSpPr>
          <p:cNvPr id="14" name="Titre 13">
            <a:extLst>
              <a:ext uri="{FF2B5EF4-FFF2-40B4-BE49-F238E27FC236}">
                <a16:creationId xmlns:a16="http://schemas.microsoft.com/office/drawing/2014/main" id="{0BC6A7A2-999B-4D48-A84E-B58C8D961AA3}"/>
              </a:ext>
            </a:extLst>
          </p:cNvPr>
          <p:cNvSpPr>
            <a:spLocks noGrp="1"/>
          </p:cNvSpPr>
          <p:nvPr>
            <p:ph type="title"/>
          </p:nvPr>
        </p:nvSpPr>
        <p:spPr/>
        <p:txBody>
          <a:bodyPr/>
          <a:lstStyle/>
          <a:p>
            <a:r>
              <a:rPr lang="fr-FR" dirty="0"/>
              <a:t>Modifiez le style du titre</a:t>
            </a:r>
          </a:p>
        </p:txBody>
      </p:sp>
      <p:sp>
        <p:nvSpPr>
          <p:cNvPr id="8" name="Espace réservé du texte 7">
            <a:extLst>
              <a:ext uri="{FF2B5EF4-FFF2-40B4-BE49-F238E27FC236}">
                <a16:creationId xmlns:a16="http://schemas.microsoft.com/office/drawing/2014/main" id="{DE73F4FB-F814-4A54-8735-DE2B32BB2001}"/>
              </a:ext>
            </a:extLst>
          </p:cNvPr>
          <p:cNvSpPr>
            <a:spLocks noGrp="1"/>
          </p:cNvSpPr>
          <p:nvPr>
            <p:ph type="body" sz="quarter" idx="13" hasCustomPrompt="1"/>
          </p:nvPr>
        </p:nvSpPr>
        <p:spPr>
          <a:xfrm>
            <a:off x="454026" y="807244"/>
            <a:ext cx="7985125" cy="530225"/>
          </a:xfrm>
        </p:spPr>
        <p:txBody>
          <a:bodyPr tIns="0" anchor="t"/>
          <a:lstStyle>
            <a:lvl1pPr>
              <a:lnSpc>
                <a:spcPct val="85000"/>
              </a:lnSpc>
              <a:spcBef>
                <a:spcPts val="0"/>
              </a:spcBef>
              <a:defRPr sz="1800" b="0">
                <a:solidFill>
                  <a:schemeClr val="tx1"/>
                </a:solidFill>
              </a:defRPr>
            </a:lvl1pPr>
            <a:lvl2pPr>
              <a:defRPr sz="2000" b="0">
                <a:solidFill>
                  <a:schemeClr val="tx1"/>
                </a:solidFill>
              </a:defRPr>
            </a:lvl2pPr>
          </a:lstStyle>
          <a:p>
            <a:pPr lvl="0"/>
            <a:r>
              <a:rPr lang="fr-FR" dirty="0"/>
              <a:t>Titre de sous partie </a:t>
            </a:r>
            <a:r>
              <a:rPr lang="fr-FR" dirty="0" err="1"/>
              <a:t>lorem</a:t>
            </a:r>
            <a:r>
              <a:rPr lang="fr-FR" dirty="0"/>
              <a:t> ipsum</a:t>
            </a:r>
          </a:p>
        </p:txBody>
      </p:sp>
      <p:sp>
        <p:nvSpPr>
          <p:cNvPr id="9" name="Espace réservé du texte 8">
            <a:extLst>
              <a:ext uri="{FF2B5EF4-FFF2-40B4-BE49-F238E27FC236}">
                <a16:creationId xmlns:a16="http://schemas.microsoft.com/office/drawing/2014/main" id="{3B7C0B19-CBE4-49EB-A86E-0B66263E7D6D}"/>
              </a:ext>
            </a:extLst>
          </p:cNvPr>
          <p:cNvSpPr>
            <a:spLocks noGrp="1"/>
          </p:cNvSpPr>
          <p:nvPr userDrawn="1">
            <p:ph type="body" sz="quarter" idx="14"/>
          </p:nvPr>
        </p:nvSpPr>
        <p:spPr>
          <a:xfrm>
            <a:off x="5782034" y="1581151"/>
            <a:ext cx="2599967" cy="2959100"/>
          </a:xfrm>
        </p:spPr>
        <p:txBody>
          <a:bodyPr anchor="t"/>
          <a:lstStyle>
            <a:lvl1pPr>
              <a:defRPr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593200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re et  2 contenus ">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A1BBC9D-D830-4A88-9BCE-7149F583C0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474861" cy="1476000"/>
          </a:xfrm>
          <a:prstGeom prst="rect">
            <a:avLst/>
          </a:prstGeom>
        </p:spPr>
      </p:pic>
      <p:sp>
        <p:nvSpPr>
          <p:cNvPr id="3" name="Espace réservé du contenu 2">
            <a:extLst>
              <a:ext uri="{FF2B5EF4-FFF2-40B4-BE49-F238E27FC236}">
                <a16:creationId xmlns:a16="http://schemas.microsoft.com/office/drawing/2014/main" id="{ABA0ABC2-111C-484B-82F3-AA5848028648}"/>
              </a:ext>
            </a:extLst>
          </p:cNvPr>
          <p:cNvSpPr>
            <a:spLocks noGrp="1"/>
          </p:cNvSpPr>
          <p:nvPr>
            <p:ph idx="1"/>
          </p:nvPr>
        </p:nvSpPr>
        <p:spPr>
          <a:xfrm>
            <a:off x="453122" y="2148067"/>
            <a:ext cx="3600000" cy="2619199"/>
          </a:xfrm>
        </p:spPr>
        <p:txBody>
          <a:bodyPr anchor="t"/>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04CED1C6-B628-4CD6-B79F-1E05DF2B7415}"/>
              </a:ext>
            </a:extLst>
          </p:cNvPr>
          <p:cNvSpPr>
            <a:spLocks noGrp="1"/>
          </p:cNvSpPr>
          <p:nvPr>
            <p:ph type="dt" sz="half" idx="10"/>
          </p:nvPr>
        </p:nvSpPr>
        <p:spPr/>
        <p:txBody>
          <a:bodyPr/>
          <a:lstStyle/>
          <a:p>
            <a:r>
              <a:rPr lang="fr-FR"/>
              <a:t>mai 2018</a:t>
            </a:r>
          </a:p>
        </p:txBody>
      </p:sp>
      <p:sp>
        <p:nvSpPr>
          <p:cNvPr id="5" name="Espace réservé du pied de page 4">
            <a:extLst>
              <a:ext uri="{FF2B5EF4-FFF2-40B4-BE49-F238E27FC236}">
                <a16:creationId xmlns:a16="http://schemas.microsoft.com/office/drawing/2014/main" id="{EE3AA398-AD91-4278-AD8A-2541895F52F6}"/>
              </a:ext>
            </a:extLst>
          </p:cNvPr>
          <p:cNvSpPr>
            <a:spLocks noGrp="1"/>
          </p:cNvSpPr>
          <p:nvPr>
            <p:ph type="ftr" sz="quarter" idx="11"/>
          </p:nvPr>
        </p:nvSpPr>
        <p:spPr/>
        <p:txBody>
          <a:bodyPr/>
          <a:lstStyle/>
          <a:p>
            <a:r>
              <a:rPr lang="fr-FR"/>
              <a:t>Institut Mines-Télécom Business School</a:t>
            </a:r>
          </a:p>
        </p:txBody>
      </p:sp>
      <p:sp>
        <p:nvSpPr>
          <p:cNvPr id="6" name="Espace réservé du numéro de diapositive 5">
            <a:extLst>
              <a:ext uri="{FF2B5EF4-FFF2-40B4-BE49-F238E27FC236}">
                <a16:creationId xmlns:a16="http://schemas.microsoft.com/office/drawing/2014/main" id="{41A2A079-7E84-4139-A327-5C859BCF2961}"/>
              </a:ext>
            </a:extLst>
          </p:cNvPr>
          <p:cNvSpPr>
            <a:spLocks noGrp="1"/>
          </p:cNvSpPr>
          <p:nvPr>
            <p:ph type="sldNum" sz="quarter" idx="12"/>
          </p:nvPr>
        </p:nvSpPr>
        <p:spPr/>
        <p:txBody>
          <a:bodyPr/>
          <a:lstStyle/>
          <a:p>
            <a:fld id="{9C1A82F2-75C4-42C2-8E93-FEFE8959BC01}" type="slidenum">
              <a:rPr lang="fr-FR" smtClean="0"/>
              <a:pPr/>
              <a:t>‹N°›</a:t>
            </a:fld>
            <a:endParaRPr lang="fr-FR"/>
          </a:p>
        </p:txBody>
      </p:sp>
      <p:sp>
        <p:nvSpPr>
          <p:cNvPr id="14" name="Titre 13">
            <a:extLst>
              <a:ext uri="{FF2B5EF4-FFF2-40B4-BE49-F238E27FC236}">
                <a16:creationId xmlns:a16="http://schemas.microsoft.com/office/drawing/2014/main" id="{0BC6A7A2-999B-4D48-A84E-B58C8D961AA3}"/>
              </a:ext>
            </a:extLst>
          </p:cNvPr>
          <p:cNvSpPr>
            <a:spLocks noGrp="1"/>
          </p:cNvSpPr>
          <p:nvPr>
            <p:ph type="title"/>
          </p:nvPr>
        </p:nvSpPr>
        <p:spPr/>
        <p:txBody>
          <a:bodyPr/>
          <a:lstStyle/>
          <a:p>
            <a:r>
              <a:rPr lang="fr-FR" dirty="0"/>
              <a:t>Modifiez le style du titre</a:t>
            </a:r>
          </a:p>
        </p:txBody>
      </p:sp>
      <p:sp>
        <p:nvSpPr>
          <p:cNvPr id="8" name="Espace réservé du texte 7">
            <a:extLst>
              <a:ext uri="{FF2B5EF4-FFF2-40B4-BE49-F238E27FC236}">
                <a16:creationId xmlns:a16="http://schemas.microsoft.com/office/drawing/2014/main" id="{DE73F4FB-F814-4A54-8735-DE2B32BB2001}"/>
              </a:ext>
            </a:extLst>
          </p:cNvPr>
          <p:cNvSpPr>
            <a:spLocks noGrp="1"/>
          </p:cNvSpPr>
          <p:nvPr>
            <p:ph type="body" sz="quarter" idx="13" hasCustomPrompt="1"/>
          </p:nvPr>
        </p:nvSpPr>
        <p:spPr>
          <a:xfrm>
            <a:off x="454026" y="807244"/>
            <a:ext cx="7985125" cy="530225"/>
          </a:xfrm>
        </p:spPr>
        <p:txBody>
          <a:bodyPr tIns="0" anchor="t"/>
          <a:lstStyle>
            <a:lvl1pPr>
              <a:lnSpc>
                <a:spcPct val="85000"/>
              </a:lnSpc>
              <a:spcBef>
                <a:spcPts val="0"/>
              </a:spcBef>
              <a:defRPr sz="1800" b="0">
                <a:solidFill>
                  <a:schemeClr val="tx1"/>
                </a:solidFill>
              </a:defRPr>
            </a:lvl1pPr>
            <a:lvl2pPr>
              <a:defRPr sz="2000" b="0">
                <a:solidFill>
                  <a:schemeClr val="tx1"/>
                </a:solidFill>
              </a:defRPr>
            </a:lvl2pPr>
          </a:lstStyle>
          <a:p>
            <a:pPr lvl="0"/>
            <a:r>
              <a:rPr lang="fr-FR" dirty="0"/>
              <a:t>Titre de sous partie </a:t>
            </a:r>
            <a:r>
              <a:rPr lang="fr-FR" dirty="0" err="1"/>
              <a:t>lorem</a:t>
            </a:r>
            <a:r>
              <a:rPr lang="fr-FR" dirty="0"/>
              <a:t> ipsum</a:t>
            </a:r>
          </a:p>
        </p:txBody>
      </p:sp>
      <p:sp>
        <p:nvSpPr>
          <p:cNvPr id="12" name="Rectangle 9">
            <a:extLst>
              <a:ext uri="{FF2B5EF4-FFF2-40B4-BE49-F238E27FC236}">
                <a16:creationId xmlns:a16="http://schemas.microsoft.com/office/drawing/2014/main" id="{F7399D80-DA77-4C9E-91D7-B7FE244A6A9B}"/>
              </a:ext>
            </a:extLst>
          </p:cNvPr>
          <p:cNvSpPr/>
          <p:nvPr userDrawn="1"/>
        </p:nvSpPr>
        <p:spPr>
          <a:xfrm>
            <a:off x="8372213" y="-9171"/>
            <a:ext cx="771787" cy="771787"/>
          </a:xfrm>
          <a:custGeom>
            <a:avLst/>
            <a:gdLst>
              <a:gd name="connsiteX0" fmla="*/ 0 w 1679642"/>
              <a:gd name="connsiteY0" fmla="*/ 0 h 1679642"/>
              <a:gd name="connsiteX1" fmla="*/ 1679642 w 1679642"/>
              <a:gd name="connsiteY1" fmla="*/ 0 h 1679642"/>
              <a:gd name="connsiteX2" fmla="*/ 1679642 w 1679642"/>
              <a:gd name="connsiteY2" fmla="*/ 1679642 h 1679642"/>
              <a:gd name="connsiteX3" fmla="*/ 0 w 1679642"/>
              <a:gd name="connsiteY3" fmla="*/ 1679642 h 1679642"/>
              <a:gd name="connsiteX4" fmla="*/ 0 w 1679642"/>
              <a:gd name="connsiteY4" fmla="*/ 0 h 1679642"/>
              <a:gd name="connsiteX0" fmla="*/ 0 w 1679642"/>
              <a:gd name="connsiteY0" fmla="*/ 0 h 1679642"/>
              <a:gd name="connsiteX1" fmla="*/ 1679642 w 1679642"/>
              <a:gd name="connsiteY1" fmla="*/ 0 h 1679642"/>
              <a:gd name="connsiteX2" fmla="*/ 1679642 w 1679642"/>
              <a:gd name="connsiteY2" fmla="*/ 1679642 h 1679642"/>
              <a:gd name="connsiteX3" fmla="*/ 0 w 1679642"/>
              <a:gd name="connsiteY3" fmla="*/ 0 h 1679642"/>
            </a:gdLst>
            <a:ahLst/>
            <a:cxnLst>
              <a:cxn ang="0">
                <a:pos x="connsiteX0" y="connsiteY0"/>
              </a:cxn>
              <a:cxn ang="0">
                <a:pos x="connsiteX1" y="connsiteY1"/>
              </a:cxn>
              <a:cxn ang="0">
                <a:pos x="connsiteX2" y="connsiteY2"/>
              </a:cxn>
              <a:cxn ang="0">
                <a:pos x="connsiteX3" y="connsiteY3"/>
              </a:cxn>
            </a:cxnLst>
            <a:rect l="l" t="t" r="r" b="b"/>
            <a:pathLst>
              <a:path w="1679642" h="1679642">
                <a:moveTo>
                  <a:pt x="0" y="0"/>
                </a:moveTo>
                <a:lnTo>
                  <a:pt x="1679642" y="0"/>
                </a:lnTo>
                <a:lnTo>
                  <a:pt x="1679642" y="167964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5" name="Espace réservé du contenu 2">
            <a:extLst>
              <a:ext uri="{FF2B5EF4-FFF2-40B4-BE49-F238E27FC236}">
                <a16:creationId xmlns:a16="http://schemas.microsoft.com/office/drawing/2014/main" id="{C4B23733-561D-424B-AC39-21BBD7D0A326}"/>
              </a:ext>
            </a:extLst>
          </p:cNvPr>
          <p:cNvSpPr>
            <a:spLocks noGrp="1"/>
          </p:cNvSpPr>
          <p:nvPr>
            <p:ph idx="14"/>
          </p:nvPr>
        </p:nvSpPr>
        <p:spPr>
          <a:xfrm>
            <a:off x="4859788" y="2148067"/>
            <a:ext cx="3600000" cy="2619199"/>
          </a:xfrm>
        </p:spPr>
        <p:txBody>
          <a:bodyPr anchor="t"/>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700500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rcalaire">
  <p:cSld name="Intercalaire">
    <p:bg>
      <p:bgPr>
        <a:solidFill>
          <a:schemeClr val="bg1"/>
        </a:solidFill>
        <a:effectLst/>
      </p:bgPr>
    </p:bg>
    <p:spTree>
      <p:nvGrpSpPr>
        <p:cNvPr id="1" name="Shape 26"/>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750C3F20-A752-7672-3DB2-35721AD04EC5}"/>
              </a:ext>
            </a:extLst>
          </p:cNvPr>
          <p:cNvCxnSpPr>
            <a:cxnSpLocks/>
          </p:cNvCxnSpPr>
          <p:nvPr userDrawn="1"/>
        </p:nvCxnSpPr>
        <p:spPr>
          <a:xfrm>
            <a:off x="4283725" y="4320696"/>
            <a:ext cx="589168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5B7277EB-EC1D-99D8-FF7A-54034FD5C9EF}"/>
              </a:ext>
            </a:extLst>
          </p:cNvPr>
          <p:cNvCxnSpPr>
            <a:cxnSpLocks/>
          </p:cNvCxnSpPr>
          <p:nvPr userDrawn="1"/>
        </p:nvCxnSpPr>
        <p:spPr>
          <a:xfrm flipV="1">
            <a:off x="1073150" y="-150608"/>
            <a:ext cx="1246300" cy="124270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Google Shape;27;p35"/>
          <p:cNvSpPr txBox="1">
            <a:spLocks noGrp="1"/>
          </p:cNvSpPr>
          <p:nvPr>
            <p:ph type="title"/>
          </p:nvPr>
        </p:nvSpPr>
        <p:spPr>
          <a:xfrm>
            <a:off x="1322241" y="2387795"/>
            <a:ext cx="7137547" cy="988818"/>
          </a:xfrm>
          <a:prstGeom prst="rect">
            <a:avLst/>
          </a:prstGeom>
          <a:noFill/>
          <a:ln>
            <a:noFill/>
          </a:ln>
        </p:spPr>
        <p:txBody>
          <a:bodyPr spcFirstLastPara="1" wrap="square" lIns="91425" tIns="0" rIns="91425" bIns="0" anchor="t" anchorCtr="0">
            <a:noAutofit/>
          </a:bodyPr>
          <a:lstStyle>
            <a:lvl1pPr lvl="0" algn="l">
              <a:lnSpc>
                <a:spcPct val="85000"/>
              </a:lnSpc>
              <a:spcBef>
                <a:spcPts val="0"/>
              </a:spcBef>
              <a:spcAft>
                <a:spcPts val="0"/>
              </a:spcAft>
              <a:buClr>
                <a:schemeClr val="lt1"/>
              </a:buClr>
              <a:buSzPts val="3000"/>
              <a:buFont typeface="Arial"/>
              <a:buNone/>
              <a:defRPr sz="3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8" name="Google Shape;28;p35"/>
          <p:cNvSpPr txBox="1">
            <a:spLocks noGrp="1"/>
          </p:cNvSpPr>
          <p:nvPr>
            <p:ph type="dt" idx="10"/>
          </p:nvPr>
        </p:nvSpPr>
        <p:spPr>
          <a:xfrm>
            <a:off x="469900" y="4861724"/>
            <a:ext cx="774700" cy="280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E6F68B21-92A7-4ADF-A323-0D8005AAD36C}" type="datetime1">
              <a:rPr lang="fr-FR" smtClean="0"/>
              <a:t>02/09/2024</a:t>
            </a:fld>
            <a:endParaRPr lang="fr-FR" dirty="0"/>
          </a:p>
        </p:txBody>
      </p:sp>
      <p:sp>
        <p:nvSpPr>
          <p:cNvPr id="29" name="Google Shape;29;p35"/>
          <p:cNvSpPr txBox="1">
            <a:spLocks noGrp="1"/>
          </p:cNvSpPr>
          <p:nvPr>
            <p:ph type="ftr" idx="11"/>
          </p:nvPr>
        </p:nvSpPr>
        <p:spPr>
          <a:xfrm>
            <a:off x="1244600" y="4861724"/>
            <a:ext cx="7194092" cy="28177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Institut Mines-Télécom Business School</a:t>
            </a:r>
            <a:endParaRPr lang="fr-FR" dirty="0"/>
          </a:p>
        </p:txBody>
      </p:sp>
      <p:sp>
        <p:nvSpPr>
          <p:cNvPr id="30" name="Google Shape;30;p35"/>
          <p:cNvSpPr txBox="1">
            <a:spLocks noGrp="1"/>
          </p:cNvSpPr>
          <p:nvPr>
            <p:ph type="sldNum" idx="12"/>
          </p:nvPr>
        </p:nvSpPr>
        <p:spPr>
          <a:xfrm>
            <a:off x="8459788" y="4861724"/>
            <a:ext cx="600322" cy="2808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800" b="0" i="0" u="none" strike="noStrike" cap="none">
                <a:solidFill>
                  <a:schemeClr val="lt1"/>
                </a:solidFill>
                <a:latin typeface="Arial"/>
                <a:ea typeface="Arial"/>
                <a:cs typeface="Arial"/>
                <a:sym typeface="Arial"/>
              </a:defRPr>
            </a:lvl1pPr>
            <a:lvl2pPr marL="0" lvl="1" indent="0" algn="r">
              <a:spcBef>
                <a:spcPts val="0"/>
              </a:spcBef>
              <a:buNone/>
              <a:defRPr sz="800" b="0" i="0" u="none" strike="noStrike" cap="none">
                <a:solidFill>
                  <a:schemeClr val="lt1"/>
                </a:solidFill>
                <a:latin typeface="Arial"/>
                <a:ea typeface="Arial"/>
                <a:cs typeface="Arial"/>
                <a:sym typeface="Arial"/>
              </a:defRPr>
            </a:lvl2pPr>
            <a:lvl3pPr marL="0" lvl="2" indent="0" algn="r">
              <a:spcBef>
                <a:spcPts val="0"/>
              </a:spcBef>
              <a:buNone/>
              <a:defRPr sz="800" b="0" i="0" u="none" strike="noStrike" cap="none">
                <a:solidFill>
                  <a:schemeClr val="lt1"/>
                </a:solidFill>
                <a:latin typeface="Arial"/>
                <a:ea typeface="Arial"/>
                <a:cs typeface="Arial"/>
                <a:sym typeface="Arial"/>
              </a:defRPr>
            </a:lvl3pPr>
            <a:lvl4pPr marL="0" lvl="3" indent="0" algn="r">
              <a:spcBef>
                <a:spcPts val="0"/>
              </a:spcBef>
              <a:buNone/>
              <a:defRPr sz="800" b="0" i="0" u="none" strike="noStrike" cap="none">
                <a:solidFill>
                  <a:schemeClr val="lt1"/>
                </a:solidFill>
                <a:latin typeface="Arial"/>
                <a:ea typeface="Arial"/>
                <a:cs typeface="Arial"/>
                <a:sym typeface="Arial"/>
              </a:defRPr>
            </a:lvl4pPr>
            <a:lvl5pPr marL="0" lvl="4" indent="0" algn="r">
              <a:spcBef>
                <a:spcPts val="0"/>
              </a:spcBef>
              <a:buNone/>
              <a:defRPr sz="800" b="0" i="0" u="none" strike="noStrike" cap="none">
                <a:solidFill>
                  <a:schemeClr val="lt1"/>
                </a:solidFill>
                <a:latin typeface="Arial"/>
                <a:ea typeface="Arial"/>
                <a:cs typeface="Arial"/>
                <a:sym typeface="Arial"/>
              </a:defRPr>
            </a:lvl5pPr>
            <a:lvl6pPr marL="0" lvl="5" indent="0" algn="r">
              <a:spcBef>
                <a:spcPts val="0"/>
              </a:spcBef>
              <a:buNone/>
              <a:defRPr sz="800" b="0" i="0" u="none" strike="noStrike" cap="none">
                <a:solidFill>
                  <a:schemeClr val="lt1"/>
                </a:solidFill>
                <a:latin typeface="Arial"/>
                <a:ea typeface="Arial"/>
                <a:cs typeface="Arial"/>
                <a:sym typeface="Arial"/>
              </a:defRPr>
            </a:lvl6pPr>
            <a:lvl7pPr marL="0" lvl="6" indent="0" algn="r">
              <a:spcBef>
                <a:spcPts val="0"/>
              </a:spcBef>
              <a:buNone/>
              <a:defRPr sz="800" b="0" i="0" u="none" strike="noStrike" cap="none">
                <a:solidFill>
                  <a:schemeClr val="lt1"/>
                </a:solidFill>
                <a:latin typeface="Arial"/>
                <a:ea typeface="Arial"/>
                <a:cs typeface="Arial"/>
                <a:sym typeface="Arial"/>
              </a:defRPr>
            </a:lvl7pPr>
            <a:lvl8pPr marL="0" lvl="7" indent="0" algn="r">
              <a:spcBef>
                <a:spcPts val="0"/>
              </a:spcBef>
              <a:buNone/>
              <a:defRPr sz="800" b="0" i="0" u="none" strike="noStrike" cap="none">
                <a:solidFill>
                  <a:schemeClr val="lt1"/>
                </a:solidFill>
                <a:latin typeface="Arial"/>
                <a:ea typeface="Arial"/>
                <a:cs typeface="Arial"/>
                <a:sym typeface="Arial"/>
              </a:defRPr>
            </a:lvl8pPr>
            <a:lvl9pPr marL="0" lvl="8" indent="0" algn="r">
              <a:spcBef>
                <a:spcPts val="0"/>
              </a:spcBef>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
        <p:nvSpPr>
          <p:cNvPr id="31" name="Google Shape;31;p35"/>
          <p:cNvSpPr txBox="1">
            <a:spLocks noGrp="1"/>
          </p:cNvSpPr>
          <p:nvPr>
            <p:ph type="body" idx="1" hasCustomPrompt="1"/>
          </p:nvPr>
        </p:nvSpPr>
        <p:spPr>
          <a:xfrm>
            <a:off x="1322241" y="1536892"/>
            <a:ext cx="1785938" cy="714375"/>
          </a:xfrm>
          <a:prstGeom prst="rect">
            <a:avLst/>
          </a:prstGeom>
          <a:noFill/>
          <a:ln>
            <a:noFill/>
          </a:ln>
        </p:spPr>
        <p:txBody>
          <a:bodyPr spcFirstLastPara="1" wrap="square" lIns="91425" tIns="0" rIns="91425" bIns="0" anchor="ctr" anchorCtr="0">
            <a:noAutofit/>
          </a:bodyPr>
          <a:lstStyle>
            <a:lvl1pPr marL="457200" lvl="0" indent="-228600" algn="l">
              <a:lnSpc>
                <a:spcPct val="100000"/>
              </a:lnSpc>
              <a:spcBef>
                <a:spcPts val="0"/>
              </a:spcBef>
              <a:spcAft>
                <a:spcPts val="0"/>
              </a:spcAft>
              <a:buClr>
                <a:schemeClr val="lt1"/>
              </a:buClr>
              <a:buSzPts val="6700"/>
              <a:buNone/>
              <a:defRPr sz="6700" b="0">
                <a:solidFill>
                  <a:schemeClr val="accent2"/>
                </a:solidFill>
                <a:latin typeface="Rockwell" panose="02060603020205020403" pitchFamily="18" charset="77"/>
              </a:defRPr>
            </a:lvl1pPr>
            <a:lvl2pPr marL="914400" lvl="1" indent="-228600" algn="l">
              <a:lnSpc>
                <a:spcPct val="90000"/>
              </a:lnSpc>
              <a:spcBef>
                <a:spcPts val="338"/>
              </a:spcBef>
              <a:spcAft>
                <a:spcPts val="0"/>
              </a:spcAft>
              <a:buClr>
                <a:schemeClr val="dk1"/>
              </a:buClr>
              <a:buSzPts val="1800"/>
              <a:buNone/>
              <a:defRPr/>
            </a:lvl2pPr>
            <a:lvl3pPr marL="1371600" lvl="2" indent="-342900" algn="l">
              <a:lnSpc>
                <a:spcPct val="90000"/>
              </a:lnSpc>
              <a:spcBef>
                <a:spcPts val="338"/>
              </a:spcBef>
              <a:spcAft>
                <a:spcPts val="0"/>
              </a:spcAft>
              <a:buClr>
                <a:schemeClr val="dk1"/>
              </a:buClr>
              <a:buSzPts val="1800"/>
              <a:buChar char="•"/>
              <a:defRPr/>
            </a:lvl3pPr>
            <a:lvl4pPr marL="1828800" lvl="3" indent="-342900" algn="l">
              <a:lnSpc>
                <a:spcPct val="90000"/>
              </a:lnSpc>
              <a:spcBef>
                <a:spcPts val="338"/>
              </a:spcBef>
              <a:spcAft>
                <a:spcPts val="0"/>
              </a:spcAft>
              <a:buClr>
                <a:schemeClr val="dk1"/>
              </a:buClr>
              <a:buSzPts val="1800"/>
              <a:buChar char="•"/>
              <a:defRPr/>
            </a:lvl4pPr>
            <a:lvl5pPr marL="2286000" lvl="4" indent="-342900" algn="l">
              <a:lnSpc>
                <a:spcPct val="90000"/>
              </a:lnSpc>
              <a:spcBef>
                <a:spcPts val="338"/>
              </a:spcBef>
              <a:spcAft>
                <a:spcPts val="0"/>
              </a:spcAft>
              <a:buClr>
                <a:schemeClr val="dk1"/>
              </a:buClr>
              <a:buSzPts val="1800"/>
              <a:buChar char="•"/>
              <a:defRPr/>
            </a:lvl5pPr>
            <a:lvl6pPr marL="2743200" lvl="5" indent="-342900" algn="l">
              <a:lnSpc>
                <a:spcPct val="90000"/>
              </a:lnSpc>
              <a:spcBef>
                <a:spcPts val="338"/>
              </a:spcBef>
              <a:spcAft>
                <a:spcPts val="0"/>
              </a:spcAft>
              <a:buClr>
                <a:schemeClr val="dk1"/>
              </a:buClr>
              <a:buSzPts val="1800"/>
              <a:buChar char="•"/>
              <a:defRPr/>
            </a:lvl6pPr>
            <a:lvl7pPr marL="3200400" lvl="6" indent="-342900" algn="l">
              <a:lnSpc>
                <a:spcPct val="90000"/>
              </a:lnSpc>
              <a:spcBef>
                <a:spcPts val="338"/>
              </a:spcBef>
              <a:spcAft>
                <a:spcPts val="0"/>
              </a:spcAft>
              <a:buClr>
                <a:schemeClr val="dk1"/>
              </a:buClr>
              <a:buSzPts val="1800"/>
              <a:buChar char="•"/>
              <a:defRPr/>
            </a:lvl7pPr>
            <a:lvl8pPr marL="3657600" lvl="7" indent="-342900" algn="l">
              <a:lnSpc>
                <a:spcPct val="90000"/>
              </a:lnSpc>
              <a:spcBef>
                <a:spcPts val="338"/>
              </a:spcBef>
              <a:spcAft>
                <a:spcPts val="0"/>
              </a:spcAft>
              <a:buClr>
                <a:schemeClr val="dk1"/>
              </a:buClr>
              <a:buSzPts val="1800"/>
              <a:buChar char="•"/>
              <a:defRPr/>
            </a:lvl8pPr>
            <a:lvl9pPr marL="4114800" lvl="8" indent="-342900" algn="l">
              <a:lnSpc>
                <a:spcPct val="90000"/>
              </a:lnSpc>
              <a:spcBef>
                <a:spcPts val="338"/>
              </a:spcBef>
              <a:spcAft>
                <a:spcPts val="0"/>
              </a:spcAft>
              <a:buClr>
                <a:schemeClr val="dk1"/>
              </a:buClr>
              <a:buSzPts val="1800"/>
              <a:buChar char="•"/>
              <a:defRPr/>
            </a:lvl9pPr>
          </a:lstStyle>
          <a:p>
            <a:r>
              <a:rPr lang="fr-FR" dirty="0"/>
              <a:t>#1</a:t>
            </a:r>
            <a:endParaRPr dirty="0"/>
          </a:p>
        </p:txBody>
      </p:sp>
      <p:cxnSp>
        <p:nvCxnSpPr>
          <p:cNvPr id="3" name="Connecteur droit 2">
            <a:extLst>
              <a:ext uri="{FF2B5EF4-FFF2-40B4-BE49-F238E27FC236}">
                <a16:creationId xmlns:a16="http://schemas.microsoft.com/office/drawing/2014/main" id="{005B153E-7D70-2A31-4B5E-D09888808C14}"/>
              </a:ext>
            </a:extLst>
          </p:cNvPr>
          <p:cNvCxnSpPr/>
          <p:nvPr userDrawn="1"/>
        </p:nvCxnSpPr>
        <p:spPr>
          <a:xfrm>
            <a:off x="-15455" y="0"/>
            <a:ext cx="1441525" cy="1441525"/>
          </a:xfrm>
          <a:prstGeom prst="line">
            <a:avLst/>
          </a:prstGeom>
          <a:ln w="12700">
            <a:solidFill>
              <a:srgbClr val="A72E89"/>
            </a:solidFill>
          </a:ln>
        </p:spPr>
        <p:style>
          <a:lnRef idx="1">
            <a:schemeClr val="accent1"/>
          </a:lnRef>
          <a:fillRef idx="0">
            <a:schemeClr val="accent1"/>
          </a:fillRef>
          <a:effectRef idx="0">
            <a:schemeClr val="accent1"/>
          </a:effectRef>
          <a:fontRef idx="minor">
            <a:schemeClr val="tx1"/>
          </a:fontRef>
        </p:style>
      </p:cxnSp>
      <p:cxnSp>
        <p:nvCxnSpPr>
          <p:cNvPr id="4" name="Connecteur droit 3">
            <a:extLst>
              <a:ext uri="{FF2B5EF4-FFF2-40B4-BE49-F238E27FC236}">
                <a16:creationId xmlns:a16="http://schemas.microsoft.com/office/drawing/2014/main" id="{1AC317A3-9FA3-410D-0DCA-6EFFB3EC1F21}"/>
              </a:ext>
            </a:extLst>
          </p:cNvPr>
          <p:cNvCxnSpPr>
            <a:cxnSpLocks/>
          </p:cNvCxnSpPr>
          <p:nvPr userDrawn="1"/>
        </p:nvCxnSpPr>
        <p:spPr>
          <a:xfrm>
            <a:off x="3437750" y="3474720"/>
            <a:ext cx="1819388" cy="18193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3B33EAC0-A4B2-69D2-4B5D-2698BD31A30F}"/>
              </a:ext>
            </a:extLst>
          </p:cNvPr>
          <p:cNvCxnSpPr>
            <a:cxnSpLocks/>
          </p:cNvCxnSpPr>
          <p:nvPr userDrawn="1"/>
        </p:nvCxnSpPr>
        <p:spPr>
          <a:xfrm>
            <a:off x="7555365" y="-79780"/>
            <a:ext cx="1774073" cy="177407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ommaire">
  <p:cSld name="Sommaire">
    <p:spTree>
      <p:nvGrpSpPr>
        <p:cNvPr id="1" name="Shape 33"/>
        <p:cNvGrpSpPr/>
        <p:nvPr/>
      </p:nvGrpSpPr>
      <p:grpSpPr>
        <a:xfrm>
          <a:off x="0" y="0"/>
          <a:ext cx="0" cy="0"/>
          <a:chOff x="0" y="0"/>
          <a:chExt cx="0" cy="0"/>
        </a:xfrm>
      </p:grpSpPr>
      <p:sp>
        <p:nvSpPr>
          <p:cNvPr id="35" name="Google Shape;35;p36"/>
          <p:cNvSpPr txBox="1">
            <a:spLocks noGrp="1"/>
          </p:cNvSpPr>
          <p:nvPr>
            <p:ph type="dt" idx="10"/>
          </p:nvPr>
        </p:nvSpPr>
        <p:spPr>
          <a:xfrm>
            <a:off x="469900" y="4861724"/>
            <a:ext cx="774700" cy="280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4464C8A-8262-4EFB-802E-C38704AEDD27}" type="datetime1">
              <a:rPr lang="fr-FR" smtClean="0"/>
              <a:t>02/09/2024</a:t>
            </a:fld>
            <a:endParaRPr/>
          </a:p>
        </p:txBody>
      </p:sp>
      <p:sp>
        <p:nvSpPr>
          <p:cNvPr id="36" name="Google Shape;36;p36"/>
          <p:cNvSpPr txBox="1">
            <a:spLocks noGrp="1"/>
          </p:cNvSpPr>
          <p:nvPr>
            <p:ph type="ftr" idx="11"/>
          </p:nvPr>
        </p:nvSpPr>
        <p:spPr>
          <a:xfrm>
            <a:off x="1244600" y="4861724"/>
            <a:ext cx="7194092" cy="28177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Institut Mines-Télécom Business School</a:t>
            </a:r>
            <a:endParaRPr/>
          </a:p>
        </p:txBody>
      </p:sp>
      <p:sp>
        <p:nvSpPr>
          <p:cNvPr id="37" name="Google Shape;37;p36"/>
          <p:cNvSpPr txBox="1">
            <a:spLocks noGrp="1"/>
          </p:cNvSpPr>
          <p:nvPr>
            <p:ph type="sldNum" idx="12"/>
          </p:nvPr>
        </p:nvSpPr>
        <p:spPr>
          <a:xfrm>
            <a:off x="8459788" y="4861724"/>
            <a:ext cx="600322" cy="2808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38" name="Google Shape;38;p36"/>
          <p:cNvSpPr txBox="1"/>
          <p:nvPr/>
        </p:nvSpPr>
        <p:spPr>
          <a:xfrm>
            <a:off x="1051312" y="738476"/>
            <a:ext cx="4406900"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0" i="0" u="none" strike="noStrike" cap="none" dirty="0">
                <a:solidFill>
                  <a:schemeClr val="accent2"/>
                </a:solidFill>
                <a:latin typeface="Rockwell" panose="02060603020205020403" pitchFamily="18" charset="77"/>
                <a:ea typeface="Arial"/>
                <a:cs typeface="Arial"/>
                <a:sym typeface="Arial"/>
              </a:rPr>
              <a:t>SOMMAIRE</a:t>
            </a:r>
            <a:endParaRPr sz="1600" b="0" dirty="0">
              <a:solidFill>
                <a:schemeClr val="accent2"/>
              </a:solidFill>
              <a:latin typeface="Rockwell" panose="02060603020205020403" pitchFamily="18" charset="77"/>
            </a:endParaRPr>
          </a:p>
        </p:txBody>
      </p:sp>
      <p:cxnSp>
        <p:nvCxnSpPr>
          <p:cNvPr id="3" name="Connecteur droit 2">
            <a:extLst>
              <a:ext uri="{FF2B5EF4-FFF2-40B4-BE49-F238E27FC236}">
                <a16:creationId xmlns:a16="http://schemas.microsoft.com/office/drawing/2014/main" id="{C7070435-90AE-8270-A4F9-2A88B88AE010}"/>
              </a:ext>
            </a:extLst>
          </p:cNvPr>
          <p:cNvCxnSpPr>
            <a:cxnSpLocks/>
          </p:cNvCxnSpPr>
          <p:nvPr userDrawn="1"/>
        </p:nvCxnSpPr>
        <p:spPr>
          <a:xfrm flipV="1">
            <a:off x="-376520" y="1143403"/>
            <a:ext cx="1728889" cy="1728889"/>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6" name="Connecteur droit 5">
            <a:extLst>
              <a:ext uri="{FF2B5EF4-FFF2-40B4-BE49-F238E27FC236}">
                <a16:creationId xmlns:a16="http://schemas.microsoft.com/office/drawing/2014/main" id="{6DA61697-3F74-C466-C346-1266265E7C99}"/>
              </a:ext>
            </a:extLst>
          </p:cNvPr>
          <p:cNvCxnSpPr>
            <a:cxnSpLocks/>
          </p:cNvCxnSpPr>
          <p:nvPr userDrawn="1"/>
        </p:nvCxnSpPr>
        <p:spPr>
          <a:xfrm>
            <a:off x="2302134" y="236668"/>
            <a:ext cx="4982138" cy="4980101"/>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4" name="Connecteur droit 3">
            <a:extLst>
              <a:ext uri="{FF2B5EF4-FFF2-40B4-BE49-F238E27FC236}">
                <a16:creationId xmlns:a16="http://schemas.microsoft.com/office/drawing/2014/main" id="{B1DF518F-1002-5ABE-1D67-35E41E5784F4}"/>
              </a:ext>
            </a:extLst>
          </p:cNvPr>
          <p:cNvCxnSpPr>
            <a:cxnSpLocks/>
          </p:cNvCxnSpPr>
          <p:nvPr userDrawn="1"/>
        </p:nvCxnSpPr>
        <p:spPr>
          <a:xfrm flipV="1">
            <a:off x="1859728" y="-429746"/>
            <a:ext cx="1108821" cy="1108821"/>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39" name="Google Shape;39;p36"/>
          <p:cNvSpPr txBox="1">
            <a:spLocks noGrp="1"/>
          </p:cNvSpPr>
          <p:nvPr>
            <p:ph type="body" idx="1"/>
          </p:nvPr>
        </p:nvSpPr>
        <p:spPr>
          <a:xfrm>
            <a:off x="1866900" y="1737994"/>
            <a:ext cx="3168000" cy="1512000"/>
          </a:xfrm>
          <a:prstGeom prst="rect">
            <a:avLst/>
          </a:prstGeom>
          <a:solidFill>
            <a:schemeClr val="bg1"/>
          </a:solidFill>
          <a:ln>
            <a:noFill/>
          </a:ln>
        </p:spPr>
        <p:txBody>
          <a:bodyPr spcFirstLastPara="1" wrap="square" lIns="91425" tIns="45700" rIns="91425" bIns="45700" anchor="t" anchorCtr="0">
            <a:noAutofit/>
          </a:bodyPr>
          <a:lstStyle>
            <a:lvl1pPr marL="457200" lvl="0" indent="-228600" algn="l">
              <a:lnSpc>
                <a:spcPct val="90000"/>
              </a:lnSpc>
              <a:spcBef>
                <a:spcPts val="1800"/>
              </a:spcBef>
              <a:spcAft>
                <a:spcPts val="0"/>
              </a:spcAft>
              <a:buClr>
                <a:schemeClr val="accent1"/>
              </a:buClr>
              <a:buSzPts val="2800"/>
              <a:buNone/>
              <a:defRPr sz="2800" b="0">
                <a:solidFill>
                  <a:schemeClr val="accent1"/>
                </a:solidFill>
                <a:latin typeface="Arial"/>
                <a:ea typeface="Arial"/>
                <a:cs typeface="Arial"/>
                <a:sym typeface="Arial"/>
              </a:defRPr>
            </a:lvl1pPr>
            <a:lvl2pPr marL="914400" lvl="1" indent="-228600" algn="l">
              <a:lnSpc>
                <a:spcPct val="90000"/>
              </a:lnSpc>
              <a:spcBef>
                <a:spcPts val="338"/>
              </a:spcBef>
              <a:spcAft>
                <a:spcPts val="0"/>
              </a:spcAft>
              <a:buClr>
                <a:schemeClr val="accent1"/>
              </a:buClr>
              <a:buSzPts val="1200"/>
              <a:buNone/>
              <a:defRPr sz="1200" cap="none">
                <a:solidFill>
                  <a:schemeClr val="accent1"/>
                </a:solidFill>
                <a:latin typeface="Arial"/>
                <a:ea typeface="Arial"/>
                <a:cs typeface="Arial"/>
                <a:sym typeface="Arial"/>
              </a:defRPr>
            </a:lvl2pPr>
            <a:lvl3pPr marL="1371600" lvl="2" indent="-304800" algn="l">
              <a:lnSpc>
                <a:spcPct val="90000"/>
              </a:lnSpc>
              <a:spcBef>
                <a:spcPts val="338"/>
              </a:spcBef>
              <a:spcAft>
                <a:spcPts val="0"/>
              </a:spcAft>
              <a:buClr>
                <a:schemeClr val="dk1"/>
              </a:buClr>
              <a:buSzPts val="1200"/>
              <a:buChar char="•"/>
              <a:defRPr sz="1200">
                <a:solidFill>
                  <a:schemeClr val="dk1"/>
                </a:solidFill>
                <a:latin typeface="Arial"/>
                <a:ea typeface="Arial"/>
                <a:cs typeface="Arial"/>
                <a:sym typeface="Arial"/>
              </a:defRPr>
            </a:lvl3pPr>
            <a:lvl4pPr marL="1828800" lvl="3" indent="-304800" algn="l">
              <a:lnSpc>
                <a:spcPct val="90000"/>
              </a:lnSpc>
              <a:spcBef>
                <a:spcPts val="338"/>
              </a:spcBef>
              <a:spcAft>
                <a:spcPts val="0"/>
              </a:spcAft>
              <a:buClr>
                <a:schemeClr val="dk1"/>
              </a:buClr>
              <a:buSzPts val="1200"/>
              <a:buChar char="•"/>
              <a:defRPr/>
            </a:lvl4pPr>
            <a:lvl5pPr marL="2286000" lvl="4" indent="-304800" algn="l">
              <a:lnSpc>
                <a:spcPct val="90000"/>
              </a:lnSpc>
              <a:spcBef>
                <a:spcPts val="338"/>
              </a:spcBef>
              <a:spcAft>
                <a:spcPts val="0"/>
              </a:spcAft>
              <a:buClr>
                <a:schemeClr val="dk1"/>
              </a:buClr>
              <a:buSzPts val="1200"/>
              <a:buChar char="•"/>
              <a:defRPr/>
            </a:lvl5pPr>
            <a:lvl6pPr marL="2743200" lvl="5" indent="-342900" algn="l">
              <a:lnSpc>
                <a:spcPct val="90000"/>
              </a:lnSpc>
              <a:spcBef>
                <a:spcPts val="338"/>
              </a:spcBef>
              <a:spcAft>
                <a:spcPts val="0"/>
              </a:spcAft>
              <a:buClr>
                <a:schemeClr val="dk1"/>
              </a:buClr>
              <a:buSzPts val="1800"/>
              <a:buChar char="•"/>
              <a:defRPr/>
            </a:lvl6pPr>
            <a:lvl7pPr marL="3200400" lvl="6" indent="-342900" algn="l">
              <a:lnSpc>
                <a:spcPct val="90000"/>
              </a:lnSpc>
              <a:spcBef>
                <a:spcPts val="338"/>
              </a:spcBef>
              <a:spcAft>
                <a:spcPts val="0"/>
              </a:spcAft>
              <a:buClr>
                <a:schemeClr val="dk1"/>
              </a:buClr>
              <a:buSzPts val="1800"/>
              <a:buChar char="•"/>
              <a:defRPr/>
            </a:lvl7pPr>
            <a:lvl8pPr marL="3657600" lvl="7" indent="-342900" algn="l">
              <a:lnSpc>
                <a:spcPct val="90000"/>
              </a:lnSpc>
              <a:spcBef>
                <a:spcPts val="338"/>
              </a:spcBef>
              <a:spcAft>
                <a:spcPts val="0"/>
              </a:spcAft>
              <a:buClr>
                <a:schemeClr val="dk1"/>
              </a:buClr>
              <a:buSzPts val="1800"/>
              <a:buChar char="•"/>
              <a:defRPr/>
            </a:lvl8pPr>
            <a:lvl9pPr marL="4114800" lvl="8" indent="-342900" algn="l">
              <a:lnSpc>
                <a:spcPct val="90000"/>
              </a:lnSpc>
              <a:spcBef>
                <a:spcPts val="338"/>
              </a:spcBef>
              <a:spcAft>
                <a:spcPts val="0"/>
              </a:spcAft>
              <a:buClr>
                <a:schemeClr val="dk1"/>
              </a:buClr>
              <a:buSzPts val="1800"/>
              <a:buChar char="•"/>
              <a:defRPr/>
            </a:lvl9pPr>
          </a:lstStyle>
          <a:p>
            <a:endParaRPr dirty="0"/>
          </a:p>
        </p:txBody>
      </p:sp>
      <p:sp>
        <p:nvSpPr>
          <p:cNvPr id="40" name="Google Shape;40;p36"/>
          <p:cNvSpPr txBox="1">
            <a:spLocks noGrp="1"/>
          </p:cNvSpPr>
          <p:nvPr>
            <p:ph type="body" idx="2"/>
          </p:nvPr>
        </p:nvSpPr>
        <p:spPr>
          <a:xfrm>
            <a:off x="1866900" y="3340146"/>
            <a:ext cx="3168000" cy="1512000"/>
          </a:xfrm>
          <a:prstGeom prst="rect">
            <a:avLst/>
          </a:prstGeom>
          <a:solidFill>
            <a:schemeClr val="bg1"/>
          </a:solidFill>
          <a:ln>
            <a:noFill/>
          </a:ln>
        </p:spPr>
        <p:txBody>
          <a:bodyPr spcFirstLastPara="1" wrap="square" lIns="91425" tIns="45700" rIns="91425" bIns="45700" anchor="t" anchorCtr="0">
            <a:noAutofit/>
          </a:bodyPr>
          <a:lstStyle>
            <a:lvl1pPr marL="457200" lvl="0" indent="-228600" algn="l">
              <a:lnSpc>
                <a:spcPct val="90000"/>
              </a:lnSpc>
              <a:spcBef>
                <a:spcPts val="1800"/>
              </a:spcBef>
              <a:spcAft>
                <a:spcPts val="0"/>
              </a:spcAft>
              <a:buClr>
                <a:schemeClr val="accent1"/>
              </a:buClr>
              <a:buSzPts val="2800"/>
              <a:buNone/>
              <a:defRPr sz="2800" b="0">
                <a:solidFill>
                  <a:schemeClr val="accent1"/>
                </a:solidFill>
                <a:latin typeface="Arial"/>
                <a:ea typeface="Arial"/>
                <a:cs typeface="Arial"/>
                <a:sym typeface="Arial"/>
              </a:defRPr>
            </a:lvl1pPr>
            <a:lvl2pPr marL="914400" lvl="1" indent="-228600" algn="l">
              <a:lnSpc>
                <a:spcPct val="90000"/>
              </a:lnSpc>
              <a:spcBef>
                <a:spcPts val="338"/>
              </a:spcBef>
              <a:spcAft>
                <a:spcPts val="0"/>
              </a:spcAft>
              <a:buClr>
                <a:schemeClr val="accent1"/>
              </a:buClr>
              <a:buSzPts val="1200"/>
              <a:buNone/>
              <a:defRPr sz="1200" cap="none">
                <a:solidFill>
                  <a:schemeClr val="accent1"/>
                </a:solidFill>
                <a:latin typeface="Arial"/>
                <a:ea typeface="Arial"/>
                <a:cs typeface="Arial"/>
                <a:sym typeface="Arial"/>
              </a:defRPr>
            </a:lvl2pPr>
            <a:lvl3pPr marL="1371600" lvl="2" indent="-304800" algn="l">
              <a:lnSpc>
                <a:spcPct val="90000"/>
              </a:lnSpc>
              <a:spcBef>
                <a:spcPts val="338"/>
              </a:spcBef>
              <a:spcAft>
                <a:spcPts val="0"/>
              </a:spcAft>
              <a:buClr>
                <a:schemeClr val="dk1"/>
              </a:buClr>
              <a:buSzPts val="1200"/>
              <a:buChar char="•"/>
              <a:defRPr sz="1200">
                <a:solidFill>
                  <a:schemeClr val="dk1"/>
                </a:solidFill>
                <a:latin typeface="Arial"/>
                <a:ea typeface="Arial"/>
                <a:cs typeface="Arial"/>
                <a:sym typeface="Arial"/>
              </a:defRPr>
            </a:lvl3pPr>
            <a:lvl4pPr marL="1828800" lvl="3" indent="-304800" algn="l">
              <a:lnSpc>
                <a:spcPct val="90000"/>
              </a:lnSpc>
              <a:spcBef>
                <a:spcPts val="338"/>
              </a:spcBef>
              <a:spcAft>
                <a:spcPts val="0"/>
              </a:spcAft>
              <a:buClr>
                <a:schemeClr val="dk1"/>
              </a:buClr>
              <a:buSzPts val="1200"/>
              <a:buChar char="•"/>
              <a:defRPr/>
            </a:lvl4pPr>
            <a:lvl5pPr marL="2286000" lvl="4" indent="-304800" algn="l">
              <a:lnSpc>
                <a:spcPct val="90000"/>
              </a:lnSpc>
              <a:spcBef>
                <a:spcPts val="338"/>
              </a:spcBef>
              <a:spcAft>
                <a:spcPts val="0"/>
              </a:spcAft>
              <a:buClr>
                <a:schemeClr val="dk1"/>
              </a:buClr>
              <a:buSzPts val="1200"/>
              <a:buChar char="•"/>
              <a:defRPr/>
            </a:lvl5pPr>
            <a:lvl6pPr marL="2743200" lvl="5" indent="-342900" algn="l">
              <a:lnSpc>
                <a:spcPct val="90000"/>
              </a:lnSpc>
              <a:spcBef>
                <a:spcPts val="338"/>
              </a:spcBef>
              <a:spcAft>
                <a:spcPts val="0"/>
              </a:spcAft>
              <a:buClr>
                <a:schemeClr val="dk1"/>
              </a:buClr>
              <a:buSzPts val="1800"/>
              <a:buChar char="•"/>
              <a:defRPr/>
            </a:lvl6pPr>
            <a:lvl7pPr marL="3200400" lvl="6" indent="-342900" algn="l">
              <a:lnSpc>
                <a:spcPct val="90000"/>
              </a:lnSpc>
              <a:spcBef>
                <a:spcPts val="338"/>
              </a:spcBef>
              <a:spcAft>
                <a:spcPts val="0"/>
              </a:spcAft>
              <a:buClr>
                <a:schemeClr val="dk1"/>
              </a:buClr>
              <a:buSzPts val="1800"/>
              <a:buChar char="•"/>
              <a:defRPr/>
            </a:lvl7pPr>
            <a:lvl8pPr marL="3657600" lvl="7" indent="-342900" algn="l">
              <a:lnSpc>
                <a:spcPct val="90000"/>
              </a:lnSpc>
              <a:spcBef>
                <a:spcPts val="338"/>
              </a:spcBef>
              <a:spcAft>
                <a:spcPts val="0"/>
              </a:spcAft>
              <a:buClr>
                <a:schemeClr val="dk1"/>
              </a:buClr>
              <a:buSzPts val="1800"/>
              <a:buChar char="•"/>
              <a:defRPr/>
            </a:lvl8pPr>
            <a:lvl9pPr marL="4114800" lvl="8" indent="-342900" algn="l">
              <a:lnSpc>
                <a:spcPct val="90000"/>
              </a:lnSpc>
              <a:spcBef>
                <a:spcPts val="338"/>
              </a:spcBef>
              <a:spcAft>
                <a:spcPts val="0"/>
              </a:spcAft>
              <a:buClr>
                <a:schemeClr val="dk1"/>
              </a:buClr>
              <a:buSzPts val="1800"/>
              <a:buChar char="•"/>
              <a:defRPr/>
            </a:lvl9pPr>
          </a:lstStyle>
          <a:p>
            <a:endParaRPr dirty="0"/>
          </a:p>
        </p:txBody>
      </p:sp>
      <p:sp>
        <p:nvSpPr>
          <p:cNvPr id="41" name="Google Shape;41;p36"/>
          <p:cNvSpPr txBox="1">
            <a:spLocks noGrp="1"/>
          </p:cNvSpPr>
          <p:nvPr>
            <p:ph type="body" idx="3"/>
          </p:nvPr>
        </p:nvSpPr>
        <p:spPr>
          <a:xfrm>
            <a:off x="5291788" y="1737994"/>
            <a:ext cx="3168000" cy="1512000"/>
          </a:xfrm>
          <a:prstGeom prst="rect">
            <a:avLst/>
          </a:prstGeom>
          <a:solidFill>
            <a:schemeClr val="bg1"/>
          </a:solidFill>
          <a:ln>
            <a:noFill/>
          </a:ln>
        </p:spPr>
        <p:txBody>
          <a:bodyPr spcFirstLastPara="1" wrap="square" lIns="91425" tIns="45700" rIns="91425" bIns="45700" anchor="t" anchorCtr="0">
            <a:noAutofit/>
          </a:bodyPr>
          <a:lstStyle>
            <a:lvl1pPr marL="457200" lvl="0" indent="-228600" algn="l">
              <a:lnSpc>
                <a:spcPct val="90000"/>
              </a:lnSpc>
              <a:spcBef>
                <a:spcPts val="1800"/>
              </a:spcBef>
              <a:spcAft>
                <a:spcPts val="0"/>
              </a:spcAft>
              <a:buClr>
                <a:schemeClr val="accent1"/>
              </a:buClr>
              <a:buSzPts val="2800"/>
              <a:buNone/>
              <a:defRPr sz="2800" b="0">
                <a:solidFill>
                  <a:schemeClr val="accent1"/>
                </a:solidFill>
                <a:latin typeface="Arial"/>
                <a:ea typeface="Arial"/>
                <a:cs typeface="Arial"/>
                <a:sym typeface="Arial"/>
              </a:defRPr>
            </a:lvl1pPr>
            <a:lvl2pPr marL="914400" lvl="1" indent="-228600" algn="l">
              <a:lnSpc>
                <a:spcPct val="90000"/>
              </a:lnSpc>
              <a:spcBef>
                <a:spcPts val="338"/>
              </a:spcBef>
              <a:spcAft>
                <a:spcPts val="0"/>
              </a:spcAft>
              <a:buClr>
                <a:schemeClr val="accent1"/>
              </a:buClr>
              <a:buSzPts val="1200"/>
              <a:buNone/>
              <a:defRPr sz="1200" cap="none">
                <a:solidFill>
                  <a:schemeClr val="accent1"/>
                </a:solidFill>
                <a:latin typeface="Arial"/>
                <a:ea typeface="Arial"/>
                <a:cs typeface="Arial"/>
                <a:sym typeface="Arial"/>
              </a:defRPr>
            </a:lvl2pPr>
            <a:lvl3pPr marL="1371600" lvl="2" indent="-304800" algn="l">
              <a:lnSpc>
                <a:spcPct val="90000"/>
              </a:lnSpc>
              <a:spcBef>
                <a:spcPts val="338"/>
              </a:spcBef>
              <a:spcAft>
                <a:spcPts val="0"/>
              </a:spcAft>
              <a:buClr>
                <a:schemeClr val="dk1"/>
              </a:buClr>
              <a:buSzPts val="1200"/>
              <a:buChar char="•"/>
              <a:defRPr sz="1200">
                <a:solidFill>
                  <a:schemeClr val="dk1"/>
                </a:solidFill>
                <a:latin typeface="Arial"/>
                <a:ea typeface="Arial"/>
                <a:cs typeface="Arial"/>
                <a:sym typeface="Arial"/>
              </a:defRPr>
            </a:lvl3pPr>
            <a:lvl4pPr marL="1828800" lvl="3" indent="-304800" algn="l">
              <a:lnSpc>
                <a:spcPct val="90000"/>
              </a:lnSpc>
              <a:spcBef>
                <a:spcPts val="338"/>
              </a:spcBef>
              <a:spcAft>
                <a:spcPts val="0"/>
              </a:spcAft>
              <a:buClr>
                <a:schemeClr val="dk1"/>
              </a:buClr>
              <a:buSzPts val="1200"/>
              <a:buChar char="•"/>
              <a:defRPr/>
            </a:lvl4pPr>
            <a:lvl5pPr marL="2286000" lvl="4" indent="-304800" algn="l">
              <a:lnSpc>
                <a:spcPct val="90000"/>
              </a:lnSpc>
              <a:spcBef>
                <a:spcPts val="338"/>
              </a:spcBef>
              <a:spcAft>
                <a:spcPts val="0"/>
              </a:spcAft>
              <a:buClr>
                <a:schemeClr val="dk1"/>
              </a:buClr>
              <a:buSzPts val="1200"/>
              <a:buChar char="•"/>
              <a:defRPr/>
            </a:lvl5pPr>
            <a:lvl6pPr marL="2743200" lvl="5" indent="-342900" algn="l">
              <a:lnSpc>
                <a:spcPct val="90000"/>
              </a:lnSpc>
              <a:spcBef>
                <a:spcPts val="338"/>
              </a:spcBef>
              <a:spcAft>
                <a:spcPts val="0"/>
              </a:spcAft>
              <a:buClr>
                <a:schemeClr val="dk1"/>
              </a:buClr>
              <a:buSzPts val="1800"/>
              <a:buChar char="•"/>
              <a:defRPr/>
            </a:lvl6pPr>
            <a:lvl7pPr marL="3200400" lvl="6" indent="-342900" algn="l">
              <a:lnSpc>
                <a:spcPct val="90000"/>
              </a:lnSpc>
              <a:spcBef>
                <a:spcPts val="338"/>
              </a:spcBef>
              <a:spcAft>
                <a:spcPts val="0"/>
              </a:spcAft>
              <a:buClr>
                <a:schemeClr val="dk1"/>
              </a:buClr>
              <a:buSzPts val="1800"/>
              <a:buChar char="•"/>
              <a:defRPr/>
            </a:lvl7pPr>
            <a:lvl8pPr marL="3657600" lvl="7" indent="-342900" algn="l">
              <a:lnSpc>
                <a:spcPct val="90000"/>
              </a:lnSpc>
              <a:spcBef>
                <a:spcPts val="338"/>
              </a:spcBef>
              <a:spcAft>
                <a:spcPts val="0"/>
              </a:spcAft>
              <a:buClr>
                <a:schemeClr val="dk1"/>
              </a:buClr>
              <a:buSzPts val="1800"/>
              <a:buChar char="•"/>
              <a:defRPr/>
            </a:lvl8pPr>
            <a:lvl9pPr marL="4114800" lvl="8" indent="-342900" algn="l">
              <a:lnSpc>
                <a:spcPct val="90000"/>
              </a:lnSpc>
              <a:spcBef>
                <a:spcPts val="338"/>
              </a:spcBef>
              <a:spcAft>
                <a:spcPts val="0"/>
              </a:spcAft>
              <a:buClr>
                <a:schemeClr val="dk1"/>
              </a:buClr>
              <a:buSzPts val="1800"/>
              <a:buChar char="•"/>
              <a:defRPr/>
            </a:lvl9pPr>
          </a:lstStyle>
          <a:p>
            <a:endParaRPr/>
          </a:p>
        </p:txBody>
      </p:sp>
      <p:sp>
        <p:nvSpPr>
          <p:cNvPr id="42" name="Google Shape;42;p36"/>
          <p:cNvSpPr txBox="1">
            <a:spLocks noGrp="1"/>
          </p:cNvSpPr>
          <p:nvPr>
            <p:ph type="body" idx="4"/>
          </p:nvPr>
        </p:nvSpPr>
        <p:spPr>
          <a:xfrm>
            <a:off x="5291788" y="3340146"/>
            <a:ext cx="3168000" cy="1512000"/>
          </a:xfrm>
          <a:prstGeom prst="rect">
            <a:avLst/>
          </a:prstGeom>
          <a:solidFill>
            <a:schemeClr val="bg1"/>
          </a:solidFill>
          <a:ln>
            <a:noFill/>
          </a:ln>
        </p:spPr>
        <p:txBody>
          <a:bodyPr spcFirstLastPara="1" wrap="square" lIns="91425" tIns="45700" rIns="91425" bIns="45700" anchor="t" anchorCtr="0">
            <a:noAutofit/>
          </a:bodyPr>
          <a:lstStyle>
            <a:lvl1pPr marL="457200" lvl="0" indent="-228600" algn="l">
              <a:lnSpc>
                <a:spcPct val="90000"/>
              </a:lnSpc>
              <a:spcBef>
                <a:spcPts val="1800"/>
              </a:spcBef>
              <a:spcAft>
                <a:spcPts val="0"/>
              </a:spcAft>
              <a:buClr>
                <a:schemeClr val="accent1"/>
              </a:buClr>
              <a:buSzPts val="2800"/>
              <a:buNone/>
              <a:defRPr sz="2800" b="0">
                <a:solidFill>
                  <a:schemeClr val="accent1"/>
                </a:solidFill>
                <a:latin typeface="Arial"/>
                <a:ea typeface="Arial"/>
                <a:cs typeface="Arial"/>
                <a:sym typeface="Arial"/>
              </a:defRPr>
            </a:lvl1pPr>
            <a:lvl2pPr marL="914400" lvl="1" indent="-228600" algn="l">
              <a:lnSpc>
                <a:spcPct val="90000"/>
              </a:lnSpc>
              <a:spcBef>
                <a:spcPts val="338"/>
              </a:spcBef>
              <a:spcAft>
                <a:spcPts val="0"/>
              </a:spcAft>
              <a:buClr>
                <a:schemeClr val="accent1"/>
              </a:buClr>
              <a:buSzPts val="1200"/>
              <a:buNone/>
              <a:defRPr sz="1200" cap="none">
                <a:solidFill>
                  <a:schemeClr val="accent1"/>
                </a:solidFill>
                <a:latin typeface="Arial"/>
                <a:ea typeface="Arial"/>
                <a:cs typeface="Arial"/>
                <a:sym typeface="Arial"/>
              </a:defRPr>
            </a:lvl2pPr>
            <a:lvl3pPr marL="1371600" lvl="2" indent="-304800" algn="l">
              <a:lnSpc>
                <a:spcPct val="90000"/>
              </a:lnSpc>
              <a:spcBef>
                <a:spcPts val="338"/>
              </a:spcBef>
              <a:spcAft>
                <a:spcPts val="0"/>
              </a:spcAft>
              <a:buClr>
                <a:schemeClr val="dk1"/>
              </a:buClr>
              <a:buSzPts val="1200"/>
              <a:buChar char="•"/>
              <a:defRPr sz="1200">
                <a:solidFill>
                  <a:schemeClr val="dk1"/>
                </a:solidFill>
                <a:latin typeface="Arial"/>
                <a:ea typeface="Arial"/>
                <a:cs typeface="Arial"/>
                <a:sym typeface="Arial"/>
              </a:defRPr>
            </a:lvl3pPr>
            <a:lvl4pPr marL="1828800" lvl="3" indent="-304800" algn="l">
              <a:lnSpc>
                <a:spcPct val="90000"/>
              </a:lnSpc>
              <a:spcBef>
                <a:spcPts val="338"/>
              </a:spcBef>
              <a:spcAft>
                <a:spcPts val="0"/>
              </a:spcAft>
              <a:buClr>
                <a:schemeClr val="dk1"/>
              </a:buClr>
              <a:buSzPts val="1200"/>
              <a:buChar char="•"/>
              <a:defRPr/>
            </a:lvl4pPr>
            <a:lvl5pPr marL="2286000" lvl="4" indent="-304800" algn="l">
              <a:lnSpc>
                <a:spcPct val="90000"/>
              </a:lnSpc>
              <a:spcBef>
                <a:spcPts val="338"/>
              </a:spcBef>
              <a:spcAft>
                <a:spcPts val="0"/>
              </a:spcAft>
              <a:buClr>
                <a:schemeClr val="dk1"/>
              </a:buClr>
              <a:buSzPts val="1200"/>
              <a:buChar char="•"/>
              <a:defRPr/>
            </a:lvl5pPr>
            <a:lvl6pPr marL="2743200" lvl="5" indent="-342900" algn="l">
              <a:lnSpc>
                <a:spcPct val="90000"/>
              </a:lnSpc>
              <a:spcBef>
                <a:spcPts val="338"/>
              </a:spcBef>
              <a:spcAft>
                <a:spcPts val="0"/>
              </a:spcAft>
              <a:buClr>
                <a:schemeClr val="dk1"/>
              </a:buClr>
              <a:buSzPts val="1800"/>
              <a:buChar char="•"/>
              <a:defRPr/>
            </a:lvl6pPr>
            <a:lvl7pPr marL="3200400" lvl="6" indent="-342900" algn="l">
              <a:lnSpc>
                <a:spcPct val="90000"/>
              </a:lnSpc>
              <a:spcBef>
                <a:spcPts val="338"/>
              </a:spcBef>
              <a:spcAft>
                <a:spcPts val="0"/>
              </a:spcAft>
              <a:buClr>
                <a:schemeClr val="dk1"/>
              </a:buClr>
              <a:buSzPts val="1800"/>
              <a:buChar char="•"/>
              <a:defRPr/>
            </a:lvl7pPr>
            <a:lvl8pPr marL="3657600" lvl="7" indent="-342900" algn="l">
              <a:lnSpc>
                <a:spcPct val="90000"/>
              </a:lnSpc>
              <a:spcBef>
                <a:spcPts val="338"/>
              </a:spcBef>
              <a:spcAft>
                <a:spcPts val="0"/>
              </a:spcAft>
              <a:buClr>
                <a:schemeClr val="dk1"/>
              </a:buClr>
              <a:buSzPts val="1800"/>
              <a:buChar char="•"/>
              <a:defRPr/>
            </a:lvl8pPr>
            <a:lvl9pPr marL="4114800" lvl="8" indent="-342900" algn="l">
              <a:lnSpc>
                <a:spcPct val="90000"/>
              </a:lnSpc>
              <a:spcBef>
                <a:spcPts val="338"/>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43"/>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5CCD7C1F-EDA9-AC80-ACD3-AEA5B10560FB}"/>
              </a:ext>
            </a:extLst>
          </p:cNvPr>
          <p:cNvCxnSpPr>
            <a:cxnSpLocks/>
          </p:cNvCxnSpPr>
          <p:nvPr userDrawn="1"/>
        </p:nvCxnSpPr>
        <p:spPr>
          <a:xfrm>
            <a:off x="5474677" y="-58615"/>
            <a:ext cx="3731665" cy="373773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0BF88A53-0EC4-9DBD-9011-60EE132E2778}"/>
              </a:ext>
            </a:extLst>
          </p:cNvPr>
          <p:cNvCxnSpPr>
            <a:cxnSpLocks/>
          </p:cNvCxnSpPr>
          <p:nvPr userDrawn="1"/>
        </p:nvCxnSpPr>
        <p:spPr>
          <a:xfrm flipH="1">
            <a:off x="7016522" y="3334871"/>
            <a:ext cx="1843980" cy="18288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Google Shape;45;p37"/>
          <p:cNvSpPr txBox="1">
            <a:spLocks noGrp="1"/>
          </p:cNvSpPr>
          <p:nvPr>
            <p:ph type="body" idx="1"/>
          </p:nvPr>
        </p:nvSpPr>
        <p:spPr>
          <a:xfrm>
            <a:off x="453122" y="1476000"/>
            <a:ext cx="8006666" cy="329126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800"/>
              </a:spcBef>
              <a:spcAft>
                <a:spcPts val="0"/>
              </a:spcAft>
              <a:buClr>
                <a:schemeClr val="accent1"/>
              </a:buClr>
              <a:buSzPts val="1800"/>
              <a:buNone/>
              <a:defRPr/>
            </a:lvl1pPr>
            <a:lvl2pPr marL="914400" lvl="1" indent="-228600" algn="l">
              <a:lnSpc>
                <a:spcPct val="90000"/>
              </a:lnSpc>
              <a:spcBef>
                <a:spcPts val="338"/>
              </a:spcBef>
              <a:spcAft>
                <a:spcPts val="0"/>
              </a:spcAft>
              <a:buClr>
                <a:schemeClr val="dk1"/>
              </a:buClr>
              <a:buSzPts val="1800"/>
              <a:buNone/>
              <a:defRPr/>
            </a:lvl2pPr>
            <a:lvl3pPr marL="1371600" lvl="2" indent="-342900" algn="l">
              <a:lnSpc>
                <a:spcPct val="90000"/>
              </a:lnSpc>
              <a:spcBef>
                <a:spcPts val="338"/>
              </a:spcBef>
              <a:spcAft>
                <a:spcPts val="0"/>
              </a:spcAft>
              <a:buClr>
                <a:schemeClr val="dk1"/>
              </a:buClr>
              <a:buSzPts val="1800"/>
              <a:buChar char="•"/>
              <a:defRPr/>
            </a:lvl3pPr>
            <a:lvl4pPr marL="1828800" lvl="3" indent="-342900" algn="l">
              <a:lnSpc>
                <a:spcPct val="90000"/>
              </a:lnSpc>
              <a:spcBef>
                <a:spcPts val="338"/>
              </a:spcBef>
              <a:spcAft>
                <a:spcPts val="0"/>
              </a:spcAft>
              <a:buClr>
                <a:schemeClr val="dk1"/>
              </a:buClr>
              <a:buSzPts val="1800"/>
              <a:buChar char="•"/>
              <a:defRPr/>
            </a:lvl4pPr>
            <a:lvl5pPr marL="2286000" lvl="4" indent="-342900" algn="l">
              <a:lnSpc>
                <a:spcPct val="90000"/>
              </a:lnSpc>
              <a:spcBef>
                <a:spcPts val="338"/>
              </a:spcBef>
              <a:spcAft>
                <a:spcPts val="0"/>
              </a:spcAft>
              <a:buClr>
                <a:schemeClr val="dk1"/>
              </a:buClr>
              <a:buSzPts val="1800"/>
              <a:buChar char="•"/>
              <a:defRPr/>
            </a:lvl5pPr>
            <a:lvl6pPr marL="2743200" lvl="5" indent="-342900" algn="l">
              <a:lnSpc>
                <a:spcPct val="90000"/>
              </a:lnSpc>
              <a:spcBef>
                <a:spcPts val="338"/>
              </a:spcBef>
              <a:spcAft>
                <a:spcPts val="0"/>
              </a:spcAft>
              <a:buClr>
                <a:schemeClr val="dk1"/>
              </a:buClr>
              <a:buSzPts val="1800"/>
              <a:buChar char="•"/>
              <a:defRPr/>
            </a:lvl6pPr>
            <a:lvl7pPr marL="3200400" lvl="6" indent="-342900" algn="l">
              <a:lnSpc>
                <a:spcPct val="90000"/>
              </a:lnSpc>
              <a:spcBef>
                <a:spcPts val="338"/>
              </a:spcBef>
              <a:spcAft>
                <a:spcPts val="0"/>
              </a:spcAft>
              <a:buClr>
                <a:schemeClr val="dk1"/>
              </a:buClr>
              <a:buSzPts val="1800"/>
              <a:buChar char="•"/>
              <a:defRPr/>
            </a:lvl7pPr>
            <a:lvl8pPr marL="3657600" lvl="7" indent="-342900" algn="l">
              <a:lnSpc>
                <a:spcPct val="90000"/>
              </a:lnSpc>
              <a:spcBef>
                <a:spcPts val="338"/>
              </a:spcBef>
              <a:spcAft>
                <a:spcPts val="0"/>
              </a:spcAft>
              <a:buClr>
                <a:schemeClr val="dk1"/>
              </a:buClr>
              <a:buSzPts val="1800"/>
              <a:buChar char="•"/>
              <a:defRPr/>
            </a:lvl8pPr>
            <a:lvl9pPr marL="4114800" lvl="8" indent="-342900" algn="l">
              <a:lnSpc>
                <a:spcPct val="90000"/>
              </a:lnSpc>
              <a:spcBef>
                <a:spcPts val="338"/>
              </a:spcBef>
              <a:spcAft>
                <a:spcPts val="0"/>
              </a:spcAft>
              <a:buClr>
                <a:schemeClr val="dk1"/>
              </a:buClr>
              <a:buSzPts val="1800"/>
              <a:buChar char="•"/>
              <a:defRPr/>
            </a:lvl9pPr>
          </a:lstStyle>
          <a:p>
            <a:endParaRPr/>
          </a:p>
        </p:txBody>
      </p:sp>
      <p:sp>
        <p:nvSpPr>
          <p:cNvPr id="46" name="Google Shape;46;p37"/>
          <p:cNvSpPr txBox="1">
            <a:spLocks noGrp="1"/>
          </p:cNvSpPr>
          <p:nvPr>
            <p:ph type="dt" idx="10"/>
          </p:nvPr>
        </p:nvSpPr>
        <p:spPr>
          <a:xfrm>
            <a:off x="469900" y="4861724"/>
            <a:ext cx="774700" cy="280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B6C00B-645E-4DB6-8C63-3EED9B00C9B1}" type="datetime1">
              <a:rPr lang="fr-FR" smtClean="0"/>
              <a:t>02/09/2024</a:t>
            </a:fld>
            <a:endParaRPr/>
          </a:p>
        </p:txBody>
      </p:sp>
      <p:sp>
        <p:nvSpPr>
          <p:cNvPr id="47" name="Google Shape;47;p37"/>
          <p:cNvSpPr txBox="1">
            <a:spLocks noGrp="1"/>
          </p:cNvSpPr>
          <p:nvPr>
            <p:ph type="ftr" idx="11"/>
          </p:nvPr>
        </p:nvSpPr>
        <p:spPr>
          <a:xfrm>
            <a:off x="1244600" y="4861724"/>
            <a:ext cx="7194092" cy="28177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Institut Mines-Télécom Business School</a:t>
            </a:r>
            <a:endParaRPr/>
          </a:p>
        </p:txBody>
      </p:sp>
      <p:sp>
        <p:nvSpPr>
          <p:cNvPr id="48" name="Google Shape;48;p37"/>
          <p:cNvSpPr txBox="1">
            <a:spLocks noGrp="1"/>
          </p:cNvSpPr>
          <p:nvPr>
            <p:ph type="sldNum" idx="12"/>
          </p:nvPr>
        </p:nvSpPr>
        <p:spPr>
          <a:xfrm>
            <a:off x="8459788" y="4861724"/>
            <a:ext cx="600322" cy="2808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49" name="Google Shape;49;p37"/>
          <p:cNvSpPr txBox="1">
            <a:spLocks noGrp="1"/>
          </p:cNvSpPr>
          <p:nvPr>
            <p:ph type="title"/>
          </p:nvPr>
        </p:nvSpPr>
        <p:spPr>
          <a:xfrm>
            <a:off x="453551" y="529828"/>
            <a:ext cx="7985141" cy="273844"/>
          </a:xfrm>
          <a:prstGeom prst="rect">
            <a:avLst/>
          </a:prstGeom>
          <a:noFill/>
          <a:ln>
            <a:noFill/>
          </a:ln>
        </p:spPr>
        <p:txBody>
          <a:bodyPr spcFirstLastPara="1" wrap="square" lIns="91425" tIns="0" rIns="91425" bIns="0" anchor="ctr" anchorCtr="0">
            <a:norm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0" name="Google Shape;50;p37"/>
          <p:cNvSpPr txBox="1">
            <a:spLocks noGrp="1"/>
          </p:cNvSpPr>
          <p:nvPr>
            <p:ph type="body" idx="2"/>
          </p:nvPr>
        </p:nvSpPr>
        <p:spPr>
          <a:xfrm>
            <a:off x="454025" y="807243"/>
            <a:ext cx="7985125" cy="530225"/>
          </a:xfrm>
          <a:prstGeom prst="rect">
            <a:avLst/>
          </a:prstGeom>
          <a:noFill/>
          <a:ln>
            <a:noFill/>
          </a:ln>
        </p:spPr>
        <p:txBody>
          <a:bodyPr spcFirstLastPara="1" wrap="square" lIns="91425" tIns="0" rIns="91425" bIns="45700" anchor="t" anchorCtr="0">
            <a:normAutofit/>
          </a:bodyPr>
          <a:lstStyle>
            <a:lvl1pPr marL="457200" lvl="0" indent="-228600" algn="l">
              <a:lnSpc>
                <a:spcPct val="85000"/>
              </a:lnSpc>
              <a:spcBef>
                <a:spcPts val="0"/>
              </a:spcBef>
              <a:spcAft>
                <a:spcPts val="0"/>
              </a:spcAft>
              <a:buClr>
                <a:schemeClr val="dk1"/>
              </a:buClr>
              <a:buSzPts val="1800"/>
              <a:buNone/>
              <a:defRPr sz="1800" b="0">
                <a:solidFill>
                  <a:schemeClr val="dk1"/>
                </a:solidFill>
                <a:latin typeface="Rockwell" panose="02060603020205020403" pitchFamily="18" charset="77"/>
              </a:defRPr>
            </a:lvl1pPr>
            <a:lvl2pPr marL="914400" lvl="1" indent="-228600" algn="l">
              <a:lnSpc>
                <a:spcPct val="90000"/>
              </a:lnSpc>
              <a:spcBef>
                <a:spcPts val="338"/>
              </a:spcBef>
              <a:spcAft>
                <a:spcPts val="0"/>
              </a:spcAft>
              <a:buClr>
                <a:schemeClr val="dk1"/>
              </a:buClr>
              <a:buSzPts val="2000"/>
              <a:buNone/>
              <a:defRPr sz="2000" b="0">
                <a:solidFill>
                  <a:schemeClr val="dk1"/>
                </a:solidFill>
              </a:defRPr>
            </a:lvl2pPr>
            <a:lvl3pPr marL="1371600" lvl="2" indent="-342900" algn="l">
              <a:lnSpc>
                <a:spcPct val="90000"/>
              </a:lnSpc>
              <a:spcBef>
                <a:spcPts val="338"/>
              </a:spcBef>
              <a:spcAft>
                <a:spcPts val="0"/>
              </a:spcAft>
              <a:buClr>
                <a:schemeClr val="dk1"/>
              </a:buClr>
              <a:buSzPts val="1800"/>
              <a:buChar char="•"/>
              <a:defRPr/>
            </a:lvl3pPr>
            <a:lvl4pPr marL="1828800" lvl="3" indent="-342900" algn="l">
              <a:lnSpc>
                <a:spcPct val="90000"/>
              </a:lnSpc>
              <a:spcBef>
                <a:spcPts val="338"/>
              </a:spcBef>
              <a:spcAft>
                <a:spcPts val="0"/>
              </a:spcAft>
              <a:buClr>
                <a:schemeClr val="dk1"/>
              </a:buClr>
              <a:buSzPts val="1800"/>
              <a:buChar char="•"/>
              <a:defRPr/>
            </a:lvl4pPr>
            <a:lvl5pPr marL="2286000" lvl="4" indent="-342900" algn="l">
              <a:lnSpc>
                <a:spcPct val="90000"/>
              </a:lnSpc>
              <a:spcBef>
                <a:spcPts val="338"/>
              </a:spcBef>
              <a:spcAft>
                <a:spcPts val="0"/>
              </a:spcAft>
              <a:buClr>
                <a:schemeClr val="dk1"/>
              </a:buClr>
              <a:buSzPts val="1800"/>
              <a:buChar char="•"/>
              <a:defRPr/>
            </a:lvl5pPr>
            <a:lvl6pPr marL="2743200" lvl="5" indent="-342900" algn="l">
              <a:lnSpc>
                <a:spcPct val="90000"/>
              </a:lnSpc>
              <a:spcBef>
                <a:spcPts val="338"/>
              </a:spcBef>
              <a:spcAft>
                <a:spcPts val="0"/>
              </a:spcAft>
              <a:buClr>
                <a:schemeClr val="dk1"/>
              </a:buClr>
              <a:buSzPts val="1800"/>
              <a:buChar char="•"/>
              <a:defRPr/>
            </a:lvl6pPr>
            <a:lvl7pPr marL="3200400" lvl="6" indent="-342900" algn="l">
              <a:lnSpc>
                <a:spcPct val="90000"/>
              </a:lnSpc>
              <a:spcBef>
                <a:spcPts val="338"/>
              </a:spcBef>
              <a:spcAft>
                <a:spcPts val="0"/>
              </a:spcAft>
              <a:buClr>
                <a:schemeClr val="dk1"/>
              </a:buClr>
              <a:buSzPts val="1800"/>
              <a:buChar char="•"/>
              <a:defRPr/>
            </a:lvl7pPr>
            <a:lvl8pPr marL="3657600" lvl="7" indent="-342900" algn="l">
              <a:lnSpc>
                <a:spcPct val="90000"/>
              </a:lnSpc>
              <a:spcBef>
                <a:spcPts val="338"/>
              </a:spcBef>
              <a:spcAft>
                <a:spcPts val="0"/>
              </a:spcAft>
              <a:buClr>
                <a:schemeClr val="dk1"/>
              </a:buClr>
              <a:buSzPts val="1800"/>
              <a:buChar char="•"/>
              <a:defRPr/>
            </a:lvl8pPr>
            <a:lvl9pPr marL="4114800" lvl="8" indent="-342900" algn="l">
              <a:lnSpc>
                <a:spcPct val="90000"/>
              </a:lnSpc>
              <a:spcBef>
                <a:spcPts val="338"/>
              </a:spcBef>
              <a:spcAft>
                <a:spcPts val="0"/>
              </a:spcAft>
              <a:buClr>
                <a:schemeClr val="dk1"/>
              </a:buClr>
              <a:buSzPts val="1800"/>
              <a:buChar char="•"/>
              <a:defRPr/>
            </a:lvl9pPr>
          </a:lstStyle>
          <a:p>
            <a:endParaRPr dirty="0"/>
          </a:p>
        </p:txBody>
      </p:sp>
      <p:cxnSp>
        <p:nvCxnSpPr>
          <p:cNvPr id="2" name="Connecteur droit 1">
            <a:extLst>
              <a:ext uri="{FF2B5EF4-FFF2-40B4-BE49-F238E27FC236}">
                <a16:creationId xmlns:a16="http://schemas.microsoft.com/office/drawing/2014/main" id="{95761897-0845-87E7-7E67-4E3BB6838F1A}"/>
              </a:ext>
            </a:extLst>
          </p:cNvPr>
          <p:cNvCxnSpPr>
            <a:cxnSpLocks/>
          </p:cNvCxnSpPr>
          <p:nvPr userDrawn="1"/>
        </p:nvCxnSpPr>
        <p:spPr>
          <a:xfrm flipV="1">
            <a:off x="-76200" y="1043492"/>
            <a:ext cx="508708" cy="50981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14FA667D-0807-2C85-1A9A-030E72F2DC1F}"/>
              </a:ext>
            </a:extLst>
          </p:cNvPr>
          <p:cNvCxnSpPr>
            <a:cxnSpLocks/>
          </p:cNvCxnSpPr>
          <p:nvPr userDrawn="1"/>
        </p:nvCxnSpPr>
        <p:spPr>
          <a:xfrm flipV="1">
            <a:off x="1011218" y="-58615"/>
            <a:ext cx="495197" cy="491123"/>
          </a:xfrm>
          <a:prstGeom prst="line">
            <a:avLst/>
          </a:prstGeom>
          <a:ln w="12700"/>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et contenu + Exergue">
  <p:cSld name="Titre et contenu + Exergue">
    <p:spTree>
      <p:nvGrpSpPr>
        <p:cNvPr id="1" name="Shape 60"/>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F778F6A9-744C-3923-F952-C6E666FAF967}"/>
              </a:ext>
            </a:extLst>
          </p:cNvPr>
          <p:cNvCxnSpPr>
            <a:cxnSpLocks/>
          </p:cNvCxnSpPr>
          <p:nvPr userDrawn="1"/>
        </p:nvCxnSpPr>
        <p:spPr>
          <a:xfrm flipH="1">
            <a:off x="5375031" y="1337468"/>
            <a:ext cx="3908818" cy="3908609"/>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62" name="Google Shape;62;p39"/>
          <p:cNvSpPr txBox="1">
            <a:spLocks noGrp="1"/>
          </p:cNvSpPr>
          <p:nvPr>
            <p:ph type="body" idx="1"/>
          </p:nvPr>
        </p:nvSpPr>
        <p:spPr>
          <a:xfrm>
            <a:off x="453122" y="1476000"/>
            <a:ext cx="5818138" cy="329126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800"/>
              </a:spcBef>
              <a:spcAft>
                <a:spcPts val="0"/>
              </a:spcAft>
              <a:buClr>
                <a:schemeClr val="accent1"/>
              </a:buClr>
              <a:buSzPts val="1800"/>
              <a:buNone/>
              <a:defRPr/>
            </a:lvl1pPr>
            <a:lvl2pPr marL="914400" lvl="1" indent="-228600" algn="l">
              <a:lnSpc>
                <a:spcPct val="90000"/>
              </a:lnSpc>
              <a:spcBef>
                <a:spcPts val="338"/>
              </a:spcBef>
              <a:spcAft>
                <a:spcPts val="0"/>
              </a:spcAft>
              <a:buClr>
                <a:schemeClr val="dk1"/>
              </a:buClr>
              <a:buSzPts val="1800"/>
              <a:buNone/>
              <a:defRPr/>
            </a:lvl2pPr>
            <a:lvl3pPr marL="1371600" lvl="2" indent="-342900" algn="l">
              <a:lnSpc>
                <a:spcPct val="90000"/>
              </a:lnSpc>
              <a:spcBef>
                <a:spcPts val="338"/>
              </a:spcBef>
              <a:spcAft>
                <a:spcPts val="0"/>
              </a:spcAft>
              <a:buClr>
                <a:schemeClr val="dk1"/>
              </a:buClr>
              <a:buSzPts val="1800"/>
              <a:buChar char="•"/>
              <a:defRPr/>
            </a:lvl3pPr>
            <a:lvl4pPr marL="1828800" lvl="3" indent="-342900" algn="l">
              <a:lnSpc>
                <a:spcPct val="90000"/>
              </a:lnSpc>
              <a:spcBef>
                <a:spcPts val="338"/>
              </a:spcBef>
              <a:spcAft>
                <a:spcPts val="0"/>
              </a:spcAft>
              <a:buClr>
                <a:schemeClr val="dk1"/>
              </a:buClr>
              <a:buSzPts val="1800"/>
              <a:buChar char="•"/>
              <a:defRPr/>
            </a:lvl4pPr>
            <a:lvl5pPr marL="2286000" lvl="4" indent="-342900" algn="l">
              <a:lnSpc>
                <a:spcPct val="90000"/>
              </a:lnSpc>
              <a:spcBef>
                <a:spcPts val="338"/>
              </a:spcBef>
              <a:spcAft>
                <a:spcPts val="0"/>
              </a:spcAft>
              <a:buClr>
                <a:schemeClr val="dk1"/>
              </a:buClr>
              <a:buSzPts val="1800"/>
              <a:buChar char="•"/>
              <a:defRPr/>
            </a:lvl5pPr>
            <a:lvl6pPr marL="2743200" lvl="5" indent="-342900" algn="l">
              <a:lnSpc>
                <a:spcPct val="90000"/>
              </a:lnSpc>
              <a:spcBef>
                <a:spcPts val="338"/>
              </a:spcBef>
              <a:spcAft>
                <a:spcPts val="0"/>
              </a:spcAft>
              <a:buClr>
                <a:schemeClr val="dk1"/>
              </a:buClr>
              <a:buSzPts val="1800"/>
              <a:buChar char="•"/>
              <a:defRPr/>
            </a:lvl6pPr>
            <a:lvl7pPr marL="3200400" lvl="6" indent="-342900" algn="l">
              <a:lnSpc>
                <a:spcPct val="90000"/>
              </a:lnSpc>
              <a:spcBef>
                <a:spcPts val="338"/>
              </a:spcBef>
              <a:spcAft>
                <a:spcPts val="0"/>
              </a:spcAft>
              <a:buClr>
                <a:schemeClr val="dk1"/>
              </a:buClr>
              <a:buSzPts val="1800"/>
              <a:buChar char="•"/>
              <a:defRPr/>
            </a:lvl7pPr>
            <a:lvl8pPr marL="3657600" lvl="7" indent="-342900" algn="l">
              <a:lnSpc>
                <a:spcPct val="90000"/>
              </a:lnSpc>
              <a:spcBef>
                <a:spcPts val="338"/>
              </a:spcBef>
              <a:spcAft>
                <a:spcPts val="0"/>
              </a:spcAft>
              <a:buClr>
                <a:schemeClr val="dk1"/>
              </a:buClr>
              <a:buSzPts val="1800"/>
              <a:buChar char="•"/>
              <a:defRPr/>
            </a:lvl8pPr>
            <a:lvl9pPr marL="4114800" lvl="8" indent="-342900" algn="l">
              <a:lnSpc>
                <a:spcPct val="90000"/>
              </a:lnSpc>
              <a:spcBef>
                <a:spcPts val="338"/>
              </a:spcBef>
              <a:spcAft>
                <a:spcPts val="0"/>
              </a:spcAft>
              <a:buClr>
                <a:schemeClr val="dk1"/>
              </a:buClr>
              <a:buSzPts val="1800"/>
              <a:buChar char="•"/>
              <a:defRPr/>
            </a:lvl9pPr>
          </a:lstStyle>
          <a:p>
            <a:endParaRPr/>
          </a:p>
        </p:txBody>
      </p:sp>
      <p:sp>
        <p:nvSpPr>
          <p:cNvPr id="63" name="Google Shape;63;p39"/>
          <p:cNvSpPr txBox="1">
            <a:spLocks noGrp="1"/>
          </p:cNvSpPr>
          <p:nvPr>
            <p:ph type="dt" idx="10"/>
          </p:nvPr>
        </p:nvSpPr>
        <p:spPr>
          <a:xfrm>
            <a:off x="469900" y="4861724"/>
            <a:ext cx="774700" cy="280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BD83E194-E079-45DB-ACB0-915904585A0A}" type="datetime1">
              <a:rPr lang="fr-FR" smtClean="0"/>
              <a:t>02/09/2024</a:t>
            </a:fld>
            <a:endParaRPr/>
          </a:p>
        </p:txBody>
      </p:sp>
      <p:sp>
        <p:nvSpPr>
          <p:cNvPr id="64" name="Google Shape;64;p39"/>
          <p:cNvSpPr txBox="1">
            <a:spLocks noGrp="1"/>
          </p:cNvSpPr>
          <p:nvPr>
            <p:ph type="ftr" idx="11"/>
          </p:nvPr>
        </p:nvSpPr>
        <p:spPr>
          <a:xfrm>
            <a:off x="1244600" y="4861724"/>
            <a:ext cx="7194092" cy="28177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Institut Mines-Télécom Business School</a:t>
            </a:r>
            <a:endParaRPr/>
          </a:p>
        </p:txBody>
      </p:sp>
      <p:sp>
        <p:nvSpPr>
          <p:cNvPr id="65" name="Google Shape;65;p39"/>
          <p:cNvSpPr txBox="1">
            <a:spLocks noGrp="1"/>
          </p:cNvSpPr>
          <p:nvPr>
            <p:ph type="sldNum" idx="12"/>
          </p:nvPr>
        </p:nvSpPr>
        <p:spPr>
          <a:xfrm>
            <a:off x="8459788" y="4861724"/>
            <a:ext cx="600322" cy="2808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66" name="Google Shape;66;p39"/>
          <p:cNvSpPr txBox="1">
            <a:spLocks noGrp="1"/>
          </p:cNvSpPr>
          <p:nvPr>
            <p:ph type="title"/>
          </p:nvPr>
        </p:nvSpPr>
        <p:spPr>
          <a:xfrm>
            <a:off x="453551" y="529828"/>
            <a:ext cx="7985141" cy="273844"/>
          </a:xfrm>
          <a:prstGeom prst="rect">
            <a:avLst/>
          </a:prstGeom>
          <a:noFill/>
          <a:ln>
            <a:noFill/>
          </a:ln>
        </p:spPr>
        <p:txBody>
          <a:bodyPr spcFirstLastPara="1" wrap="square" lIns="91425" tIns="0" rIns="91425" bIns="0" anchor="ctr" anchorCtr="0">
            <a:norm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9"/>
          <p:cNvSpPr txBox="1">
            <a:spLocks noGrp="1"/>
          </p:cNvSpPr>
          <p:nvPr>
            <p:ph type="body" idx="2"/>
          </p:nvPr>
        </p:nvSpPr>
        <p:spPr>
          <a:xfrm>
            <a:off x="454025" y="807243"/>
            <a:ext cx="7985125" cy="530225"/>
          </a:xfrm>
          <a:prstGeom prst="rect">
            <a:avLst/>
          </a:prstGeom>
          <a:noFill/>
          <a:ln>
            <a:noFill/>
          </a:ln>
        </p:spPr>
        <p:txBody>
          <a:bodyPr spcFirstLastPara="1" wrap="square" lIns="91425" tIns="0" rIns="91425" bIns="45700" anchor="t" anchorCtr="0">
            <a:normAutofit/>
          </a:bodyPr>
          <a:lstStyle>
            <a:lvl1pPr marL="457200" lvl="0" indent="-228600" algn="l">
              <a:lnSpc>
                <a:spcPct val="85000"/>
              </a:lnSpc>
              <a:spcBef>
                <a:spcPts val="0"/>
              </a:spcBef>
              <a:spcAft>
                <a:spcPts val="0"/>
              </a:spcAft>
              <a:buClr>
                <a:schemeClr val="dk1"/>
              </a:buClr>
              <a:buSzPts val="1800"/>
              <a:buNone/>
              <a:defRPr sz="1800" b="0">
                <a:solidFill>
                  <a:schemeClr val="dk1"/>
                </a:solidFill>
                <a:latin typeface="Rockwell" panose="02060603020205020403" pitchFamily="18" charset="77"/>
              </a:defRPr>
            </a:lvl1pPr>
            <a:lvl2pPr marL="914400" lvl="1" indent="-228600" algn="l">
              <a:lnSpc>
                <a:spcPct val="90000"/>
              </a:lnSpc>
              <a:spcBef>
                <a:spcPts val="338"/>
              </a:spcBef>
              <a:spcAft>
                <a:spcPts val="0"/>
              </a:spcAft>
              <a:buClr>
                <a:schemeClr val="dk1"/>
              </a:buClr>
              <a:buSzPts val="2000"/>
              <a:buNone/>
              <a:defRPr sz="2000" b="0">
                <a:solidFill>
                  <a:schemeClr val="dk1"/>
                </a:solidFill>
              </a:defRPr>
            </a:lvl2pPr>
            <a:lvl3pPr marL="1371600" lvl="2" indent="-342900" algn="l">
              <a:lnSpc>
                <a:spcPct val="90000"/>
              </a:lnSpc>
              <a:spcBef>
                <a:spcPts val="338"/>
              </a:spcBef>
              <a:spcAft>
                <a:spcPts val="0"/>
              </a:spcAft>
              <a:buClr>
                <a:schemeClr val="dk1"/>
              </a:buClr>
              <a:buSzPts val="1800"/>
              <a:buChar char="•"/>
              <a:defRPr/>
            </a:lvl3pPr>
            <a:lvl4pPr marL="1828800" lvl="3" indent="-342900" algn="l">
              <a:lnSpc>
                <a:spcPct val="90000"/>
              </a:lnSpc>
              <a:spcBef>
                <a:spcPts val="338"/>
              </a:spcBef>
              <a:spcAft>
                <a:spcPts val="0"/>
              </a:spcAft>
              <a:buClr>
                <a:schemeClr val="dk1"/>
              </a:buClr>
              <a:buSzPts val="1800"/>
              <a:buChar char="•"/>
              <a:defRPr/>
            </a:lvl4pPr>
            <a:lvl5pPr marL="2286000" lvl="4" indent="-342900" algn="l">
              <a:lnSpc>
                <a:spcPct val="90000"/>
              </a:lnSpc>
              <a:spcBef>
                <a:spcPts val="338"/>
              </a:spcBef>
              <a:spcAft>
                <a:spcPts val="0"/>
              </a:spcAft>
              <a:buClr>
                <a:schemeClr val="dk1"/>
              </a:buClr>
              <a:buSzPts val="1800"/>
              <a:buChar char="•"/>
              <a:defRPr/>
            </a:lvl5pPr>
            <a:lvl6pPr marL="2743200" lvl="5" indent="-342900" algn="l">
              <a:lnSpc>
                <a:spcPct val="90000"/>
              </a:lnSpc>
              <a:spcBef>
                <a:spcPts val="338"/>
              </a:spcBef>
              <a:spcAft>
                <a:spcPts val="0"/>
              </a:spcAft>
              <a:buClr>
                <a:schemeClr val="dk1"/>
              </a:buClr>
              <a:buSzPts val="1800"/>
              <a:buChar char="•"/>
              <a:defRPr/>
            </a:lvl6pPr>
            <a:lvl7pPr marL="3200400" lvl="6" indent="-342900" algn="l">
              <a:lnSpc>
                <a:spcPct val="90000"/>
              </a:lnSpc>
              <a:spcBef>
                <a:spcPts val="338"/>
              </a:spcBef>
              <a:spcAft>
                <a:spcPts val="0"/>
              </a:spcAft>
              <a:buClr>
                <a:schemeClr val="dk1"/>
              </a:buClr>
              <a:buSzPts val="1800"/>
              <a:buChar char="•"/>
              <a:defRPr/>
            </a:lvl7pPr>
            <a:lvl8pPr marL="3657600" lvl="7" indent="-342900" algn="l">
              <a:lnSpc>
                <a:spcPct val="90000"/>
              </a:lnSpc>
              <a:spcBef>
                <a:spcPts val="338"/>
              </a:spcBef>
              <a:spcAft>
                <a:spcPts val="0"/>
              </a:spcAft>
              <a:buClr>
                <a:schemeClr val="dk1"/>
              </a:buClr>
              <a:buSzPts val="1800"/>
              <a:buChar char="•"/>
              <a:defRPr/>
            </a:lvl8pPr>
            <a:lvl9pPr marL="4114800" lvl="8" indent="-342900" algn="l">
              <a:lnSpc>
                <a:spcPct val="90000"/>
              </a:lnSpc>
              <a:spcBef>
                <a:spcPts val="338"/>
              </a:spcBef>
              <a:spcAft>
                <a:spcPts val="0"/>
              </a:spcAft>
              <a:buClr>
                <a:schemeClr val="dk1"/>
              </a:buClr>
              <a:buSzPts val="1800"/>
              <a:buChar char="•"/>
              <a:defRPr/>
            </a:lvl9pPr>
          </a:lstStyle>
          <a:p>
            <a:endParaRPr dirty="0"/>
          </a:p>
        </p:txBody>
      </p:sp>
      <p:sp>
        <p:nvSpPr>
          <p:cNvPr id="71" name="Google Shape;71;p39"/>
          <p:cNvSpPr txBox="1">
            <a:spLocks noGrp="1"/>
          </p:cNvSpPr>
          <p:nvPr>
            <p:ph type="body" idx="3"/>
          </p:nvPr>
        </p:nvSpPr>
        <p:spPr>
          <a:xfrm>
            <a:off x="6411558" y="1521421"/>
            <a:ext cx="2048230" cy="3156349"/>
          </a:xfrm>
          <a:prstGeom prst="rect">
            <a:avLst/>
          </a:prstGeom>
          <a:solidFill>
            <a:schemeClr val="lt1"/>
          </a:solidFill>
          <a:ln w="12700">
            <a:solidFill>
              <a:schemeClr val="accent2"/>
            </a:solidFill>
          </a:ln>
        </p:spPr>
        <p:txBody>
          <a:bodyPr spcFirstLastPara="1" wrap="square" lIns="91425" tIns="45700" rIns="91425" bIns="45700" anchor="t" anchorCtr="0">
            <a:normAutofit/>
          </a:bodyPr>
          <a:lstStyle>
            <a:lvl1pPr marL="457200" lvl="0" indent="-228600" algn="l">
              <a:lnSpc>
                <a:spcPct val="90000"/>
              </a:lnSpc>
              <a:spcBef>
                <a:spcPts val="1800"/>
              </a:spcBef>
              <a:spcAft>
                <a:spcPts val="0"/>
              </a:spcAft>
              <a:buClr>
                <a:schemeClr val="lt1"/>
              </a:buClr>
              <a:buSzPts val="1400"/>
              <a:buNone/>
              <a:defRPr cap="none">
                <a:solidFill>
                  <a:schemeClr val="accent2"/>
                </a:solidFill>
              </a:defRPr>
            </a:lvl1pPr>
            <a:lvl2pPr marL="914400" lvl="1" indent="-228600" algn="l">
              <a:lnSpc>
                <a:spcPct val="90000"/>
              </a:lnSpc>
              <a:spcBef>
                <a:spcPts val="338"/>
              </a:spcBef>
              <a:spcAft>
                <a:spcPts val="0"/>
              </a:spcAft>
              <a:buClr>
                <a:schemeClr val="lt1"/>
              </a:buClr>
              <a:buSzPts val="1200"/>
              <a:buNone/>
              <a:defRPr>
                <a:solidFill>
                  <a:schemeClr val="lt1"/>
                </a:solidFill>
              </a:defRPr>
            </a:lvl2pPr>
            <a:lvl3pPr marL="1371600" lvl="2" indent="-304800" algn="l">
              <a:lnSpc>
                <a:spcPct val="90000"/>
              </a:lnSpc>
              <a:spcBef>
                <a:spcPts val="338"/>
              </a:spcBef>
              <a:spcAft>
                <a:spcPts val="0"/>
              </a:spcAft>
              <a:buClr>
                <a:schemeClr val="lt1"/>
              </a:buClr>
              <a:buSzPts val="1200"/>
              <a:buChar char="•"/>
              <a:defRPr>
                <a:solidFill>
                  <a:schemeClr val="lt1"/>
                </a:solidFill>
              </a:defRPr>
            </a:lvl3pPr>
            <a:lvl4pPr marL="1828800" lvl="3" indent="-304800" algn="l">
              <a:lnSpc>
                <a:spcPct val="90000"/>
              </a:lnSpc>
              <a:spcBef>
                <a:spcPts val="338"/>
              </a:spcBef>
              <a:spcAft>
                <a:spcPts val="0"/>
              </a:spcAft>
              <a:buClr>
                <a:schemeClr val="lt1"/>
              </a:buClr>
              <a:buSzPts val="1200"/>
              <a:buChar char="•"/>
              <a:defRPr>
                <a:solidFill>
                  <a:schemeClr val="lt1"/>
                </a:solidFill>
              </a:defRPr>
            </a:lvl4pPr>
            <a:lvl5pPr marL="2286000" lvl="4" indent="-304800" algn="l">
              <a:lnSpc>
                <a:spcPct val="90000"/>
              </a:lnSpc>
              <a:spcBef>
                <a:spcPts val="338"/>
              </a:spcBef>
              <a:spcAft>
                <a:spcPts val="0"/>
              </a:spcAft>
              <a:buClr>
                <a:schemeClr val="lt1"/>
              </a:buClr>
              <a:buSzPts val="1200"/>
              <a:buChar char="•"/>
              <a:defRPr>
                <a:solidFill>
                  <a:schemeClr val="lt1"/>
                </a:solidFill>
              </a:defRPr>
            </a:lvl5pPr>
            <a:lvl6pPr marL="2743200" lvl="5" indent="-342900" algn="l">
              <a:lnSpc>
                <a:spcPct val="90000"/>
              </a:lnSpc>
              <a:spcBef>
                <a:spcPts val="338"/>
              </a:spcBef>
              <a:spcAft>
                <a:spcPts val="0"/>
              </a:spcAft>
              <a:buClr>
                <a:schemeClr val="dk1"/>
              </a:buClr>
              <a:buSzPts val="1800"/>
              <a:buChar char="•"/>
              <a:defRPr/>
            </a:lvl6pPr>
            <a:lvl7pPr marL="3200400" lvl="6" indent="-342900" algn="l">
              <a:lnSpc>
                <a:spcPct val="90000"/>
              </a:lnSpc>
              <a:spcBef>
                <a:spcPts val="338"/>
              </a:spcBef>
              <a:spcAft>
                <a:spcPts val="0"/>
              </a:spcAft>
              <a:buClr>
                <a:schemeClr val="dk1"/>
              </a:buClr>
              <a:buSzPts val="1800"/>
              <a:buChar char="•"/>
              <a:defRPr/>
            </a:lvl7pPr>
            <a:lvl8pPr marL="3657600" lvl="7" indent="-342900" algn="l">
              <a:lnSpc>
                <a:spcPct val="90000"/>
              </a:lnSpc>
              <a:spcBef>
                <a:spcPts val="338"/>
              </a:spcBef>
              <a:spcAft>
                <a:spcPts val="0"/>
              </a:spcAft>
              <a:buClr>
                <a:schemeClr val="dk1"/>
              </a:buClr>
              <a:buSzPts val="1800"/>
              <a:buChar char="•"/>
              <a:defRPr/>
            </a:lvl8pPr>
            <a:lvl9pPr marL="4114800" lvl="8" indent="-342900" algn="l">
              <a:lnSpc>
                <a:spcPct val="90000"/>
              </a:lnSpc>
              <a:spcBef>
                <a:spcPts val="338"/>
              </a:spcBef>
              <a:spcAft>
                <a:spcPts val="0"/>
              </a:spcAft>
              <a:buClr>
                <a:schemeClr val="dk1"/>
              </a:buClr>
              <a:buSzPts val="1800"/>
              <a:buChar char="•"/>
              <a:defRPr/>
            </a:lvl9pPr>
          </a:lstStyle>
          <a:p>
            <a:endParaRPr dirty="0"/>
          </a:p>
        </p:txBody>
      </p:sp>
      <p:cxnSp>
        <p:nvCxnSpPr>
          <p:cNvPr id="7" name="Connecteur droit 6">
            <a:extLst>
              <a:ext uri="{FF2B5EF4-FFF2-40B4-BE49-F238E27FC236}">
                <a16:creationId xmlns:a16="http://schemas.microsoft.com/office/drawing/2014/main" id="{651E5E21-C9A8-FC54-BC11-E69281E5FB3D}"/>
              </a:ext>
            </a:extLst>
          </p:cNvPr>
          <p:cNvCxnSpPr>
            <a:cxnSpLocks/>
          </p:cNvCxnSpPr>
          <p:nvPr userDrawn="1"/>
        </p:nvCxnSpPr>
        <p:spPr>
          <a:xfrm flipH="1" flipV="1">
            <a:off x="7127631" y="-58615"/>
            <a:ext cx="1779701" cy="177983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Connecteur droit 3">
            <a:extLst>
              <a:ext uri="{FF2B5EF4-FFF2-40B4-BE49-F238E27FC236}">
                <a16:creationId xmlns:a16="http://schemas.microsoft.com/office/drawing/2014/main" id="{6FDB8086-654E-1520-9C22-E1ECCB86BA74}"/>
              </a:ext>
            </a:extLst>
          </p:cNvPr>
          <p:cNvCxnSpPr>
            <a:cxnSpLocks/>
          </p:cNvCxnSpPr>
          <p:nvPr userDrawn="1"/>
        </p:nvCxnSpPr>
        <p:spPr>
          <a:xfrm flipV="1">
            <a:off x="-76200" y="1043492"/>
            <a:ext cx="508708" cy="50981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3EB36B8C-E74E-CAD7-092F-B0E39EB84C7B}"/>
              </a:ext>
            </a:extLst>
          </p:cNvPr>
          <p:cNvCxnSpPr>
            <a:cxnSpLocks/>
          </p:cNvCxnSpPr>
          <p:nvPr userDrawn="1"/>
        </p:nvCxnSpPr>
        <p:spPr>
          <a:xfrm flipV="1">
            <a:off x="1011218" y="-58615"/>
            <a:ext cx="495197" cy="491123"/>
          </a:xfrm>
          <a:prstGeom prst="line">
            <a:avLst/>
          </a:prstGeom>
          <a:ln w="12700"/>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et contenu + image">
  <p:cSld name="Titre et contenu + image">
    <p:spTree>
      <p:nvGrpSpPr>
        <p:cNvPr id="1" name="Shape 72"/>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1C260DD0-EF59-A5E9-68EB-C6FCF8288D52}"/>
              </a:ext>
            </a:extLst>
          </p:cNvPr>
          <p:cNvCxnSpPr>
            <a:cxnSpLocks/>
          </p:cNvCxnSpPr>
          <p:nvPr userDrawn="1"/>
        </p:nvCxnSpPr>
        <p:spPr>
          <a:xfrm flipV="1">
            <a:off x="4870938" y="4141694"/>
            <a:ext cx="1107554" cy="111024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3" name="Google Shape;73;p40"/>
          <p:cNvSpPr>
            <a:spLocks noGrp="1"/>
          </p:cNvSpPr>
          <p:nvPr>
            <p:ph type="pic" idx="2"/>
          </p:nvPr>
        </p:nvSpPr>
        <p:spPr>
          <a:xfrm>
            <a:off x="5914355" y="1476000"/>
            <a:ext cx="2701871" cy="3291265"/>
          </a:xfrm>
          <a:prstGeom prst="rect">
            <a:avLst/>
          </a:prstGeom>
          <a:solidFill>
            <a:srgbClr val="D0CECE"/>
          </a:solidFill>
          <a:ln>
            <a:noFill/>
          </a:ln>
        </p:spPr>
        <p:txBody>
          <a:bodyPr spcFirstLastPara="1" wrap="square" lIns="91425" tIns="45700" rIns="91425" bIns="45700" anchor="ctr" anchorCtr="0">
            <a:noAutofit/>
          </a:bodyPr>
          <a:lstStyle>
            <a:lvl1pPr marR="0" lvl="0" algn="ctr" rtl="0">
              <a:lnSpc>
                <a:spcPct val="90000"/>
              </a:lnSpc>
              <a:spcBef>
                <a:spcPts val="180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R="0" lvl="1" algn="ctr" rtl="0">
              <a:lnSpc>
                <a:spcPct val="90000"/>
              </a:lnSpc>
              <a:spcBef>
                <a:spcPts val="338"/>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R="0" lvl="2" algn="l" rtl="0">
              <a:lnSpc>
                <a:spcPct val="90000"/>
              </a:lnSpc>
              <a:spcBef>
                <a:spcPts val="338"/>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R="0" lvl="3" algn="l" rtl="0">
              <a:lnSpc>
                <a:spcPct val="90000"/>
              </a:lnSpc>
              <a:spcBef>
                <a:spcPts val="338"/>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R="0" lvl="4" algn="l" rtl="0">
              <a:lnSpc>
                <a:spcPct val="90000"/>
              </a:lnSpc>
              <a:spcBef>
                <a:spcPts val="338"/>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R="0" lvl="5" algn="l" rtl="0">
              <a:lnSpc>
                <a:spcPct val="90000"/>
              </a:lnSpc>
              <a:spcBef>
                <a:spcPts val="338"/>
              </a:spcBef>
              <a:spcAft>
                <a:spcPts val="0"/>
              </a:spcAft>
              <a:buClr>
                <a:schemeClr val="dk1"/>
              </a:buClr>
              <a:buSzPts val="1215"/>
              <a:buFont typeface="Arial"/>
              <a:buChar char="•"/>
              <a:defRPr sz="1215" b="0" i="0" u="none" strike="noStrike" cap="none">
                <a:solidFill>
                  <a:schemeClr val="dk1"/>
                </a:solidFill>
                <a:latin typeface="Arial"/>
                <a:ea typeface="Arial"/>
                <a:cs typeface="Arial"/>
                <a:sym typeface="Arial"/>
              </a:defRPr>
            </a:lvl6pPr>
            <a:lvl7pPr marR="0" lvl="6" algn="l" rtl="0">
              <a:lnSpc>
                <a:spcPct val="90000"/>
              </a:lnSpc>
              <a:spcBef>
                <a:spcPts val="338"/>
              </a:spcBef>
              <a:spcAft>
                <a:spcPts val="0"/>
              </a:spcAft>
              <a:buClr>
                <a:schemeClr val="dk1"/>
              </a:buClr>
              <a:buSzPts val="1215"/>
              <a:buFont typeface="Arial"/>
              <a:buChar char="•"/>
              <a:defRPr sz="1215" b="0" i="0" u="none" strike="noStrike" cap="none">
                <a:solidFill>
                  <a:schemeClr val="dk1"/>
                </a:solidFill>
                <a:latin typeface="Arial"/>
                <a:ea typeface="Arial"/>
                <a:cs typeface="Arial"/>
                <a:sym typeface="Arial"/>
              </a:defRPr>
            </a:lvl7pPr>
            <a:lvl8pPr marR="0" lvl="7" algn="l" rtl="0">
              <a:lnSpc>
                <a:spcPct val="90000"/>
              </a:lnSpc>
              <a:spcBef>
                <a:spcPts val="338"/>
              </a:spcBef>
              <a:spcAft>
                <a:spcPts val="0"/>
              </a:spcAft>
              <a:buClr>
                <a:schemeClr val="dk1"/>
              </a:buClr>
              <a:buSzPts val="1215"/>
              <a:buFont typeface="Arial"/>
              <a:buChar char="•"/>
              <a:defRPr sz="1215" b="0" i="0" u="none" strike="noStrike" cap="none">
                <a:solidFill>
                  <a:schemeClr val="dk1"/>
                </a:solidFill>
                <a:latin typeface="Arial"/>
                <a:ea typeface="Arial"/>
                <a:cs typeface="Arial"/>
                <a:sym typeface="Arial"/>
              </a:defRPr>
            </a:lvl8pPr>
            <a:lvl9pPr marR="0" lvl="8" algn="l" rtl="0">
              <a:lnSpc>
                <a:spcPct val="90000"/>
              </a:lnSpc>
              <a:spcBef>
                <a:spcPts val="338"/>
              </a:spcBef>
              <a:spcAft>
                <a:spcPts val="0"/>
              </a:spcAft>
              <a:buClr>
                <a:schemeClr val="dk1"/>
              </a:buClr>
              <a:buSzPts val="1215"/>
              <a:buFont typeface="Arial"/>
              <a:buChar char="•"/>
              <a:defRPr sz="1215" b="0" i="0" u="none" strike="noStrike" cap="none">
                <a:solidFill>
                  <a:schemeClr val="dk1"/>
                </a:solidFill>
                <a:latin typeface="Arial"/>
                <a:ea typeface="Arial"/>
                <a:cs typeface="Arial"/>
                <a:sym typeface="Arial"/>
              </a:defRPr>
            </a:lvl9pPr>
          </a:lstStyle>
          <a:p>
            <a:endParaRPr dirty="0"/>
          </a:p>
        </p:txBody>
      </p:sp>
      <p:sp>
        <p:nvSpPr>
          <p:cNvPr id="75" name="Google Shape;75;p40"/>
          <p:cNvSpPr txBox="1">
            <a:spLocks noGrp="1"/>
          </p:cNvSpPr>
          <p:nvPr>
            <p:ph type="body" idx="1"/>
          </p:nvPr>
        </p:nvSpPr>
        <p:spPr>
          <a:xfrm>
            <a:off x="453122" y="1476000"/>
            <a:ext cx="5008111" cy="329126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800"/>
              </a:spcBef>
              <a:spcAft>
                <a:spcPts val="0"/>
              </a:spcAft>
              <a:buClr>
                <a:schemeClr val="accent1"/>
              </a:buClr>
              <a:buSzPts val="1800"/>
              <a:buNone/>
              <a:defRPr/>
            </a:lvl1pPr>
            <a:lvl2pPr marL="914400" lvl="1" indent="-228600" algn="l">
              <a:lnSpc>
                <a:spcPct val="90000"/>
              </a:lnSpc>
              <a:spcBef>
                <a:spcPts val="338"/>
              </a:spcBef>
              <a:spcAft>
                <a:spcPts val="0"/>
              </a:spcAft>
              <a:buClr>
                <a:schemeClr val="dk1"/>
              </a:buClr>
              <a:buSzPts val="1800"/>
              <a:buNone/>
              <a:defRPr/>
            </a:lvl2pPr>
            <a:lvl3pPr marL="1371600" lvl="2" indent="-342900" algn="l">
              <a:lnSpc>
                <a:spcPct val="90000"/>
              </a:lnSpc>
              <a:spcBef>
                <a:spcPts val="338"/>
              </a:spcBef>
              <a:spcAft>
                <a:spcPts val="0"/>
              </a:spcAft>
              <a:buClr>
                <a:schemeClr val="dk1"/>
              </a:buClr>
              <a:buSzPts val="1800"/>
              <a:buChar char="•"/>
              <a:defRPr/>
            </a:lvl3pPr>
            <a:lvl4pPr marL="1828800" lvl="3" indent="-342900" algn="l">
              <a:lnSpc>
                <a:spcPct val="90000"/>
              </a:lnSpc>
              <a:spcBef>
                <a:spcPts val="338"/>
              </a:spcBef>
              <a:spcAft>
                <a:spcPts val="0"/>
              </a:spcAft>
              <a:buClr>
                <a:schemeClr val="dk1"/>
              </a:buClr>
              <a:buSzPts val="1800"/>
              <a:buChar char="•"/>
              <a:defRPr/>
            </a:lvl4pPr>
            <a:lvl5pPr marL="2286000" lvl="4" indent="-342900" algn="l">
              <a:lnSpc>
                <a:spcPct val="90000"/>
              </a:lnSpc>
              <a:spcBef>
                <a:spcPts val="338"/>
              </a:spcBef>
              <a:spcAft>
                <a:spcPts val="0"/>
              </a:spcAft>
              <a:buClr>
                <a:schemeClr val="dk1"/>
              </a:buClr>
              <a:buSzPts val="1800"/>
              <a:buChar char="•"/>
              <a:defRPr/>
            </a:lvl5pPr>
            <a:lvl6pPr marL="2743200" lvl="5" indent="-342900" algn="l">
              <a:lnSpc>
                <a:spcPct val="90000"/>
              </a:lnSpc>
              <a:spcBef>
                <a:spcPts val="338"/>
              </a:spcBef>
              <a:spcAft>
                <a:spcPts val="0"/>
              </a:spcAft>
              <a:buClr>
                <a:schemeClr val="dk1"/>
              </a:buClr>
              <a:buSzPts val="1800"/>
              <a:buChar char="•"/>
              <a:defRPr/>
            </a:lvl6pPr>
            <a:lvl7pPr marL="3200400" lvl="6" indent="-342900" algn="l">
              <a:lnSpc>
                <a:spcPct val="90000"/>
              </a:lnSpc>
              <a:spcBef>
                <a:spcPts val="338"/>
              </a:spcBef>
              <a:spcAft>
                <a:spcPts val="0"/>
              </a:spcAft>
              <a:buClr>
                <a:schemeClr val="dk1"/>
              </a:buClr>
              <a:buSzPts val="1800"/>
              <a:buChar char="•"/>
              <a:defRPr/>
            </a:lvl7pPr>
            <a:lvl8pPr marL="3657600" lvl="7" indent="-342900" algn="l">
              <a:lnSpc>
                <a:spcPct val="90000"/>
              </a:lnSpc>
              <a:spcBef>
                <a:spcPts val="338"/>
              </a:spcBef>
              <a:spcAft>
                <a:spcPts val="0"/>
              </a:spcAft>
              <a:buClr>
                <a:schemeClr val="dk1"/>
              </a:buClr>
              <a:buSzPts val="1800"/>
              <a:buChar char="•"/>
              <a:defRPr/>
            </a:lvl8pPr>
            <a:lvl9pPr marL="4114800" lvl="8" indent="-342900" algn="l">
              <a:lnSpc>
                <a:spcPct val="90000"/>
              </a:lnSpc>
              <a:spcBef>
                <a:spcPts val="338"/>
              </a:spcBef>
              <a:spcAft>
                <a:spcPts val="0"/>
              </a:spcAft>
              <a:buClr>
                <a:schemeClr val="dk1"/>
              </a:buClr>
              <a:buSzPts val="1800"/>
              <a:buChar char="•"/>
              <a:defRPr/>
            </a:lvl9pPr>
          </a:lstStyle>
          <a:p>
            <a:endParaRPr dirty="0"/>
          </a:p>
        </p:txBody>
      </p:sp>
      <p:sp>
        <p:nvSpPr>
          <p:cNvPr id="76" name="Google Shape;76;p40"/>
          <p:cNvSpPr txBox="1">
            <a:spLocks noGrp="1"/>
          </p:cNvSpPr>
          <p:nvPr>
            <p:ph type="dt" idx="10"/>
          </p:nvPr>
        </p:nvSpPr>
        <p:spPr>
          <a:xfrm>
            <a:off x="469900" y="4861724"/>
            <a:ext cx="774700" cy="280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89863FD-B918-4202-BFB4-2321732B7539}" type="datetime1">
              <a:rPr lang="fr-FR" smtClean="0"/>
              <a:t>02/09/2024</a:t>
            </a:fld>
            <a:endParaRPr/>
          </a:p>
        </p:txBody>
      </p:sp>
      <p:sp>
        <p:nvSpPr>
          <p:cNvPr id="77" name="Google Shape;77;p40"/>
          <p:cNvSpPr txBox="1">
            <a:spLocks noGrp="1"/>
          </p:cNvSpPr>
          <p:nvPr>
            <p:ph type="ftr" idx="11"/>
          </p:nvPr>
        </p:nvSpPr>
        <p:spPr>
          <a:xfrm>
            <a:off x="1244600" y="4861724"/>
            <a:ext cx="7194092" cy="28177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Institut Mines-Télécom Business School</a:t>
            </a:r>
            <a:endParaRPr dirty="0"/>
          </a:p>
        </p:txBody>
      </p:sp>
      <p:sp>
        <p:nvSpPr>
          <p:cNvPr id="78" name="Google Shape;78;p40"/>
          <p:cNvSpPr txBox="1">
            <a:spLocks noGrp="1"/>
          </p:cNvSpPr>
          <p:nvPr>
            <p:ph type="sldNum" idx="12"/>
          </p:nvPr>
        </p:nvSpPr>
        <p:spPr>
          <a:xfrm>
            <a:off x="8459788" y="4861724"/>
            <a:ext cx="600322" cy="2808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79" name="Google Shape;79;p40"/>
          <p:cNvSpPr txBox="1">
            <a:spLocks noGrp="1"/>
          </p:cNvSpPr>
          <p:nvPr>
            <p:ph type="title"/>
          </p:nvPr>
        </p:nvSpPr>
        <p:spPr>
          <a:xfrm>
            <a:off x="453551" y="529828"/>
            <a:ext cx="7985141" cy="273844"/>
          </a:xfrm>
          <a:prstGeom prst="rect">
            <a:avLst/>
          </a:prstGeom>
          <a:noFill/>
          <a:ln>
            <a:noFill/>
          </a:ln>
        </p:spPr>
        <p:txBody>
          <a:bodyPr spcFirstLastPara="1" wrap="square" lIns="91425" tIns="0" rIns="91425" bIns="0" anchor="ctr" anchorCtr="0">
            <a:norm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0" name="Google Shape;80;p40"/>
          <p:cNvSpPr txBox="1">
            <a:spLocks noGrp="1"/>
          </p:cNvSpPr>
          <p:nvPr>
            <p:ph type="body" idx="3"/>
          </p:nvPr>
        </p:nvSpPr>
        <p:spPr>
          <a:xfrm>
            <a:off x="454026" y="807243"/>
            <a:ext cx="6307502" cy="530225"/>
          </a:xfrm>
          <a:prstGeom prst="rect">
            <a:avLst/>
          </a:prstGeom>
          <a:noFill/>
          <a:ln>
            <a:noFill/>
          </a:ln>
        </p:spPr>
        <p:txBody>
          <a:bodyPr spcFirstLastPara="1" wrap="square" lIns="91425" tIns="0" rIns="91425" bIns="45700" anchor="t" anchorCtr="0">
            <a:normAutofit/>
          </a:bodyPr>
          <a:lstStyle>
            <a:lvl1pPr marL="457200" lvl="0" indent="-228600" algn="l">
              <a:lnSpc>
                <a:spcPct val="85000"/>
              </a:lnSpc>
              <a:spcBef>
                <a:spcPts val="0"/>
              </a:spcBef>
              <a:spcAft>
                <a:spcPts val="0"/>
              </a:spcAft>
              <a:buClr>
                <a:schemeClr val="dk1"/>
              </a:buClr>
              <a:buSzPts val="1800"/>
              <a:buNone/>
              <a:defRPr sz="1800" b="0">
                <a:solidFill>
                  <a:schemeClr val="dk1"/>
                </a:solidFill>
                <a:latin typeface="Rockwell" panose="02060603020205020403" pitchFamily="18" charset="77"/>
              </a:defRPr>
            </a:lvl1pPr>
            <a:lvl2pPr marL="914400" lvl="1" indent="-228600" algn="l">
              <a:lnSpc>
                <a:spcPct val="90000"/>
              </a:lnSpc>
              <a:spcBef>
                <a:spcPts val="338"/>
              </a:spcBef>
              <a:spcAft>
                <a:spcPts val="0"/>
              </a:spcAft>
              <a:buClr>
                <a:schemeClr val="dk1"/>
              </a:buClr>
              <a:buSzPts val="2000"/>
              <a:buNone/>
              <a:defRPr sz="2000" b="0">
                <a:solidFill>
                  <a:schemeClr val="dk1"/>
                </a:solidFill>
              </a:defRPr>
            </a:lvl2pPr>
            <a:lvl3pPr marL="1371600" lvl="2" indent="-342900" algn="l">
              <a:lnSpc>
                <a:spcPct val="90000"/>
              </a:lnSpc>
              <a:spcBef>
                <a:spcPts val="338"/>
              </a:spcBef>
              <a:spcAft>
                <a:spcPts val="0"/>
              </a:spcAft>
              <a:buClr>
                <a:schemeClr val="dk1"/>
              </a:buClr>
              <a:buSzPts val="1800"/>
              <a:buChar char="•"/>
              <a:defRPr/>
            </a:lvl3pPr>
            <a:lvl4pPr marL="1828800" lvl="3" indent="-342900" algn="l">
              <a:lnSpc>
                <a:spcPct val="90000"/>
              </a:lnSpc>
              <a:spcBef>
                <a:spcPts val="338"/>
              </a:spcBef>
              <a:spcAft>
                <a:spcPts val="0"/>
              </a:spcAft>
              <a:buClr>
                <a:schemeClr val="dk1"/>
              </a:buClr>
              <a:buSzPts val="1800"/>
              <a:buChar char="•"/>
              <a:defRPr/>
            </a:lvl4pPr>
            <a:lvl5pPr marL="2286000" lvl="4" indent="-342900" algn="l">
              <a:lnSpc>
                <a:spcPct val="90000"/>
              </a:lnSpc>
              <a:spcBef>
                <a:spcPts val="338"/>
              </a:spcBef>
              <a:spcAft>
                <a:spcPts val="0"/>
              </a:spcAft>
              <a:buClr>
                <a:schemeClr val="dk1"/>
              </a:buClr>
              <a:buSzPts val="1800"/>
              <a:buChar char="•"/>
              <a:defRPr/>
            </a:lvl5pPr>
            <a:lvl6pPr marL="2743200" lvl="5" indent="-342900" algn="l">
              <a:lnSpc>
                <a:spcPct val="90000"/>
              </a:lnSpc>
              <a:spcBef>
                <a:spcPts val="338"/>
              </a:spcBef>
              <a:spcAft>
                <a:spcPts val="0"/>
              </a:spcAft>
              <a:buClr>
                <a:schemeClr val="dk1"/>
              </a:buClr>
              <a:buSzPts val="1800"/>
              <a:buChar char="•"/>
              <a:defRPr/>
            </a:lvl6pPr>
            <a:lvl7pPr marL="3200400" lvl="6" indent="-342900" algn="l">
              <a:lnSpc>
                <a:spcPct val="90000"/>
              </a:lnSpc>
              <a:spcBef>
                <a:spcPts val="338"/>
              </a:spcBef>
              <a:spcAft>
                <a:spcPts val="0"/>
              </a:spcAft>
              <a:buClr>
                <a:schemeClr val="dk1"/>
              </a:buClr>
              <a:buSzPts val="1800"/>
              <a:buChar char="•"/>
              <a:defRPr/>
            </a:lvl7pPr>
            <a:lvl8pPr marL="3657600" lvl="7" indent="-342900" algn="l">
              <a:lnSpc>
                <a:spcPct val="90000"/>
              </a:lnSpc>
              <a:spcBef>
                <a:spcPts val="338"/>
              </a:spcBef>
              <a:spcAft>
                <a:spcPts val="0"/>
              </a:spcAft>
              <a:buClr>
                <a:schemeClr val="dk1"/>
              </a:buClr>
              <a:buSzPts val="1800"/>
              <a:buChar char="•"/>
              <a:defRPr/>
            </a:lvl8pPr>
            <a:lvl9pPr marL="4114800" lvl="8" indent="-342900" algn="l">
              <a:lnSpc>
                <a:spcPct val="90000"/>
              </a:lnSpc>
              <a:spcBef>
                <a:spcPts val="338"/>
              </a:spcBef>
              <a:spcAft>
                <a:spcPts val="0"/>
              </a:spcAft>
              <a:buClr>
                <a:schemeClr val="dk1"/>
              </a:buClr>
              <a:buSzPts val="1800"/>
              <a:buChar char="•"/>
              <a:defRPr/>
            </a:lvl9pPr>
          </a:lstStyle>
          <a:p>
            <a:endParaRPr dirty="0"/>
          </a:p>
        </p:txBody>
      </p:sp>
      <p:cxnSp>
        <p:nvCxnSpPr>
          <p:cNvPr id="6" name="Connecteur droit 5">
            <a:extLst>
              <a:ext uri="{FF2B5EF4-FFF2-40B4-BE49-F238E27FC236}">
                <a16:creationId xmlns:a16="http://schemas.microsoft.com/office/drawing/2014/main" id="{63945D33-F4D9-EC98-C886-34D0A4FA7AEA}"/>
              </a:ext>
            </a:extLst>
          </p:cNvPr>
          <p:cNvCxnSpPr>
            <a:cxnSpLocks/>
          </p:cNvCxnSpPr>
          <p:nvPr userDrawn="1"/>
        </p:nvCxnSpPr>
        <p:spPr>
          <a:xfrm flipV="1">
            <a:off x="-76200" y="1043492"/>
            <a:ext cx="508708" cy="50981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9E5B5D78-2BDA-883A-8BDB-44CCAE124066}"/>
              </a:ext>
            </a:extLst>
          </p:cNvPr>
          <p:cNvCxnSpPr>
            <a:cxnSpLocks/>
          </p:cNvCxnSpPr>
          <p:nvPr userDrawn="1"/>
        </p:nvCxnSpPr>
        <p:spPr>
          <a:xfrm flipV="1">
            <a:off x="1011218" y="-58615"/>
            <a:ext cx="495197" cy="491123"/>
          </a:xfrm>
          <a:prstGeom prst="line">
            <a:avLst/>
          </a:prstGeom>
          <a:ln w="12700"/>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re et  2 contenus ">
  <p:cSld name="Titre et  2 contenus ">
    <p:spTree>
      <p:nvGrpSpPr>
        <p:cNvPr id="1" name="Shape 102"/>
        <p:cNvGrpSpPr/>
        <p:nvPr/>
      </p:nvGrpSpPr>
      <p:grpSpPr>
        <a:xfrm>
          <a:off x="0" y="0"/>
          <a:ext cx="0" cy="0"/>
          <a:chOff x="0" y="0"/>
          <a:chExt cx="0" cy="0"/>
        </a:xfrm>
      </p:grpSpPr>
      <p:sp>
        <p:nvSpPr>
          <p:cNvPr id="104" name="Google Shape;104;p43"/>
          <p:cNvSpPr txBox="1">
            <a:spLocks noGrp="1"/>
          </p:cNvSpPr>
          <p:nvPr>
            <p:ph type="body" idx="1"/>
          </p:nvPr>
        </p:nvSpPr>
        <p:spPr>
          <a:xfrm>
            <a:off x="453122" y="2148066"/>
            <a:ext cx="3600000" cy="26191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800"/>
              </a:spcBef>
              <a:spcAft>
                <a:spcPts val="0"/>
              </a:spcAft>
              <a:buClr>
                <a:schemeClr val="accent1"/>
              </a:buClr>
              <a:buSzPts val="1800"/>
              <a:buNone/>
              <a:defRPr/>
            </a:lvl1pPr>
            <a:lvl2pPr marL="914400" lvl="1" indent="-228600" algn="l">
              <a:lnSpc>
                <a:spcPct val="90000"/>
              </a:lnSpc>
              <a:spcBef>
                <a:spcPts val="338"/>
              </a:spcBef>
              <a:spcAft>
                <a:spcPts val="0"/>
              </a:spcAft>
              <a:buClr>
                <a:schemeClr val="dk1"/>
              </a:buClr>
              <a:buSzPts val="1800"/>
              <a:buNone/>
              <a:defRPr/>
            </a:lvl2pPr>
            <a:lvl3pPr marL="1371600" lvl="2" indent="-342900" algn="l">
              <a:lnSpc>
                <a:spcPct val="90000"/>
              </a:lnSpc>
              <a:spcBef>
                <a:spcPts val="338"/>
              </a:spcBef>
              <a:spcAft>
                <a:spcPts val="0"/>
              </a:spcAft>
              <a:buClr>
                <a:schemeClr val="dk1"/>
              </a:buClr>
              <a:buSzPts val="1800"/>
              <a:buChar char="•"/>
              <a:defRPr/>
            </a:lvl3pPr>
            <a:lvl4pPr marL="1828800" lvl="3" indent="-342900" algn="l">
              <a:lnSpc>
                <a:spcPct val="90000"/>
              </a:lnSpc>
              <a:spcBef>
                <a:spcPts val="338"/>
              </a:spcBef>
              <a:spcAft>
                <a:spcPts val="0"/>
              </a:spcAft>
              <a:buClr>
                <a:schemeClr val="dk1"/>
              </a:buClr>
              <a:buSzPts val="1800"/>
              <a:buChar char="•"/>
              <a:defRPr/>
            </a:lvl4pPr>
            <a:lvl5pPr marL="2286000" lvl="4" indent="-342900" algn="l">
              <a:lnSpc>
                <a:spcPct val="90000"/>
              </a:lnSpc>
              <a:spcBef>
                <a:spcPts val="338"/>
              </a:spcBef>
              <a:spcAft>
                <a:spcPts val="0"/>
              </a:spcAft>
              <a:buClr>
                <a:schemeClr val="dk1"/>
              </a:buClr>
              <a:buSzPts val="1800"/>
              <a:buChar char="•"/>
              <a:defRPr/>
            </a:lvl5pPr>
            <a:lvl6pPr marL="2743200" lvl="5" indent="-342900" algn="l">
              <a:lnSpc>
                <a:spcPct val="90000"/>
              </a:lnSpc>
              <a:spcBef>
                <a:spcPts val="338"/>
              </a:spcBef>
              <a:spcAft>
                <a:spcPts val="0"/>
              </a:spcAft>
              <a:buClr>
                <a:schemeClr val="dk1"/>
              </a:buClr>
              <a:buSzPts val="1800"/>
              <a:buChar char="•"/>
              <a:defRPr/>
            </a:lvl6pPr>
            <a:lvl7pPr marL="3200400" lvl="6" indent="-342900" algn="l">
              <a:lnSpc>
                <a:spcPct val="90000"/>
              </a:lnSpc>
              <a:spcBef>
                <a:spcPts val="338"/>
              </a:spcBef>
              <a:spcAft>
                <a:spcPts val="0"/>
              </a:spcAft>
              <a:buClr>
                <a:schemeClr val="dk1"/>
              </a:buClr>
              <a:buSzPts val="1800"/>
              <a:buChar char="•"/>
              <a:defRPr/>
            </a:lvl7pPr>
            <a:lvl8pPr marL="3657600" lvl="7" indent="-342900" algn="l">
              <a:lnSpc>
                <a:spcPct val="90000"/>
              </a:lnSpc>
              <a:spcBef>
                <a:spcPts val="338"/>
              </a:spcBef>
              <a:spcAft>
                <a:spcPts val="0"/>
              </a:spcAft>
              <a:buClr>
                <a:schemeClr val="dk1"/>
              </a:buClr>
              <a:buSzPts val="1800"/>
              <a:buChar char="•"/>
              <a:defRPr/>
            </a:lvl8pPr>
            <a:lvl9pPr marL="4114800" lvl="8" indent="-342900" algn="l">
              <a:lnSpc>
                <a:spcPct val="90000"/>
              </a:lnSpc>
              <a:spcBef>
                <a:spcPts val="338"/>
              </a:spcBef>
              <a:spcAft>
                <a:spcPts val="0"/>
              </a:spcAft>
              <a:buClr>
                <a:schemeClr val="dk1"/>
              </a:buClr>
              <a:buSzPts val="1800"/>
              <a:buChar char="•"/>
              <a:defRPr/>
            </a:lvl9pPr>
          </a:lstStyle>
          <a:p>
            <a:endParaRPr/>
          </a:p>
        </p:txBody>
      </p:sp>
      <p:sp>
        <p:nvSpPr>
          <p:cNvPr id="105" name="Google Shape;105;p43"/>
          <p:cNvSpPr txBox="1">
            <a:spLocks noGrp="1"/>
          </p:cNvSpPr>
          <p:nvPr>
            <p:ph type="dt" idx="10"/>
          </p:nvPr>
        </p:nvSpPr>
        <p:spPr>
          <a:xfrm>
            <a:off x="469900" y="4861724"/>
            <a:ext cx="774700" cy="280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8A8DB71-1F55-4B57-863C-DC3846929418}" type="datetime1">
              <a:rPr lang="fr-FR" smtClean="0"/>
              <a:t>02/09/2024</a:t>
            </a:fld>
            <a:endParaRPr/>
          </a:p>
        </p:txBody>
      </p:sp>
      <p:sp>
        <p:nvSpPr>
          <p:cNvPr id="106" name="Google Shape;106;p43"/>
          <p:cNvSpPr txBox="1">
            <a:spLocks noGrp="1"/>
          </p:cNvSpPr>
          <p:nvPr>
            <p:ph type="ftr" idx="11"/>
          </p:nvPr>
        </p:nvSpPr>
        <p:spPr>
          <a:xfrm>
            <a:off x="1244600" y="4861724"/>
            <a:ext cx="7194092" cy="28177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Institut Mines-Télécom Business School</a:t>
            </a:r>
            <a:endParaRPr/>
          </a:p>
        </p:txBody>
      </p:sp>
      <p:sp>
        <p:nvSpPr>
          <p:cNvPr id="107" name="Google Shape;107;p43"/>
          <p:cNvSpPr txBox="1">
            <a:spLocks noGrp="1"/>
          </p:cNvSpPr>
          <p:nvPr>
            <p:ph type="sldNum" idx="12"/>
          </p:nvPr>
        </p:nvSpPr>
        <p:spPr>
          <a:xfrm>
            <a:off x="8459788" y="4861724"/>
            <a:ext cx="600322" cy="2808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108" name="Google Shape;108;p43"/>
          <p:cNvSpPr txBox="1">
            <a:spLocks noGrp="1"/>
          </p:cNvSpPr>
          <p:nvPr>
            <p:ph type="title"/>
          </p:nvPr>
        </p:nvSpPr>
        <p:spPr>
          <a:xfrm>
            <a:off x="453551" y="529828"/>
            <a:ext cx="7985141" cy="273844"/>
          </a:xfrm>
          <a:prstGeom prst="rect">
            <a:avLst/>
          </a:prstGeom>
          <a:noFill/>
          <a:ln>
            <a:noFill/>
          </a:ln>
        </p:spPr>
        <p:txBody>
          <a:bodyPr spcFirstLastPara="1" wrap="square" lIns="91425" tIns="0" rIns="91425" bIns="0" anchor="ctr" anchorCtr="0">
            <a:norm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43"/>
          <p:cNvSpPr txBox="1">
            <a:spLocks noGrp="1"/>
          </p:cNvSpPr>
          <p:nvPr>
            <p:ph type="body" idx="2"/>
          </p:nvPr>
        </p:nvSpPr>
        <p:spPr>
          <a:xfrm>
            <a:off x="454025" y="807243"/>
            <a:ext cx="7985125" cy="530225"/>
          </a:xfrm>
          <a:prstGeom prst="rect">
            <a:avLst/>
          </a:prstGeom>
          <a:noFill/>
          <a:ln>
            <a:noFill/>
          </a:ln>
        </p:spPr>
        <p:txBody>
          <a:bodyPr spcFirstLastPara="1" wrap="square" lIns="91425" tIns="0" rIns="91425" bIns="45700" anchor="t" anchorCtr="0">
            <a:normAutofit/>
          </a:bodyPr>
          <a:lstStyle>
            <a:lvl1pPr marL="457200" lvl="0" indent="-228600" algn="l">
              <a:lnSpc>
                <a:spcPct val="85000"/>
              </a:lnSpc>
              <a:spcBef>
                <a:spcPts val="0"/>
              </a:spcBef>
              <a:spcAft>
                <a:spcPts val="0"/>
              </a:spcAft>
              <a:buClr>
                <a:schemeClr val="dk1"/>
              </a:buClr>
              <a:buSzPts val="1800"/>
              <a:buNone/>
              <a:defRPr sz="1800" b="0">
                <a:solidFill>
                  <a:schemeClr val="dk1"/>
                </a:solidFill>
                <a:latin typeface="Rockwell" panose="02060603020205020403" pitchFamily="18" charset="77"/>
              </a:defRPr>
            </a:lvl1pPr>
            <a:lvl2pPr marL="914400" lvl="1" indent="-228600" algn="l">
              <a:lnSpc>
                <a:spcPct val="90000"/>
              </a:lnSpc>
              <a:spcBef>
                <a:spcPts val="338"/>
              </a:spcBef>
              <a:spcAft>
                <a:spcPts val="0"/>
              </a:spcAft>
              <a:buClr>
                <a:schemeClr val="dk1"/>
              </a:buClr>
              <a:buSzPts val="2000"/>
              <a:buNone/>
              <a:defRPr sz="2000" b="0">
                <a:solidFill>
                  <a:schemeClr val="dk1"/>
                </a:solidFill>
              </a:defRPr>
            </a:lvl2pPr>
            <a:lvl3pPr marL="1371600" lvl="2" indent="-342900" algn="l">
              <a:lnSpc>
                <a:spcPct val="90000"/>
              </a:lnSpc>
              <a:spcBef>
                <a:spcPts val="338"/>
              </a:spcBef>
              <a:spcAft>
                <a:spcPts val="0"/>
              </a:spcAft>
              <a:buClr>
                <a:schemeClr val="dk1"/>
              </a:buClr>
              <a:buSzPts val="1800"/>
              <a:buChar char="•"/>
              <a:defRPr/>
            </a:lvl3pPr>
            <a:lvl4pPr marL="1828800" lvl="3" indent="-342900" algn="l">
              <a:lnSpc>
                <a:spcPct val="90000"/>
              </a:lnSpc>
              <a:spcBef>
                <a:spcPts val="338"/>
              </a:spcBef>
              <a:spcAft>
                <a:spcPts val="0"/>
              </a:spcAft>
              <a:buClr>
                <a:schemeClr val="dk1"/>
              </a:buClr>
              <a:buSzPts val="1800"/>
              <a:buChar char="•"/>
              <a:defRPr/>
            </a:lvl4pPr>
            <a:lvl5pPr marL="2286000" lvl="4" indent="-342900" algn="l">
              <a:lnSpc>
                <a:spcPct val="90000"/>
              </a:lnSpc>
              <a:spcBef>
                <a:spcPts val="338"/>
              </a:spcBef>
              <a:spcAft>
                <a:spcPts val="0"/>
              </a:spcAft>
              <a:buClr>
                <a:schemeClr val="dk1"/>
              </a:buClr>
              <a:buSzPts val="1800"/>
              <a:buChar char="•"/>
              <a:defRPr/>
            </a:lvl5pPr>
            <a:lvl6pPr marL="2743200" lvl="5" indent="-342900" algn="l">
              <a:lnSpc>
                <a:spcPct val="90000"/>
              </a:lnSpc>
              <a:spcBef>
                <a:spcPts val="338"/>
              </a:spcBef>
              <a:spcAft>
                <a:spcPts val="0"/>
              </a:spcAft>
              <a:buClr>
                <a:schemeClr val="dk1"/>
              </a:buClr>
              <a:buSzPts val="1800"/>
              <a:buChar char="•"/>
              <a:defRPr/>
            </a:lvl6pPr>
            <a:lvl7pPr marL="3200400" lvl="6" indent="-342900" algn="l">
              <a:lnSpc>
                <a:spcPct val="90000"/>
              </a:lnSpc>
              <a:spcBef>
                <a:spcPts val="338"/>
              </a:spcBef>
              <a:spcAft>
                <a:spcPts val="0"/>
              </a:spcAft>
              <a:buClr>
                <a:schemeClr val="dk1"/>
              </a:buClr>
              <a:buSzPts val="1800"/>
              <a:buChar char="•"/>
              <a:defRPr/>
            </a:lvl7pPr>
            <a:lvl8pPr marL="3657600" lvl="7" indent="-342900" algn="l">
              <a:lnSpc>
                <a:spcPct val="90000"/>
              </a:lnSpc>
              <a:spcBef>
                <a:spcPts val="338"/>
              </a:spcBef>
              <a:spcAft>
                <a:spcPts val="0"/>
              </a:spcAft>
              <a:buClr>
                <a:schemeClr val="dk1"/>
              </a:buClr>
              <a:buSzPts val="1800"/>
              <a:buChar char="•"/>
              <a:defRPr/>
            </a:lvl8pPr>
            <a:lvl9pPr marL="4114800" lvl="8" indent="-342900" algn="l">
              <a:lnSpc>
                <a:spcPct val="90000"/>
              </a:lnSpc>
              <a:spcBef>
                <a:spcPts val="338"/>
              </a:spcBef>
              <a:spcAft>
                <a:spcPts val="0"/>
              </a:spcAft>
              <a:buClr>
                <a:schemeClr val="dk1"/>
              </a:buClr>
              <a:buSzPts val="1800"/>
              <a:buChar char="•"/>
              <a:defRPr/>
            </a:lvl9pPr>
          </a:lstStyle>
          <a:p>
            <a:endParaRPr dirty="0"/>
          </a:p>
        </p:txBody>
      </p:sp>
      <p:sp>
        <p:nvSpPr>
          <p:cNvPr id="110" name="Google Shape;110;p43"/>
          <p:cNvSpPr/>
          <p:nvPr/>
        </p:nvSpPr>
        <p:spPr>
          <a:xfrm>
            <a:off x="8372212" y="-9172"/>
            <a:ext cx="771787" cy="771787"/>
          </a:xfrm>
          <a:custGeom>
            <a:avLst/>
            <a:gdLst/>
            <a:ahLst/>
            <a:cxnLst/>
            <a:rect l="l" t="t" r="r" b="b"/>
            <a:pathLst>
              <a:path w="1679642" h="1679642" extrusionOk="0">
                <a:moveTo>
                  <a:pt x="0" y="0"/>
                </a:moveTo>
                <a:lnTo>
                  <a:pt x="1679642" y="0"/>
                </a:lnTo>
                <a:lnTo>
                  <a:pt x="1679642" y="1679642"/>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a:solidFill>
                <a:schemeClr val="lt1"/>
              </a:solidFill>
              <a:latin typeface="Arial"/>
              <a:ea typeface="Arial"/>
              <a:cs typeface="Arial"/>
              <a:sym typeface="Arial"/>
            </a:endParaRPr>
          </a:p>
        </p:txBody>
      </p:sp>
      <p:sp>
        <p:nvSpPr>
          <p:cNvPr id="111" name="Google Shape;111;p43"/>
          <p:cNvSpPr txBox="1">
            <a:spLocks noGrp="1"/>
          </p:cNvSpPr>
          <p:nvPr>
            <p:ph type="body" idx="3"/>
          </p:nvPr>
        </p:nvSpPr>
        <p:spPr>
          <a:xfrm>
            <a:off x="5292762" y="2148066"/>
            <a:ext cx="3167026" cy="26191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800"/>
              </a:spcBef>
              <a:spcAft>
                <a:spcPts val="0"/>
              </a:spcAft>
              <a:buClr>
                <a:schemeClr val="accent1"/>
              </a:buClr>
              <a:buSzPts val="1800"/>
              <a:buNone/>
              <a:defRPr/>
            </a:lvl1pPr>
            <a:lvl2pPr marL="914400" lvl="1" indent="-228600" algn="l">
              <a:lnSpc>
                <a:spcPct val="90000"/>
              </a:lnSpc>
              <a:spcBef>
                <a:spcPts val="338"/>
              </a:spcBef>
              <a:spcAft>
                <a:spcPts val="0"/>
              </a:spcAft>
              <a:buClr>
                <a:schemeClr val="dk1"/>
              </a:buClr>
              <a:buSzPts val="1800"/>
              <a:buNone/>
              <a:defRPr/>
            </a:lvl2pPr>
            <a:lvl3pPr marL="1371600" lvl="2" indent="-342900" algn="l">
              <a:lnSpc>
                <a:spcPct val="90000"/>
              </a:lnSpc>
              <a:spcBef>
                <a:spcPts val="338"/>
              </a:spcBef>
              <a:spcAft>
                <a:spcPts val="0"/>
              </a:spcAft>
              <a:buClr>
                <a:schemeClr val="dk1"/>
              </a:buClr>
              <a:buSzPts val="1800"/>
              <a:buChar char="•"/>
              <a:defRPr/>
            </a:lvl3pPr>
            <a:lvl4pPr marL="1828800" lvl="3" indent="-342900" algn="l">
              <a:lnSpc>
                <a:spcPct val="90000"/>
              </a:lnSpc>
              <a:spcBef>
                <a:spcPts val="338"/>
              </a:spcBef>
              <a:spcAft>
                <a:spcPts val="0"/>
              </a:spcAft>
              <a:buClr>
                <a:schemeClr val="dk1"/>
              </a:buClr>
              <a:buSzPts val="1800"/>
              <a:buChar char="•"/>
              <a:defRPr/>
            </a:lvl4pPr>
            <a:lvl5pPr marL="2286000" lvl="4" indent="-342900" algn="l">
              <a:lnSpc>
                <a:spcPct val="90000"/>
              </a:lnSpc>
              <a:spcBef>
                <a:spcPts val="338"/>
              </a:spcBef>
              <a:spcAft>
                <a:spcPts val="0"/>
              </a:spcAft>
              <a:buClr>
                <a:schemeClr val="dk1"/>
              </a:buClr>
              <a:buSzPts val="1800"/>
              <a:buChar char="•"/>
              <a:defRPr/>
            </a:lvl5pPr>
            <a:lvl6pPr marL="2743200" lvl="5" indent="-342900" algn="l">
              <a:lnSpc>
                <a:spcPct val="90000"/>
              </a:lnSpc>
              <a:spcBef>
                <a:spcPts val="338"/>
              </a:spcBef>
              <a:spcAft>
                <a:spcPts val="0"/>
              </a:spcAft>
              <a:buClr>
                <a:schemeClr val="dk1"/>
              </a:buClr>
              <a:buSzPts val="1800"/>
              <a:buChar char="•"/>
              <a:defRPr/>
            </a:lvl6pPr>
            <a:lvl7pPr marL="3200400" lvl="6" indent="-342900" algn="l">
              <a:lnSpc>
                <a:spcPct val="90000"/>
              </a:lnSpc>
              <a:spcBef>
                <a:spcPts val="338"/>
              </a:spcBef>
              <a:spcAft>
                <a:spcPts val="0"/>
              </a:spcAft>
              <a:buClr>
                <a:schemeClr val="dk1"/>
              </a:buClr>
              <a:buSzPts val="1800"/>
              <a:buChar char="•"/>
              <a:defRPr/>
            </a:lvl7pPr>
            <a:lvl8pPr marL="3657600" lvl="7" indent="-342900" algn="l">
              <a:lnSpc>
                <a:spcPct val="90000"/>
              </a:lnSpc>
              <a:spcBef>
                <a:spcPts val="338"/>
              </a:spcBef>
              <a:spcAft>
                <a:spcPts val="0"/>
              </a:spcAft>
              <a:buClr>
                <a:schemeClr val="dk1"/>
              </a:buClr>
              <a:buSzPts val="1800"/>
              <a:buChar char="•"/>
              <a:defRPr/>
            </a:lvl8pPr>
            <a:lvl9pPr marL="4114800" lvl="8" indent="-342900" algn="l">
              <a:lnSpc>
                <a:spcPct val="90000"/>
              </a:lnSpc>
              <a:spcBef>
                <a:spcPts val="338"/>
              </a:spcBef>
              <a:spcAft>
                <a:spcPts val="0"/>
              </a:spcAft>
              <a:buClr>
                <a:schemeClr val="dk1"/>
              </a:buClr>
              <a:buSzPts val="1800"/>
              <a:buChar char="•"/>
              <a:defRPr/>
            </a:lvl9pPr>
          </a:lstStyle>
          <a:p>
            <a:endParaRPr dirty="0"/>
          </a:p>
        </p:txBody>
      </p:sp>
      <p:cxnSp>
        <p:nvCxnSpPr>
          <p:cNvPr id="4" name="Connecteur droit 3">
            <a:extLst>
              <a:ext uri="{FF2B5EF4-FFF2-40B4-BE49-F238E27FC236}">
                <a16:creationId xmlns:a16="http://schemas.microsoft.com/office/drawing/2014/main" id="{93761D35-531E-CF9C-8B04-7F8FDFF7B5C0}"/>
              </a:ext>
            </a:extLst>
          </p:cNvPr>
          <p:cNvCxnSpPr>
            <a:cxnSpLocks/>
          </p:cNvCxnSpPr>
          <p:nvPr userDrawn="1"/>
        </p:nvCxnSpPr>
        <p:spPr>
          <a:xfrm flipV="1">
            <a:off x="2140945" y="-58615"/>
            <a:ext cx="5268040" cy="526531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30F7B48D-D0AC-A0F6-9BD1-642E2EB969E7}"/>
              </a:ext>
            </a:extLst>
          </p:cNvPr>
          <p:cNvCxnSpPr/>
          <p:nvPr userDrawn="1"/>
        </p:nvCxnSpPr>
        <p:spPr>
          <a:xfrm>
            <a:off x="6917168" y="432508"/>
            <a:ext cx="2248348" cy="224834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EAAA816E-1720-AB46-D90E-103033B8B273}"/>
              </a:ext>
            </a:extLst>
          </p:cNvPr>
          <p:cNvCxnSpPr>
            <a:cxnSpLocks/>
          </p:cNvCxnSpPr>
          <p:nvPr userDrawn="1"/>
        </p:nvCxnSpPr>
        <p:spPr>
          <a:xfrm flipV="1">
            <a:off x="-76200" y="1043492"/>
            <a:ext cx="508708" cy="50981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9E2C0DE7-4B7D-3FD0-4C25-80196CFF330F}"/>
              </a:ext>
            </a:extLst>
          </p:cNvPr>
          <p:cNvCxnSpPr>
            <a:cxnSpLocks/>
          </p:cNvCxnSpPr>
          <p:nvPr userDrawn="1"/>
        </p:nvCxnSpPr>
        <p:spPr>
          <a:xfrm flipV="1">
            <a:off x="1011218" y="-58615"/>
            <a:ext cx="495197" cy="491123"/>
          </a:xfrm>
          <a:prstGeom prst="line">
            <a:avLst/>
          </a:prstGeom>
          <a:ln w="12700"/>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sans contenu">
  <p:cSld name="Titre sans contenu">
    <p:spTree>
      <p:nvGrpSpPr>
        <p:cNvPr id="1" name="Shape 180"/>
        <p:cNvGrpSpPr/>
        <p:nvPr/>
      </p:nvGrpSpPr>
      <p:grpSpPr>
        <a:xfrm>
          <a:off x="0" y="0"/>
          <a:ext cx="0" cy="0"/>
          <a:chOff x="0" y="0"/>
          <a:chExt cx="0" cy="0"/>
        </a:xfrm>
      </p:grpSpPr>
      <p:sp>
        <p:nvSpPr>
          <p:cNvPr id="182" name="Google Shape;182;p50"/>
          <p:cNvSpPr txBox="1">
            <a:spLocks noGrp="1"/>
          </p:cNvSpPr>
          <p:nvPr>
            <p:ph type="dt" idx="10"/>
          </p:nvPr>
        </p:nvSpPr>
        <p:spPr>
          <a:xfrm>
            <a:off x="469900" y="4861724"/>
            <a:ext cx="774700" cy="280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1BBB31F-91B7-48A7-A7ED-2B60165EA5C0}" type="datetime1">
              <a:rPr lang="fr-FR" smtClean="0"/>
              <a:t>02/09/2024</a:t>
            </a:fld>
            <a:endParaRPr/>
          </a:p>
        </p:txBody>
      </p:sp>
      <p:sp>
        <p:nvSpPr>
          <p:cNvPr id="183" name="Google Shape;183;p50"/>
          <p:cNvSpPr txBox="1">
            <a:spLocks noGrp="1"/>
          </p:cNvSpPr>
          <p:nvPr>
            <p:ph type="ftr" idx="11"/>
          </p:nvPr>
        </p:nvSpPr>
        <p:spPr>
          <a:xfrm>
            <a:off x="1244600" y="4861724"/>
            <a:ext cx="7194092" cy="28177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Institut Mines-Télécom Business School</a:t>
            </a:r>
            <a:endParaRPr/>
          </a:p>
        </p:txBody>
      </p:sp>
      <p:sp>
        <p:nvSpPr>
          <p:cNvPr id="184" name="Google Shape;184;p50"/>
          <p:cNvSpPr txBox="1">
            <a:spLocks noGrp="1"/>
          </p:cNvSpPr>
          <p:nvPr>
            <p:ph type="sldNum" idx="12"/>
          </p:nvPr>
        </p:nvSpPr>
        <p:spPr>
          <a:xfrm>
            <a:off x="8459788" y="4861724"/>
            <a:ext cx="600322" cy="2808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185" name="Google Shape;185;p50"/>
          <p:cNvSpPr txBox="1">
            <a:spLocks noGrp="1"/>
          </p:cNvSpPr>
          <p:nvPr>
            <p:ph type="title"/>
          </p:nvPr>
        </p:nvSpPr>
        <p:spPr>
          <a:xfrm>
            <a:off x="453551" y="529828"/>
            <a:ext cx="7985141" cy="273844"/>
          </a:xfrm>
          <a:prstGeom prst="rect">
            <a:avLst/>
          </a:prstGeom>
          <a:noFill/>
          <a:ln>
            <a:noFill/>
          </a:ln>
        </p:spPr>
        <p:txBody>
          <a:bodyPr spcFirstLastPara="1" wrap="square" lIns="91425" tIns="0" rIns="91425" bIns="0" anchor="ctr" anchorCtr="0">
            <a:norm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50"/>
          <p:cNvSpPr txBox="1">
            <a:spLocks noGrp="1"/>
          </p:cNvSpPr>
          <p:nvPr>
            <p:ph type="body" idx="1"/>
          </p:nvPr>
        </p:nvSpPr>
        <p:spPr>
          <a:xfrm>
            <a:off x="454025" y="807243"/>
            <a:ext cx="7985125" cy="530225"/>
          </a:xfrm>
          <a:prstGeom prst="rect">
            <a:avLst/>
          </a:prstGeom>
          <a:noFill/>
          <a:ln>
            <a:noFill/>
          </a:ln>
        </p:spPr>
        <p:txBody>
          <a:bodyPr spcFirstLastPara="1" wrap="square" lIns="91425" tIns="0" rIns="91425" bIns="45700" anchor="t" anchorCtr="0">
            <a:normAutofit/>
          </a:bodyPr>
          <a:lstStyle>
            <a:lvl1pPr marL="457200" lvl="0" indent="-228600" algn="l">
              <a:lnSpc>
                <a:spcPct val="85000"/>
              </a:lnSpc>
              <a:spcBef>
                <a:spcPts val="0"/>
              </a:spcBef>
              <a:spcAft>
                <a:spcPts val="0"/>
              </a:spcAft>
              <a:buClr>
                <a:schemeClr val="dk1"/>
              </a:buClr>
              <a:buSzPts val="1800"/>
              <a:buNone/>
              <a:defRPr sz="1800" b="0">
                <a:solidFill>
                  <a:schemeClr val="dk1"/>
                </a:solidFill>
                <a:latin typeface="Rockwell" panose="02060603020205020403" pitchFamily="18" charset="77"/>
              </a:defRPr>
            </a:lvl1pPr>
            <a:lvl2pPr marL="914400" lvl="1" indent="-228600" algn="l">
              <a:lnSpc>
                <a:spcPct val="90000"/>
              </a:lnSpc>
              <a:spcBef>
                <a:spcPts val="338"/>
              </a:spcBef>
              <a:spcAft>
                <a:spcPts val="0"/>
              </a:spcAft>
              <a:buClr>
                <a:schemeClr val="dk1"/>
              </a:buClr>
              <a:buSzPts val="2000"/>
              <a:buNone/>
              <a:defRPr sz="2000" b="0">
                <a:solidFill>
                  <a:schemeClr val="dk1"/>
                </a:solidFill>
              </a:defRPr>
            </a:lvl2pPr>
            <a:lvl3pPr marL="1371600" lvl="2" indent="-342900" algn="l">
              <a:lnSpc>
                <a:spcPct val="90000"/>
              </a:lnSpc>
              <a:spcBef>
                <a:spcPts val="338"/>
              </a:spcBef>
              <a:spcAft>
                <a:spcPts val="0"/>
              </a:spcAft>
              <a:buClr>
                <a:schemeClr val="dk1"/>
              </a:buClr>
              <a:buSzPts val="1800"/>
              <a:buChar char="•"/>
              <a:defRPr/>
            </a:lvl3pPr>
            <a:lvl4pPr marL="1828800" lvl="3" indent="-342900" algn="l">
              <a:lnSpc>
                <a:spcPct val="90000"/>
              </a:lnSpc>
              <a:spcBef>
                <a:spcPts val="338"/>
              </a:spcBef>
              <a:spcAft>
                <a:spcPts val="0"/>
              </a:spcAft>
              <a:buClr>
                <a:schemeClr val="dk1"/>
              </a:buClr>
              <a:buSzPts val="1800"/>
              <a:buChar char="•"/>
              <a:defRPr/>
            </a:lvl4pPr>
            <a:lvl5pPr marL="2286000" lvl="4" indent="-342900" algn="l">
              <a:lnSpc>
                <a:spcPct val="90000"/>
              </a:lnSpc>
              <a:spcBef>
                <a:spcPts val="338"/>
              </a:spcBef>
              <a:spcAft>
                <a:spcPts val="0"/>
              </a:spcAft>
              <a:buClr>
                <a:schemeClr val="dk1"/>
              </a:buClr>
              <a:buSzPts val="1800"/>
              <a:buChar char="•"/>
              <a:defRPr/>
            </a:lvl5pPr>
            <a:lvl6pPr marL="2743200" lvl="5" indent="-342900" algn="l">
              <a:lnSpc>
                <a:spcPct val="90000"/>
              </a:lnSpc>
              <a:spcBef>
                <a:spcPts val="338"/>
              </a:spcBef>
              <a:spcAft>
                <a:spcPts val="0"/>
              </a:spcAft>
              <a:buClr>
                <a:schemeClr val="dk1"/>
              </a:buClr>
              <a:buSzPts val="1800"/>
              <a:buChar char="•"/>
              <a:defRPr/>
            </a:lvl6pPr>
            <a:lvl7pPr marL="3200400" lvl="6" indent="-342900" algn="l">
              <a:lnSpc>
                <a:spcPct val="90000"/>
              </a:lnSpc>
              <a:spcBef>
                <a:spcPts val="338"/>
              </a:spcBef>
              <a:spcAft>
                <a:spcPts val="0"/>
              </a:spcAft>
              <a:buClr>
                <a:schemeClr val="dk1"/>
              </a:buClr>
              <a:buSzPts val="1800"/>
              <a:buChar char="•"/>
              <a:defRPr/>
            </a:lvl7pPr>
            <a:lvl8pPr marL="3657600" lvl="7" indent="-342900" algn="l">
              <a:lnSpc>
                <a:spcPct val="90000"/>
              </a:lnSpc>
              <a:spcBef>
                <a:spcPts val="338"/>
              </a:spcBef>
              <a:spcAft>
                <a:spcPts val="0"/>
              </a:spcAft>
              <a:buClr>
                <a:schemeClr val="dk1"/>
              </a:buClr>
              <a:buSzPts val="1800"/>
              <a:buChar char="•"/>
              <a:defRPr/>
            </a:lvl8pPr>
            <a:lvl9pPr marL="4114800" lvl="8" indent="-342900" algn="l">
              <a:lnSpc>
                <a:spcPct val="90000"/>
              </a:lnSpc>
              <a:spcBef>
                <a:spcPts val="338"/>
              </a:spcBef>
              <a:spcAft>
                <a:spcPts val="0"/>
              </a:spcAft>
              <a:buClr>
                <a:schemeClr val="dk1"/>
              </a:buClr>
              <a:buSzPts val="1800"/>
              <a:buChar char="•"/>
              <a:defRPr/>
            </a:lvl9pPr>
          </a:lstStyle>
          <a:p>
            <a:endParaRPr dirty="0"/>
          </a:p>
        </p:txBody>
      </p:sp>
      <p:cxnSp>
        <p:nvCxnSpPr>
          <p:cNvPr id="2" name="Connecteur droit 1">
            <a:extLst>
              <a:ext uri="{FF2B5EF4-FFF2-40B4-BE49-F238E27FC236}">
                <a16:creationId xmlns:a16="http://schemas.microsoft.com/office/drawing/2014/main" id="{0CB242EB-1F8D-AB7C-6873-12EDDFD2044B}"/>
              </a:ext>
            </a:extLst>
          </p:cNvPr>
          <p:cNvCxnSpPr>
            <a:cxnSpLocks/>
          </p:cNvCxnSpPr>
          <p:nvPr userDrawn="1"/>
        </p:nvCxnSpPr>
        <p:spPr>
          <a:xfrm flipV="1">
            <a:off x="-76200" y="1043492"/>
            <a:ext cx="508708" cy="50981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 name="Connecteur droit 2">
            <a:extLst>
              <a:ext uri="{FF2B5EF4-FFF2-40B4-BE49-F238E27FC236}">
                <a16:creationId xmlns:a16="http://schemas.microsoft.com/office/drawing/2014/main" id="{A82F441B-1314-FAE5-0E4D-B8E1D4C41409}"/>
              </a:ext>
            </a:extLst>
          </p:cNvPr>
          <p:cNvCxnSpPr>
            <a:cxnSpLocks/>
          </p:cNvCxnSpPr>
          <p:nvPr userDrawn="1"/>
        </p:nvCxnSpPr>
        <p:spPr>
          <a:xfrm flipV="1">
            <a:off x="1011218" y="-58615"/>
            <a:ext cx="495197" cy="491123"/>
          </a:xfrm>
          <a:prstGeom prst="line">
            <a:avLst/>
          </a:prstGeom>
          <a:ln w="12700"/>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453551" y="529828"/>
            <a:ext cx="7985141" cy="273844"/>
          </a:xfrm>
          <a:prstGeom prst="rect">
            <a:avLst/>
          </a:prstGeom>
          <a:noFill/>
          <a:ln>
            <a:noFill/>
          </a:ln>
        </p:spPr>
        <p:txBody>
          <a:bodyPr spcFirstLastPara="1" wrap="square" lIns="91425" tIns="0" rIns="91425" bIns="0" anchor="ctr" anchorCtr="0">
            <a:normAutofit/>
          </a:bodyPr>
          <a:lstStyle>
            <a:lvl1pPr marR="0" lvl="0" algn="l" rtl="0">
              <a:lnSpc>
                <a:spcPct val="85000"/>
              </a:lnSpc>
              <a:spcBef>
                <a:spcPts val="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32"/>
          <p:cNvSpPr txBox="1">
            <a:spLocks noGrp="1"/>
          </p:cNvSpPr>
          <p:nvPr>
            <p:ph type="body" idx="1"/>
          </p:nvPr>
        </p:nvSpPr>
        <p:spPr>
          <a:xfrm>
            <a:off x="453122" y="1476000"/>
            <a:ext cx="8006666" cy="329126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800"/>
              </a:spcBef>
              <a:spcAft>
                <a:spcPts val="0"/>
              </a:spcAft>
              <a:buClr>
                <a:schemeClr val="accent1"/>
              </a:buClr>
              <a:buSzPts val="1400"/>
              <a:buFont typeface="Arial"/>
              <a:buNone/>
              <a:defRPr sz="1400" b="1" i="0" u="none" strike="noStrike" cap="none">
                <a:solidFill>
                  <a:schemeClr val="accent1"/>
                </a:solidFill>
                <a:latin typeface="Arial"/>
                <a:ea typeface="Arial"/>
                <a:cs typeface="Arial"/>
                <a:sym typeface="Arial"/>
              </a:defRPr>
            </a:lvl1pPr>
            <a:lvl2pPr marL="914400" marR="0" lvl="1" indent="-228600" algn="l" rtl="0">
              <a:lnSpc>
                <a:spcPct val="90000"/>
              </a:lnSpc>
              <a:spcBef>
                <a:spcPts val="338"/>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338"/>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338"/>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338"/>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5752" algn="l" rtl="0">
              <a:lnSpc>
                <a:spcPct val="90000"/>
              </a:lnSpc>
              <a:spcBef>
                <a:spcPts val="338"/>
              </a:spcBef>
              <a:spcAft>
                <a:spcPts val="0"/>
              </a:spcAft>
              <a:buClr>
                <a:schemeClr val="dk1"/>
              </a:buClr>
              <a:buSzPts val="1215"/>
              <a:buFont typeface="Arial"/>
              <a:buChar char="•"/>
              <a:defRPr sz="1215" b="0" i="0" u="none" strike="noStrike" cap="none">
                <a:solidFill>
                  <a:schemeClr val="dk1"/>
                </a:solidFill>
                <a:latin typeface="Arial"/>
                <a:ea typeface="Arial"/>
                <a:cs typeface="Arial"/>
                <a:sym typeface="Arial"/>
              </a:defRPr>
            </a:lvl6pPr>
            <a:lvl7pPr marL="3200400" marR="0" lvl="6" indent="-305752" algn="l" rtl="0">
              <a:lnSpc>
                <a:spcPct val="90000"/>
              </a:lnSpc>
              <a:spcBef>
                <a:spcPts val="338"/>
              </a:spcBef>
              <a:spcAft>
                <a:spcPts val="0"/>
              </a:spcAft>
              <a:buClr>
                <a:schemeClr val="dk1"/>
              </a:buClr>
              <a:buSzPts val="1215"/>
              <a:buFont typeface="Arial"/>
              <a:buChar char="•"/>
              <a:defRPr sz="1215" b="0" i="0" u="none" strike="noStrike" cap="none">
                <a:solidFill>
                  <a:schemeClr val="dk1"/>
                </a:solidFill>
                <a:latin typeface="Arial"/>
                <a:ea typeface="Arial"/>
                <a:cs typeface="Arial"/>
                <a:sym typeface="Arial"/>
              </a:defRPr>
            </a:lvl7pPr>
            <a:lvl8pPr marL="3657600" marR="0" lvl="7" indent="-305752" algn="l" rtl="0">
              <a:lnSpc>
                <a:spcPct val="90000"/>
              </a:lnSpc>
              <a:spcBef>
                <a:spcPts val="338"/>
              </a:spcBef>
              <a:spcAft>
                <a:spcPts val="0"/>
              </a:spcAft>
              <a:buClr>
                <a:schemeClr val="dk1"/>
              </a:buClr>
              <a:buSzPts val="1215"/>
              <a:buFont typeface="Arial"/>
              <a:buChar char="•"/>
              <a:defRPr sz="1215" b="0" i="0" u="none" strike="noStrike" cap="none">
                <a:solidFill>
                  <a:schemeClr val="dk1"/>
                </a:solidFill>
                <a:latin typeface="Arial"/>
                <a:ea typeface="Arial"/>
                <a:cs typeface="Arial"/>
                <a:sym typeface="Arial"/>
              </a:defRPr>
            </a:lvl8pPr>
            <a:lvl9pPr marL="4114800" marR="0" lvl="8" indent="-305752" algn="l" rtl="0">
              <a:lnSpc>
                <a:spcPct val="90000"/>
              </a:lnSpc>
              <a:spcBef>
                <a:spcPts val="338"/>
              </a:spcBef>
              <a:spcAft>
                <a:spcPts val="0"/>
              </a:spcAft>
              <a:buClr>
                <a:schemeClr val="dk1"/>
              </a:buClr>
              <a:buSzPts val="1215"/>
              <a:buFont typeface="Arial"/>
              <a:buChar char="•"/>
              <a:defRPr sz="1215" b="0" i="0" u="none" strike="noStrike" cap="none">
                <a:solidFill>
                  <a:schemeClr val="dk1"/>
                </a:solidFill>
                <a:latin typeface="Arial"/>
                <a:ea typeface="Arial"/>
                <a:cs typeface="Arial"/>
                <a:sym typeface="Arial"/>
              </a:defRPr>
            </a:lvl9pPr>
          </a:lstStyle>
          <a:p>
            <a:endParaRPr dirty="0"/>
          </a:p>
        </p:txBody>
      </p:sp>
      <p:sp>
        <p:nvSpPr>
          <p:cNvPr id="12" name="Google Shape;12;p32"/>
          <p:cNvSpPr txBox="1">
            <a:spLocks noGrp="1"/>
          </p:cNvSpPr>
          <p:nvPr>
            <p:ph type="dt" idx="10"/>
          </p:nvPr>
        </p:nvSpPr>
        <p:spPr>
          <a:xfrm>
            <a:off x="469900" y="4861724"/>
            <a:ext cx="774700" cy="2808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chemeClr val="accent1"/>
                </a:solidFill>
                <a:latin typeface="Arial"/>
                <a:ea typeface="Arial"/>
                <a:cs typeface="Arial"/>
                <a:sym typeface="Arial"/>
              </a:defRPr>
            </a:lvl1pPr>
            <a:lvl2pPr marR="0" lvl="1" algn="l" rtl="0">
              <a:spcBef>
                <a:spcPts val="0"/>
              </a:spcBef>
              <a:spcAft>
                <a:spcPts val="0"/>
              </a:spcAft>
              <a:buSzPts val="1400"/>
              <a:buNone/>
              <a:defRPr sz="1053"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053"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053"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053"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053"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053"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053"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053" b="0" i="0" u="none" strike="noStrike" cap="none">
                <a:solidFill>
                  <a:schemeClr val="dk1"/>
                </a:solidFill>
                <a:latin typeface="Arial"/>
                <a:ea typeface="Arial"/>
                <a:cs typeface="Arial"/>
                <a:sym typeface="Arial"/>
              </a:defRPr>
            </a:lvl9pPr>
          </a:lstStyle>
          <a:p>
            <a:fld id="{CE3E8FEA-B8FB-4914-8B01-31ADDED676CD}" type="datetime1">
              <a:rPr lang="fr-FR" smtClean="0"/>
              <a:t>02/09/2024</a:t>
            </a:fld>
            <a:endParaRPr/>
          </a:p>
        </p:txBody>
      </p:sp>
      <p:sp>
        <p:nvSpPr>
          <p:cNvPr id="13" name="Google Shape;13;p32"/>
          <p:cNvSpPr txBox="1">
            <a:spLocks noGrp="1"/>
          </p:cNvSpPr>
          <p:nvPr>
            <p:ph type="ftr" idx="11"/>
          </p:nvPr>
        </p:nvSpPr>
        <p:spPr>
          <a:xfrm>
            <a:off x="1244600" y="4861724"/>
            <a:ext cx="7194092" cy="28177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chemeClr val="accent1"/>
                </a:solidFill>
                <a:latin typeface="Arial"/>
                <a:ea typeface="Arial"/>
                <a:cs typeface="Arial"/>
                <a:sym typeface="Arial"/>
              </a:defRPr>
            </a:lvl1pPr>
            <a:lvl2pPr marR="0" lvl="1" algn="l" rtl="0">
              <a:spcBef>
                <a:spcPts val="0"/>
              </a:spcBef>
              <a:spcAft>
                <a:spcPts val="0"/>
              </a:spcAft>
              <a:buSzPts val="1400"/>
              <a:buNone/>
              <a:defRPr sz="1053"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053"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053"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053"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053"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053"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053"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053" b="0" i="0" u="none" strike="noStrike" cap="none">
                <a:solidFill>
                  <a:schemeClr val="dk1"/>
                </a:solidFill>
                <a:latin typeface="Arial"/>
                <a:ea typeface="Arial"/>
                <a:cs typeface="Arial"/>
                <a:sym typeface="Arial"/>
              </a:defRPr>
            </a:lvl9pPr>
          </a:lstStyle>
          <a:p>
            <a:r>
              <a:rPr lang="fr-FR"/>
              <a:t>Institut Mines-Télécom Business School</a:t>
            </a:r>
            <a:endParaRPr/>
          </a:p>
        </p:txBody>
      </p:sp>
      <p:sp>
        <p:nvSpPr>
          <p:cNvPr id="14" name="Google Shape;14;p32"/>
          <p:cNvSpPr txBox="1">
            <a:spLocks noGrp="1"/>
          </p:cNvSpPr>
          <p:nvPr>
            <p:ph type="sldNum" idx="12"/>
          </p:nvPr>
        </p:nvSpPr>
        <p:spPr>
          <a:xfrm>
            <a:off x="8459788" y="4861724"/>
            <a:ext cx="600322" cy="2808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chemeClr val="accent1"/>
                </a:solidFill>
                <a:latin typeface="Arial"/>
                <a:ea typeface="Arial"/>
                <a:cs typeface="Arial"/>
                <a:sym typeface="Arial"/>
              </a:defRPr>
            </a:lvl1pPr>
            <a:lvl2pPr marL="0" marR="0" lvl="1" indent="0" algn="r" rtl="0">
              <a:spcBef>
                <a:spcPts val="0"/>
              </a:spcBef>
              <a:buNone/>
              <a:defRPr sz="800" b="0" i="0" u="none" strike="noStrike" cap="none">
                <a:solidFill>
                  <a:schemeClr val="accent1"/>
                </a:solidFill>
                <a:latin typeface="Arial"/>
                <a:ea typeface="Arial"/>
                <a:cs typeface="Arial"/>
                <a:sym typeface="Arial"/>
              </a:defRPr>
            </a:lvl2pPr>
            <a:lvl3pPr marL="0" marR="0" lvl="2" indent="0" algn="r" rtl="0">
              <a:spcBef>
                <a:spcPts val="0"/>
              </a:spcBef>
              <a:buNone/>
              <a:defRPr sz="800" b="0" i="0" u="none" strike="noStrike" cap="none">
                <a:solidFill>
                  <a:schemeClr val="accent1"/>
                </a:solidFill>
                <a:latin typeface="Arial"/>
                <a:ea typeface="Arial"/>
                <a:cs typeface="Arial"/>
                <a:sym typeface="Arial"/>
              </a:defRPr>
            </a:lvl3pPr>
            <a:lvl4pPr marL="0" marR="0" lvl="3" indent="0" algn="r" rtl="0">
              <a:spcBef>
                <a:spcPts val="0"/>
              </a:spcBef>
              <a:buNone/>
              <a:defRPr sz="800" b="0" i="0" u="none" strike="noStrike" cap="none">
                <a:solidFill>
                  <a:schemeClr val="accent1"/>
                </a:solidFill>
                <a:latin typeface="Arial"/>
                <a:ea typeface="Arial"/>
                <a:cs typeface="Arial"/>
                <a:sym typeface="Arial"/>
              </a:defRPr>
            </a:lvl4pPr>
            <a:lvl5pPr marL="0" marR="0" lvl="4" indent="0" algn="r" rtl="0">
              <a:spcBef>
                <a:spcPts val="0"/>
              </a:spcBef>
              <a:buNone/>
              <a:defRPr sz="800" b="0" i="0" u="none" strike="noStrike" cap="none">
                <a:solidFill>
                  <a:schemeClr val="accent1"/>
                </a:solidFill>
                <a:latin typeface="Arial"/>
                <a:ea typeface="Arial"/>
                <a:cs typeface="Arial"/>
                <a:sym typeface="Arial"/>
              </a:defRPr>
            </a:lvl5pPr>
            <a:lvl6pPr marL="0" marR="0" lvl="5" indent="0" algn="r" rtl="0">
              <a:spcBef>
                <a:spcPts val="0"/>
              </a:spcBef>
              <a:buNone/>
              <a:defRPr sz="800" b="0" i="0" u="none" strike="noStrike" cap="none">
                <a:solidFill>
                  <a:schemeClr val="accent1"/>
                </a:solidFill>
                <a:latin typeface="Arial"/>
                <a:ea typeface="Arial"/>
                <a:cs typeface="Arial"/>
                <a:sym typeface="Arial"/>
              </a:defRPr>
            </a:lvl6pPr>
            <a:lvl7pPr marL="0" marR="0" lvl="6" indent="0" algn="r" rtl="0">
              <a:spcBef>
                <a:spcPts val="0"/>
              </a:spcBef>
              <a:buNone/>
              <a:defRPr sz="800" b="0" i="0" u="none" strike="noStrike" cap="none">
                <a:solidFill>
                  <a:schemeClr val="accent1"/>
                </a:solidFill>
                <a:latin typeface="Arial"/>
                <a:ea typeface="Arial"/>
                <a:cs typeface="Arial"/>
                <a:sym typeface="Arial"/>
              </a:defRPr>
            </a:lvl7pPr>
            <a:lvl8pPr marL="0" marR="0" lvl="7" indent="0" algn="r" rtl="0">
              <a:spcBef>
                <a:spcPts val="0"/>
              </a:spcBef>
              <a:buNone/>
              <a:defRPr sz="800" b="0" i="0" u="none" strike="noStrike" cap="none">
                <a:solidFill>
                  <a:schemeClr val="accent1"/>
                </a:solidFill>
                <a:latin typeface="Arial"/>
                <a:ea typeface="Arial"/>
                <a:cs typeface="Arial"/>
                <a:sym typeface="Arial"/>
              </a:defRPr>
            </a:lvl8pPr>
            <a:lvl9pPr marL="0" marR="0" lvl="8" indent="0" algn="r" rtl="0">
              <a:spcBef>
                <a:spcPts val="0"/>
              </a:spcBef>
              <a:buNone/>
              <a:defRPr sz="8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651" r:id="rId3"/>
    <p:sldLayoutId id="2147483652" r:id="rId4"/>
    <p:sldLayoutId id="2147483653" r:id="rId5"/>
    <p:sldLayoutId id="2147483655" r:id="rId6"/>
    <p:sldLayoutId id="2147483656" r:id="rId7"/>
    <p:sldLayoutId id="2147483659" r:id="rId8"/>
    <p:sldLayoutId id="2147483666" r:id="rId9"/>
    <p:sldLayoutId id="2147483687" r:id="rId10"/>
    <p:sldLayoutId id="2147483669" r:id="rId11"/>
    <p:sldLayoutId id="2147483716" r:id="rId12"/>
    <p:sldLayoutId id="2147483712"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329">
          <p15:clr>
            <a:srgbClr val="F26B43"/>
          </p15:clr>
        </p15:guide>
        <p15:guide id="2" pos="340">
          <p15:clr>
            <a:srgbClr val="F26B43"/>
          </p15:clr>
        </p15:guide>
        <p15:guide id="3" orient="horz" pos="9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hyperlink" Target="mailto:audrey.stavrevitch@imt-bs.eu"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hyperlink" Target="mailto:sophie.sousa@imt-bs.eu"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hyperlink" Target="mailto:international@imt-bs.eu"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0.jfif"/><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36.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38.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1.jpeg"/><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MediathequeIMTBSTSP/" TargetMode="External"/><Relationship Id="rId2" Type="http://schemas.openxmlformats.org/officeDocument/2006/relationships/hyperlink" Target="mailto:mediatheque@imtbs-tsp.eu" TargetMode="Externa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twitter.com/media_imtbstsp"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jpg"/><Relationship Id="rId5" Type="http://schemas.openxmlformats.org/officeDocument/2006/relationships/hyperlink" Target="mailto:kanika.kotwal@imt-bs.eu" TargetMode="External"/><Relationship Id="rId4" Type="http://schemas.openxmlformats.org/officeDocument/2006/relationships/hyperlink" Target="mailto:international.registration@imt-bs.eu"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imt-bs.eu/"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hyperlink" Target="mailto:communication@imt-bs.eu"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chart" Target="../charts/chart3.xml"/><Relationship Id="rId5" Type="http://schemas.openxmlformats.org/officeDocument/2006/relationships/image" Target="../media/image56.jpg"/><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Colors" Target="../diagrams/colors1.xml"/><Relationship Id="rId11" Type="http://schemas.openxmlformats.org/officeDocument/2006/relationships/image" Target="../media/image18.png"/><Relationship Id="rId5" Type="http://schemas.openxmlformats.org/officeDocument/2006/relationships/diagramQuickStyle" Target="../diagrams/quickStyle1.xml"/><Relationship Id="rId10" Type="http://schemas.openxmlformats.org/officeDocument/2006/relationships/image" Target="../media/image17.png"/><Relationship Id="rId4" Type="http://schemas.openxmlformats.org/officeDocument/2006/relationships/diagramLayout" Target="../diagrams/layout1.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5" name="Sous-titre 4">
            <a:extLst>
              <a:ext uri="{FF2B5EF4-FFF2-40B4-BE49-F238E27FC236}">
                <a16:creationId xmlns:a16="http://schemas.microsoft.com/office/drawing/2014/main" id="{5D48E7DD-F689-A059-9064-7B74F76F2F39}"/>
              </a:ext>
            </a:extLst>
          </p:cNvPr>
          <p:cNvSpPr>
            <a:spLocks noGrp="1"/>
          </p:cNvSpPr>
          <p:nvPr>
            <p:ph type="subTitle" idx="1"/>
          </p:nvPr>
        </p:nvSpPr>
        <p:spPr>
          <a:xfrm>
            <a:off x="1106163" y="2024576"/>
            <a:ext cx="2890104" cy="369332"/>
          </a:xfrm>
        </p:spPr>
        <p:txBody>
          <a:bodyPr/>
          <a:lstStyle/>
          <a:p>
            <a:r>
              <a:rPr lang="fr-FR" dirty="0"/>
              <a:t>2024 </a:t>
            </a:r>
            <a:r>
              <a:rPr lang="fr-FR" dirty="0" err="1"/>
              <a:t>intake</a:t>
            </a:r>
            <a:r>
              <a:rPr lang="fr-FR" dirty="0"/>
              <a:t> – 2</a:t>
            </a:r>
            <a:r>
              <a:rPr lang="fr-FR" baseline="30000" dirty="0"/>
              <a:t>nd</a:t>
            </a:r>
            <a:r>
              <a:rPr lang="fr-FR" dirty="0"/>
              <a:t> </a:t>
            </a:r>
            <a:r>
              <a:rPr lang="fr-FR" dirty="0" err="1"/>
              <a:t>Septembr</a:t>
            </a:r>
            <a:r>
              <a:rPr lang="fr-FR" dirty="0"/>
              <a:t> to 6</a:t>
            </a:r>
            <a:r>
              <a:rPr lang="fr-FR" baseline="30000" dirty="0"/>
              <a:t>th</a:t>
            </a:r>
            <a:r>
              <a:rPr lang="fr-FR" dirty="0"/>
              <a:t> </a:t>
            </a:r>
            <a:r>
              <a:rPr lang="fr-FR" dirty="0" err="1"/>
              <a:t>September</a:t>
            </a:r>
            <a:endParaRPr lang="fr-FR" dirty="0"/>
          </a:p>
        </p:txBody>
      </p:sp>
      <p:pic>
        <p:nvPicPr>
          <p:cNvPr id="4" name="Image 3">
            <a:extLst>
              <a:ext uri="{FF2B5EF4-FFF2-40B4-BE49-F238E27FC236}">
                <a16:creationId xmlns:a16="http://schemas.microsoft.com/office/drawing/2014/main" id="{9ACB234F-0CA2-3948-FCBC-CEF41DB46A30}"/>
              </a:ext>
            </a:extLst>
          </p:cNvPr>
          <p:cNvPicPr>
            <a:picLocks noChangeAspect="1"/>
          </p:cNvPicPr>
          <p:nvPr/>
        </p:nvPicPr>
        <p:blipFill rotWithShape="1">
          <a:blip r:embed="rId3"/>
          <a:srcRect l="18970"/>
          <a:stretch/>
        </p:blipFill>
        <p:spPr>
          <a:xfrm>
            <a:off x="284400" y="4447210"/>
            <a:ext cx="3612351" cy="500852"/>
          </a:xfrm>
          <a:prstGeom prst="rect">
            <a:avLst/>
          </a:prstGeom>
        </p:spPr>
      </p:pic>
      <p:sp>
        <p:nvSpPr>
          <p:cNvPr id="6" name="Titre 1">
            <a:extLst>
              <a:ext uri="{FF2B5EF4-FFF2-40B4-BE49-F238E27FC236}">
                <a16:creationId xmlns:a16="http://schemas.microsoft.com/office/drawing/2014/main" id="{62D7B63A-230C-5D95-E208-D2D389D6B01D}"/>
              </a:ext>
            </a:extLst>
          </p:cNvPr>
          <p:cNvSpPr>
            <a:spLocks noGrp="1"/>
          </p:cNvSpPr>
          <p:nvPr>
            <p:ph type="ctrTitle"/>
          </p:nvPr>
        </p:nvSpPr>
        <p:spPr>
          <a:xfrm>
            <a:off x="872198" y="2559025"/>
            <a:ext cx="4030393" cy="1437242"/>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a:solidFill>
                  <a:schemeClr val="bg1"/>
                </a:solidFill>
                <a:effectLst>
                  <a:outerShdw blurRad="38100" dist="38100" dir="2700000" algn="tl">
                    <a:srgbClr val="000000">
                      <a:alpha val="43137"/>
                    </a:srgbClr>
                  </a:outerShdw>
                </a:effectLst>
                <a:latin typeface="+mj-lt"/>
                <a:cs typeface="Calibri" panose="020F0502020204030204" pitchFamily="34" charset="0"/>
              </a:rPr>
              <a:t>INTERNATIONAL</a:t>
            </a:r>
            <a:br>
              <a:rPr lang="en-US" dirty="0">
                <a:solidFill>
                  <a:schemeClr val="bg1"/>
                </a:solidFill>
                <a:effectLst>
                  <a:outerShdw blurRad="38100" dist="38100" dir="2700000" algn="tl">
                    <a:srgbClr val="000000">
                      <a:alpha val="43137"/>
                    </a:srgbClr>
                  </a:outerShdw>
                </a:effectLst>
                <a:latin typeface="+mj-lt"/>
                <a:cs typeface="Calibri" panose="020F0502020204030204" pitchFamily="34" charset="0"/>
              </a:rPr>
            </a:br>
            <a:r>
              <a:rPr lang="en-US" dirty="0">
                <a:solidFill>
                  <a:schemeClr val="bg1"/>
                </a:solidFill>
                <a:effectLst>
                  <a:outerShdw blurRad="38100" dist="38100" dir="2700000" algn="tl">
                    <a:srgbClr val="000000">
                      <a:alpha val="43137"/>
                    </a:srgbClr>
                  </a:outerShdw>
                </a:effectLst>
                <a:latin typeface="+mj-lt"/>
                <a:cs typeface="Calibri" panose="020F0502020204030204" pitchFamily="34" charset="0"/>
              </a:rPr>
              <a:t>STUDENTS’ ORIENTATION</a:t>
            </a:r>
            <a:endParaRPr lang="fr-FR" dirty="0">
              <a:latin typeface="+mj-lt"/>
            </a:endParaRPr>
          </a:p>
        </p:txBody>
      </p:sp>
    </p:spTree>
    <p:extLst>
      <p:ext uri="{BB962C8B-B14F-4D97-AF65-F5344CB8AC3E}">
        <p14:creationId xmlns:p14="http://schemas.microsoft.com/office/powerpoint/2010/main" val="12722142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a:xfrm>
            <a:off x="2120210" y="1544477"/>
            <a:ext cx="5638938" cy="642132"/>
          </a:xfrm>
        </p:spPr>
        <p:txBody>
          <a:bodyPr/>
          <a:lstStyle/>
          <a:p>
            <a:pPr>
              <a:defRPr/>
            </a:pPr>
            <a:r>
              <a:rPr lang="en-US" sz="2800" dirty="0"/>
              <a:t>Learning French on campus !</a:t>
            </a:r>
            <a:endParaRPr lang="fr-FR" sz="2800" dirty="0"/>
          </a:p>
        </p:txBody>
      </p:sp>
      <p:pic>
        <p:nvPicPr>
          <p:cNvPr id="6" name="Image 5">
            <a:extLst>
              <a:ext uri="{FF2B5EF4-FFF2-40B4-BE49-F238E27FC236}">
                <a16:creationId xmlns:a16="http://schemas.microsoft.com/office/drawing/2014/main" id="{B7AEA02A-8C18-4307-BB77-2C0E66318B1D}"/>
              </a:ext>
            </a:extLst>
          </p:cNvPr>
          <p:cNvPicPr>
            <a:picLocks noChangeAspect="1"/>
          </p:cNvPicPr>
          <p:nvPr/>
        </p:nvPicPr>
        <p:blipFill>
          <a:blip r:embed="rId3"/>
          <a:stretch>
            <a:fillRect/>
          </a:stretch>
        </p:blipFill>
        <p:spPr>
          <a:xfrm>
            <a:off x="738612" y="2563076"/>
            <a:ext cx="4303839" cy="2222564"/>
          </a:xfrm>
          <a:prstGeom prst="rect">
            <a:avLst/>
          </a:prstGeom>
        </p:spPr>
      </p:pic>
    </p:spTree>
    <p:extLst>
      <p:ext uri="{BB962C8B-B14F-4D97-AF65-F5344CB8AC3E}">
        <p14:creationId xmlns:p14="http://schemas.microsoft.com/office/powerpoint/2010/main" val="34986873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idx="10"/>
          </p:nvPr>
        </p:nvSpPr>
        <p:spPr/>
        <p:txBody>
          <a:bodyPr/>
          <a:lstStyle/>
          <a:p>
            <a:pPr>
              <a:defRPr/>
            </a:pPr>
            <a:fld id="{01007622-4A3F-4FC7-8702-478A57BFF906}" type="datetime1">
              <a:rPr lang="fr-FR" smtClean="0"/>
              <a:t>02/09/2024</a:t>
            </a:fld>
            <a:endParaRPr lang="fr-FR"/>
          </a:p>
        </p:txBody>
      </p:sp>
      <p:sp>
        <p:nvSpPr>
          <p:cNvPr id="4" name="Espace réservé du pied de page 3"/>
          <p:cNvSpPr>
            <a:spLocks noGrp="1"/>
          </p:cNvSpPr>
          <p:nvPr>
            <p:ph type="ftr" idx="11"/>
          </p:nvPr>
        </p:nvSpPr>
        <p:spPr/>
        <p:txBody>
          <a:bodyPr/>
          <a:lstStyle/>
          <a:p>
            <a:pPr>
              <a:defRPr/>
            </a:pPr>
            <a:r>
              <a:rPr lang="fr-FR"/>
              <a:t>Rentrée internationale</a:t>
            </a:r>
          </a:p>
        </p:txBody>
      </p:sp>
      <p:sp>
        <p:nvSpPr>
          <p:cNvPr id="5" name="Espace réservé du numéro de diapositive 4"/>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fr-FR" smtClean="0"/>
              <a:t>11</a:t>
            </a:fld>
            <a:endParaRPr lang="fr-FR"/>
          </a:p>
        </p:txBody>
      </p:sp>
      <p:sp>
        <p:nvSpPr>
          <p:cNvPr id="6" name="Titre 5"/>
          <p:cNvSpPr>
            <a:spLocks noGrp="1"/>
          </p:cNvSpPr>
          <p:nvPr>
            <p:ph type="title"/>
          </p:nvPr>
        </p:nvSpPr>
        <p:spPr>
          <a:xfrm>
            <a:off x="325583" y="637225"/>
            <a:ext cx="3844636" cy="273844"/>
          </a:xfrm>
          <a:solidFill>
            <a:schemeClr val="bg1"/>
          </a:solidFill>
        </p:spPr>
        <p:txBody>
          <a:bodyPr>
            <a:normAutofit fontScale="90000"/>
          </a:bodyPr>
          <a:lstStyle/>
          <a:p>
            <a:r>
              <a:rPr lang="fr-FR" dirty="0"/>
              <a:t>Learning French and about France through the semester </a:t>
            </a:r>
          </a:p>
        </p:txBody>
      </p:sp>
      <p:pic>
        <p:nvPicPr>
          <p:cNvPr id="11" name="Image 10">
            <a:extLst>
              <a:ext uri="{FF2B5EF4-FFF2-40B4-BE49-F238E27FC236}">
                <a16:creationId xmlns:a16="http://schemas.microsoft.com/office/drawing/2014/main" id="{460572F5-61A5-48B7-8434-1169BA874EF2}"/>
              </a:ext>
            </a:extLst>
          </p:cNvPr>
          <p:cNvPicPr>
            <a:picLocks noChangeAspect="1"/>
          </p:cNvPicPr>
          <p:nvPr/>
        </p:nvPicPr>
        <p:blipFill>
          <a:blip r:embed="rId2"/>
          <a:stretch>
            <a:fillRect/>
          </a:stretch>
        </p:blipFill>
        <p:spPr>
          <a:xfrm>
            <a:off x="3865733" y="8591"/>
            <a:ext cx="3089901" cy="5134909"/>
          </a:xfrm>
          <a:prstGeom prst="rect">
            <a:avLst/>
          </a:prstGeom>
        </p:spPr>
      </p:pic>
    </p:spTree>
    <p:extLst>
      <p:ext uri="{BB962C8B-B14F-4D97-AF65-F5344CB8AC3E}">
        <p14:creationId xmlns:p14="http://schemas.microsoft.com/office/powerpoint/2010/main" val="3499482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80" name="Google Shape;480;p12"/>
          <p:cNvSpPr txBox="1">
            <a:spLocks noGrp="1"/>
          </p:cNvSpPr>
          <p:nvPr>
            <p:ph type="body" idx="1"/>
          </p:nvPr>
        </p:nvSpPr>
        <p:spPr bwMode="auto">
          <a:xfrm>
            <a:off x="243149" y="1879572"/>
            <a:ext cx="3600000" cy="2619199"/>
          </a:xfrm>
          <a:prstGeom prst="rect">
            <a:avLst/>
          </a:prstGeom>
          <a:noFill/>
          <a:ln>
            <a:noFill/>
          </a:ln>
        </p:spPr>
        <p:txBody>
          <a:bodyPr spcFirstLastPara="1" wrap="square" lIns="91425" tIns="45700" rIns="91425" bIns="45700" anchor="t" anchorCtr="0">
            <a:normAutofit/>
          </a:bodyPr>
          <a:lstStyle/>
          <a:p>
            <a:pPr marL="0" lvl="0" indent="0" algn="l">
              <a:lnSpc>
                <a:spcPct val="90000"/>
              </a:lnSpc>
              <a:spcBef>
                <a:spcPts val="0"/>
              </a:spcBef>
              <a:spcAft>
                <a:spcPts val="0"/>
              </a:spcAft>
              <a:buClr>
                <a:schemeClr val="accent1"/>
              </a:buClr>
              <a:buSzPts val="1400"/>
              <a:buNone/>
              <a:defRPr/>
            </a:pPr>
            <a:r>
              <a:rPr lang="en-US" dirty="0"/>
              <a:t>Tuesday 3 to Saturday September 7</a:t>
            </a:r>
          </a:p>
          <a:p>
            <a:pPr marL="0" lvl="0" indent="0" algn="l">
              <a:lnSpc>
                <a:spcPct val="90000"/>
              </a:lnSpc>
              <a:spcBef>
                <a:spcPts val="0"/>
              </a:spcBef>
              <a:spcAft>
                <a:spcPts val="0"/>
              </a:spcAft>
              <a:buClr>
                <a:schemeClr val="accent1"/>
              </a:buClr>
              <a:buSzPts val="1400"/>
              <a:buNone/>
              <a:defRPr/>
            </a:pPr>
            <a:endParaRPr lang="en-US" dirty="0"/>
          </a:p>
          <a:p>
            <a:pPr marL="0" indent="0">
              <a:spcBef>
                <a:spcPts val="0"/>
              </a:spcBef>
              <a:buSzPts val="1400"/>
              <a:defRPr/>
            </a:pPr>
            <a:r>
              <a:rPr lang="en-US" dirty="0"/>
              <a:t>22h30 immersion in French language and culture </a:t>
            </a:r>
          </a:p>
          <a:p>
            <a:pPr marL="285750" lvl="0" indent="-285750" algn="l">
              <a:lnSpc>
                <a:spcPct val="90000"/>
              </a:lnSpc>
              <a:spcBef>
                <a:spcPts val="0"/>
              </a:spcBef>
              <a:spcAft>
                <a:spcPts val="0"/>
              </a:spcAft>
              <a:buClr>
                <a:schemeClr val="accent1"/>
              </a:buClr>
              <a:buSzPts val="1400"/>
              <a:buFont typeface="Courier New" panose="02070309020205020404" pitchFamily="49" charset="0"/>
              <a:buChar char="o"/>
              <a:defRPr/>
            </a:pPr>
            <a:endParaRPr lang="en-US" dirty="0"/>
          </a:p>
          <a:p>
            <a:pPr marL="742950" lvl="1" indent="-285750">
              <a:lnSpc>
                <a:spcPct val="150000"/>
              </a:lnSpc>
              <a:spcBef>
                <a:spcPts val="0"/>
              </a:spcBef>
              <a:buClr>
                <a:schemeClr val="accent1"/>
              </a:buClr>
              <a:buSzPts val="1400"/>
              <a:buFont typeface="Arial" panose="020B0604020202020204" pitchFamily="34" charset="0"/>
              <a:buChar char="•"/>
              <a:defRPr/>
            </a:pPr>
            <a:r>
              <a:rPr lang="en-US" dirty="0"/>
              <a:t>Integrate and make friends</a:t>
            </a:r>
          </a:p>
          <a:p>
            <a:pPr marL="742950" lvl="1" indent="-285750">
              <a:lnSpc>
                <a:spcPct val="150000"/>
              </a:lnSpc>
              <a:spcBef>
                <a:spcPts val="0"/>
              </a:spcBef>
              <a:buClr>
                <a:schemeClr val="accent1"/>
              </a:buClr>
              <a:buSzPts val="1400"/>
              <a:buFont typeface="Arial" panose="020B0604020202020204" pitchFamily="34" charset="0"/>
              <a:buChar char="•"/>
              <a:defRPr/>
            </a:pPr>
            <a:r>
              <a:rPr lang="en-US" dirty="0"/>
              <a:t>Discover your new environment</a:t>
            </a:r>
          </a:p>
          <a:p>
            <a:pPr marL="742950" lvl="1" indent="-285750">
              <a:lnSpc>
                <a:spcPct val="150000"/>
              </a:lnSpc>
              <a:spcBef>
                <a:spcPts val="0"/>
              </a:spcBef>
              <a:buClr>
                <a:schemeClr val="accent1"/>
              </a:buClr>
              <a:buSzPts val="1400"/>
              <a:buFont typeface="Arial" panose="020B0604020202020204" pitchFamily="34" charset="0"/>
              <a:buChar char="•"/>
              <a:defRPr/>
            </a:pPr>
            <a:r>
              <a:rPr lang="en-US" dirty="0"/>
              <a:t>Be more confident</a:t>
            </a:r>
          </a:p>
          <a:p>
            <a:pPr marL="742950" lvl="1" indent="-285750">
              <a:lnSpc>
                <a:spcPct val="150000"/>
              </a:lnSpc>
              <a:spcBef>
                <a:spcPts val="0"/>
              </a:spcBef>
              <a:buClr>
                <a:schemeClr val="accent1"/>
              </a:buClr>
              <a:buSzPts val="1400"/>
              <a:buFont typeface="Arial" panose="020B0604020202020204" pitchFamily="34" charset="0"/>
              <a:buChar char="•"/>
              <a:defRPr/>
            </a:pPr>
            <a:r>
              <a:rPr lang="en-US" dirty="0"/>
              <a:t>Have fun </a:t>
            </a:r>
          </a:p>
          <a:p>
            <a:pPr marL="742950" lvl="1" indent="-285750">
              <a:spcBef>
                <a:spcPts val="0"/>
              </a:spcBef>
              <a:buClr>
                <a:schemeClr val="accent1"/>
              </a:buClr>
              <a:buSzPts val="1400"/>
              <a:buFont typeface="Arial" panose="020B0604020202020204" pitchFamily="34" charset="0"/>
              <a:buChar char="•"/>
              <a:defRPr/>
            </a:pPr>
            <a:endParaRPr lang="en-US" dirty="0"/>
          </a:p>
          <a:p>
            <a:pPr marL="457200" lvl="1" indent="0">
              <a:spcBef>
                <a:spcPts val="0"/>
              </a:spcBef>
              <a:buClr>
                <a:schemeClr val="accent1"/>
              </a:buClr>
              <a:buSzPts val="1400"/>
              <a:defRPr/>
            </a:pPr>
            <a:endParaRPr dirty="0"/>
          </a:p>
        </p:txBody>
      </p:sp>
      <p:sp>
        <p:nvSpPr>
          <p:cNvPr id="481" name="Google Shape;481;p12"/>
          <p:cNvSpPr txBox="1">
            <a:spLocks noGrp="1"/>
          </p:cNvSpPr>
          <p:nvPr>
            <p:ph type="dt" idx="10"/>
          </p:nvPr>
        </p:nvSpPr>
        <p:spPr bwMode="auto">
          <a:prstGeom prst="rect">
            <a:avLst/>
          </a:prstGeom>
          <a:noFill/>
          <a:ln>
            <a:noFill/>
          </a:ln>
        </p:spPr>
        <p:txBody>
          <a:bodyPr spcFirstLastPara="1" wrap="square" lIns="91425" tIns="45700" rIns="91425" bIns="45700" anchor="ctr" anchorCtr="0">
            <a:noAutofit/>
          </a:bodyPr>
          <a:lstStyle/>
          <a:p>
            <a:pPr marL="0" lvl="0" indent="0" algn="l">
              <a:spcBef>
                <a:spcPts val="0"/>
              </a:spcBef>
              <a:spcAft>
                <a:spcPts val="0"/>
              </a:spcAft>
              <a:buNone/>
              <a:defRPr/>
            </a:pPr>
            <a:fld id="{8873EC0E-5E83-493F-9F48-CE2F2AEF1FE6}" type="datetime1">
              <a:rPr lang="fr-FR" smtClean="0"/>
              <a:t>02/09/2024</a:t>
            </a:fld>
            <a:endParaRPr/>
          </a:p>
        </p:txBody>
      </p:sp>
      <p:sp>
        <p:nvSpPr>
          <p:cNvPr id="482" name="Google Shape;482;p12"/>
          <p:cNvSpPr txBox="1">
            <a:spLocks noGrp="1"/>
          </p:cNvSpPr>
          <p:nvPr>
            <p:ph type="ftr" idx="11"/>
          </p:nvPr>
        </p:nvSpPr>
        <p:spPr bwMode="auto">
          <a:prstGeom prst="rect">
            <a:avLst/>
          </a:prstGeom>
          <a:noFill/>
          <a:ln>
            <a:noFill/>
          </a:ln>
        </p:spPr>
        <p:txBody>
          <a:bodyPr spcFirstLastPara="1" wrap="square" lIns="91425" tIns="45700" rIns="91425" bIns="45700" anchor="ctr" anchorCtr="0">
            <a:noAutofit/>
          </a:bodyPr>
          <a:lstStyle/>
          <a:p>
            <a:pPr marL="0" lvl="0" indent="0" algn="l">
              <a:spcBef>
                <a:spcPts val="0"/>
              </a:spcBef>
              <a:spcAft>
                <a:spcPts val="0"/>
              </a:spcAft>
              <a:buNone/>
              <a:defRPr/>
            </a:pPr>
            <a:r>
              <a:rPr lang="fr-FR"/>
              <a:t>Rentrée internationale</a:t>
            </a:r>
            <a:endParaRPr/>
          </a:p>
        </p:txBody>
      </p:sp>
      <p:sp>
        <p:nvSpPr>
          <p:cNvPr id="483" name="Google Shape;483;p12"/>
          <p:cNvSpPr txBox="1">
            <a:spLocks noGrp="1"/>
          </p:cNvSpPr>
          <p:nvPr>
            <p:ph type="sldNum" idx="12"/>
          </p:nvPr>
        </p:nvSpPr>
        <p:spPr bwMode="auto">
          <a:prstGeom prst="rect">
            <a:avLst/>
          </a:prstGeom>
          <a:noFill/>
          <a:ln>
            <a:noFill/>
          </a:ln>
        </p:spPr>
        <p:txBody>
          <a:bodyPr spcFirstLastPara="1" wrap="square" lIns="91425" tIns="45700" rIns="91425" bIns="45700" anchor="ctr" anchorCtr="0">
            <a:noAutofit/>
          </a:bodyPr>
          <a:lstStyle/>
          <a:p>
            <a:pPr marL="0" lvl="0" indent="0" algn="r">
              <a:spcBef>
                <a:spcPts val="0"/>
              </a:spcBef>
              <a:spcAft>
                <a:spcPts val="0"/>
              </a:spcAft>
              <a:buNone/>
              <a:defRPr/>
            </a:pPr>
            <a:fld id="{00000000-1234-1234-1234-123412341234}" type="slidenum">
              <a:rPr lang="fr-FR"/>
              <a:t>12</a:t>
            </a:fld>
            <a:endParaRPr/>
          </a:p>
        </p:txBody>
      </p:sp>
      <p:sp>
        <p:nvSpPr>
          <p:cNvPr id="484" name="Google Shape;484;p12"/>
          <p:cNvSpPr txBox="1">
            <a:spLocks noGrp="1"/>
          </p:cNvSpPr>
          <p:nvPr>
            <p:ph type="title"/>
          </p:nvPr>
        </p:nvSpPr>
        <p:spPr bwMode="auto">
          <a:prstGeom prst="rect">
            <a:avLst/>
          </a:prstGeom>
          <a:noFill/>
          <a:ln>
            <a:noFill/>
          </a:ln>
        </p:spPr>
        <p:txBody>
          <a:bodyPr spcFirstLastPara="1" wrap="square" lIns="91425" tIns="0" rIns="91425" bIns="0" anchor="ctr" anchorCtr="0">
            <a:normAutofit/>
          </a:bodyPr>
          <a:lstStyle/>
          <a:p>
            <a:pPr marL="0" lvl="0" indent="0" algn="l">
              <a:lnSpc>
                <a:spcPct val="85000"/>
              </a:lnSpc>
              <a:spcBef>
                <a:spcPts val="0"/>
              </a:spcBef>
              <a:spcAft>
                <a:spcPts val="0"/>
              </a:spcAft>
              <a:buClr>
                <a:schemeClr val="accent1"/>
              </a:buClr>
              <a:buSzPts val="2000"/>
              <a:buFont typeface="Arial"/>
              <a:buNone/>
              <a:defRPr/>
            </a:pPr>
            <a:r>
              <a:rPr lang="fr-FR" dirty="0"/>
              <a:t># 1 	ORIENTATION WEEK  </a:t>
            </a:r>
          </a:p>
        </p:txBody>
      </p:sp>
      <p:sp>
        <p:nvSpPr>
          <p:cNvPr id="485" name="Google Shape;485;p12"/>
          <p:cNvSpPr txBox="1">
            <a:spLocks noGrp="1"/>
          </p:cNvSpPr>
          <p:nvPr>
            <p:ph type="body" idx="2"/>
          </p:nvPr>
        </p:nvSpPr>
        <p:spPr bwMode="auto">
          <a:xfrm>
            <a:off x="474663" y="945643"/>
            <a:ext cx="7985125" cy="530225"/>
          </a:xfrm>
          <a:prstGeom prst="rect">
            <a:avLst/>
          </a:prstGeom>
          <a:noFill/>
          <a:ln>
            <a:noFill/>
          </a:ln>
        </p:spPr>
        <p:txBody>
          <a:bodyPr spcFirstLastPara="1" wrap="square" lIns="91425" tIns="0" rIns="91425" bIns="45700" anchor="t" anchorCtr="0">
            <a:normAutofit/>
          </a:bodyPr>
          <a:lstStyle/>
          <a:p>
            <a:pPr marL="0" lvl="0" indent="0" algn="l">
              <a:lnSpc>
                <a:spcPct val="85000"/>
              </a:lnSpc>
              <a:spcBef>
                <a:spcPts val="0"/>
              </a:spcBef>
              <a:spcAft>
                <a:spcPts val="0"/>
              </a:spcAft>
              <a:buClr>
                <a:schemeClr val="dk1"/>
              </a:buClr>
              <a:buSzPts val="1800"/>
              <a:buNone/>
              <a:defRPr/>
            </a:pPr>
            <a:r>
              <a:rPr lang="fr-FR" dirty="0"/>
              <a:t>Bienvenue en </a:t>
            </a:r>
            <a:r>
              <a:rPr lang="fr-FR" dirty="0" smtClean="0"/>
              <a:t>France : </a:t>
            </a:r>
            <a:r>
              <a:rPr lang="fr-FR" dirty="0"/>
              <a:t>about culture and </a:t>
            </a:r>
            <a:r>
              <a:rPr lang="fr-FR" dirty="0" err="1"/>
              <a:t>language</a:t>
            </a:r>
            <a:r>
              <a:rPr lang="fr-FR" dirty="0"/>
              <a:t>  </a:t>
            </a:r>
            <a:endParaRPr dirty="0"/>
          </a:p>
        </p:txBody>
      </p:sp>
      <p:sp>
        <p:nvSpPr>
          <p:cNvPr id="486" name="Google Shape;486;p12"/>
          <p:cNvSpPr txBox="1">
            <a:spLocks noGrp="1"/>
          </p:cNvSpPr>
          <p:nvPr>
            <p:ph type="body" idx="3"/>
          </p:nvPr>
        </p:nvSpPr>
        <p:spPr bwMode="auto">
          <a:xfrm>
            <a:off x="3441719" y="3692524"/>
            <a:ext cx="5771673" cy="2619199"/>
          </a:xfrm>
          <a:prstGeom prst="rect">
            <a:avLst/>
          </a:prstGeom>
          <a:noFill/>
          <a:ln>
            <a:noFill/>
          </a:ln>
        </p:spPr>
        <p:txBody>
          <a:bodyPr spcFirstLastPara="1" wrap="square" lIns="91425" tIns="45700" rIns="91425" bIns="45700" anchor="t" anchorCtr="0">
            <a:normAutofit/>
          </a:bodyPr>
          <a:lstStyle/>
          <a:p>
            <a:pPr marL="1066800" lvl="2" indent="0">
              <a:lnSpc>
                <a:spcPct val="100000"/>
              </a:lnSpc>
              <a:spcBef>
                <a:spcPts val="0"/>
              </a:spcBef>
              <a:buSzPts val="1200"/>
              <a:buNone/>
            </a:pPr>
            <a:r>
              <a:rPr lang="en-US" sz="1400" b="1" dirty="0">
                <a:solidFill>
                  <a:schemeClr val="accent1"/>
                </a:solidFill>
                <a:latin typeface="+mj-lt"/>
                <a:ea typeface="Times New Roman"/>
                <a:cs typeface="Calibri" panose="020F0502020204030204" pitchFamily="34" charset="0"/>
                <a:sym typeface="Times New Roman"/>
              </a:rPr>
              <a:t>Meeting on Tuesday 3 September at 9am (room J03)</a:t>
            </a:r>
          </a:p>
          <a:p>
            <a:pPr marL="1066800" lvl="2" indent="0">
              <a:lnSpc>
                <a:spcPct val="100000"/>
              </a:lnSpc>
              <a:spcBef>
                <a:spcPts val="0"/>
              </a:spcBef>
              <a:buSzPts val="1200"/>
              <a:buNone/>
            </a:pPr>
            <a:r>
              <a:rPr lang="en-US" sz="1400" dirty="0">
                <a:ea typeface="Times New Roman"/>
                <a:cs typeface="Calibri" panose="020F0502020204030204" pitchFamily="34" charset="0"/>
                <a:sym typeface="Times New Roman"/>
              </a:rPr>
              <a:t>Presentation, group challenge, oral placement test</a:t>
            </a:r>
            <a:endParaRPr lang="en-US" sz="1400" b="1" dirty="0">
              <a:ea typeface="Times New Roman"/>
              <a:cs typeface="Calibri" panose="020F0502020204030204" pitchFamily="34" charset="0"/>
              <a:sym typeface="Times New Roman"/>
            </a:endParaRPr>
          </a:p>
          <a:p>
            <a:pPr marL="0" lvl="0" indent="0" algn="l">
              <a:lnSpc>
                <a:spcPct val="90000"/>
              </a:lnSpc>
              <a:spcBef>
                <a:spcPts val="0"/>
              </a:spcBef>
              <a:spcAft>
                <a:spcPts val="0"/>
              </a:spcAft>
              <a:buClr>
                <a:schemeClr val="accent1"/>
              </a:buClr>
              <a:buSzPts val="1400"/>
              <a:buNone/>
              <a:defRPr/>
            </a:pPr>
            <a:endParaRPr dirty="0"/>
          </a:p>
        </p:txBody>
      </p:sp>
      <p:sp>
        <p:nvSpPr>
          <p:cNvPr id="9" name="Flèche courbée vers la droite 5">
            <a:extLst>
              <a:ext uri="{FF2B5EF4-FFF2-40B4-BE49-F238E27FC236}">
                <a16:creationId xmlns:a16="http://schemas.microsoft.com/office/drawing/2014/main" id="{B7F20D5D-C32D-43F0-B716-6EB7C1AB188D}"/>
              </a:ext>
            </a:extLst>
          </p:cNvPr>
          <p:cNvSpPr/>
          <p:nvPr/>
        </p:nvSpPr>
        <p:spPr>
          <a:xfrm>
            <a:off x="4701117" y="4284478"/>
            <a:ext cx="394942" cy="65838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 name="ZoneTexte 1">
            <a:extLst>
              <a:ext uri="{FF2B5EF4-FFF2-40B4-BE49-F238E27FC236}">
                <a16:creationId xmlns:a16="http://schemas.microsoft.com/office/drawing/2014/main" id="{0A7A98EB-CE25-408A-8C13-997A2F4D4FC7}"/>
              </a:ext>
            </a:extLst>
          </p:cNvPr>
          <p:cNvSpPr txBox="1"/>
          <p:nvPr/>
        </p:nvSpPr>
        <p:spPr>
          <a:xfrm>
            <a:off x="5256516" y="4681255"/>
            <a:ext cx="2755865" cy="523220"/>
          </a:xfrm>
          <a:prstGeom prst="rect">
            <a:avLst/>
          </a:prstGeom>
          <a:noFill/>
        </p:spPr>
        <p:txBody>
          <a:bodyPr wrap="square" rtlCol="0">
            <a:spAutoFit/>
          </a:bodyPr>
          <a:lstStyle/>
          <a:p>
            <a:r>
              <a:rPr lang="fr-FR" b="1" dirty="0">
                <a:solidFill>
                  <a:schemeClr val="accent1"/>
                </a:solidFill>
                <a:latin typeface="+mj-lt"/>
                <a:cs typeface="Calibri" panose="020F0502020204030204" pitchFamily="34" charset="0"/>
              </a:rPr>
              <a:t>Attendance </a:t>
            </a:r>
            <a:r>
              <a:rPr lang="en-US" b="1" dirty="0">
                <a:solidFill>
                  <a:schemeClr val="accent1"/>
                </a:solidFill>
                <a:latin typeface="+mj-lt"/>
                <a:cs typeface="Calibri" panose="020F0502020204030204" pitchFamily="34" charset="0"/>
              </a:rPr>
              <a:t>required</a:t>
            </a:r>
            <a:r>
              <a:rPr lang="fr-FR" b="1" dirty="0">
                <a:solidFill>
                  <a:schemeClr val="accent1"/>
                </a:solidFill>
                <a:latin typeface="+mj-lt"/>
                <a:cs typeface="Calibri" panose="020F0502020204030204" pitchFamily="34" charset="0"/>
              </a:rPr>
              <a:t>!</a:t>
            </a:r>
          </a:p>
          <a:p>
            <a:endParaRPr lang="fr-FR" dirty="0"/>
          </a:p>
        </p:txBody>
      </p:sp>
      <p:pic>
        <p:nvPicPr>
          <p:cNvPr id="4" name="Image 3">
            <a:extLst>
              <a:ext uri="{FF2B5EF4-FFF2-40B4-BE49-F238E27FC236}">
                <a16:creationId xmlns:a16="http://schemas.microsoft.com/office/drawing/2014/main" id="{ACF89783-0AE4-4A77-924F-E53E80414F4E}"/>
              </a:ext>
            </a:extLst>
          </p:cNvPr>
          <p:cNvPicPr>
            <a:picLocks noChangeAspect="1"/>
          </p:cNvPicPr>
          <p:nvPr/>
        </p:nvPicPr>
        <p:blipFill>
          <a:blip r:embed="rId3"/>
          <a:stretch>
            <a:fillRect/>
          </a:stretch>
        </p:blipFill>
        <p:spPr>
          <a:xfrm>
            <a:off x="5682827" y="1667952"/>
            <a:ext cx="2429598" cy="1765470"/>
          </a:xfrm>
          <a:prstGeom prst="rect">
            <a:avLst/>
          </a:prstGeom>
        </p:spPr>
      </p:pic>
      <p:sp>
        <p:nvSpPr>
          <p:cNvPr id="13" name="Flèche courbée vers la droite 5">
            <a:extLst>
              <a:ext uri="{FF2B5EF4-FFF2-40B4-BE49-F238E27FC236}">
                <a16:creationId xmlns:a16="http://schemas.microsoft.com/office/drawing/2014/main" id="{362F6C89-2C6E-4BD1-99D2-08FA45F113E5}"/>
              </a:ext>
            </a:extLst>
          </p:cNvPr>
          <p:cNvSpPr/>
          <p:nvPr/>
        </p:nvSpPr>
        <p:spPr bwMode="auto">
          <a:xfrm>
            <a:off x="4044146" y="3338439"/>
            <a:ext cx="394942" cy="65838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420888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80" name="Google Shape;480;p12"/>
          <p:cNvSpPr txBox="1">
            <a:spLocks noGrp="1"/>
          </p:cNvSpPr>
          <p:nvPr>
            <p:ph type="body" idx="1"/>
          </p:nvPr>
        </p:nvSpPr>
        <p:spPr bwMode="auto">
          <a:xfrm>
            <a:off x="374358" y="2126179"/>
            <a:ext cx="3900842" cy="1915437"/>
          </a:xfrm>
          <a:prstGeom prst="rect">
            <a:avLst/>
          </a:prstGeom>
          <a:noFill/>
          <a:ln>
            <a:noFill/>
          </a:ln>
        </p:spPr>
        <p:txBody>
          <a:bodyPr spcFirstLastPara="1" wrap="square" lIns="91425" tIns="45700" rIns="91425" bIns="45700" anchor="t" anchorCtr="0">
            <a:normAutofit/>
          </a:bodyPr>
          <a:lstStyle/>
          <a:p>
            <a:pPr marL="0" lvl="0" indent="0" algn="l">
              <a:lnSpc>
                <a:spcPct val="90000"/>
              </a:lnSpc>
              <a:spcBef>
                <a:spcPts val="0"/>
              </a:spcBef>
              <a:spcAft>
                <a:spcPts val="0"/>
              </a:spcAft>
              <a:buClr>
                <a:schemeClr val="accent1"/>
              </a:buClr>
              <a:buSzPts val="1400"/>
              <a:buNone/>
              <a:defRPr/>
            </a:pPr>
            <a:r>
              <a:rPr lang="en-US" dirty="0"/>
              <a:t>For Bachelor and Master 1 students</a:t>
            </a:r>
          </a:p>
          <a:p>
            <a:pPr marL="0" lvl="0" indent="0" algn="l">
              <a:lnSpc>
                <a:spcPct val="90000"/>
              </a:lnSpc>
              <a:spcBef>
                <a:spcPts val="0"/>
              </a:spcBef>
              <a:spcAft>
                <a:spcPts val="0"/>
              </a:spcAft>
              <a:buClr>
                <a:schemeClr val="accent1"/>
              </a:buClr>
              <a:buSzPts val="1400"/>
              <a:buNone/>
              <a:defRPr/>
            </a:pPr>
            <a:endParaRPr lang="en-US" dirty="0"/>
          </a:p>
          <a:p>
            <a:pPr marL="171450" indent="-171450">
              <a:lnSpc>
                <a:spcPct val="100000"/>
              </a:lnSpc>
              <a:spcBef>
                <a:spcPts val="0"/>
              </a:spcBef>
              <a:buSzPts val="1400"/>
              <a:buFont typeface="Arial" panose="020B0604020202020204" pitchFamily="34" charset="0"/>
              <a:buChar char="•"/>
              <a:defRPr/>
            </a:pPr>
            <a:r>
              <a:rPr lang="en-US" sz="1200" dirty="0">
                <a:solidFill>
                  <a:schemeClr val="tx1"/>
                </a:solidFill>
                <a:effectLst/>
                <a:latin typeface="+mj-lt"/>
                <a:ea typeface="Verdana" panose="020B0604030504040204" pitchFamily="34" charset="0"/>
                <a:cs typeface="Verdana" panose="020B0604030504040204" pitchFamily="34" charset="0"/>
              </a:rPr>
              <a:t>Friday morning 10 am-1:15 pm </a:t>
            </a:r>
          </a:p>
          <a:p>
            <a:pPr marL="0" indent="0">
              <a:lnSpc>
                <a:spcPct val="100000"/>
              </a:lnSpc>
              <a:spcBef>
                <a:spcPts val="0"/>
              </a:spcBef>
              <a:buSzPts val="1400"/>
              <a:defRPr/>
            </a:pPr>
            <a:endParaRPr lang="en-US" sz="1200" dirty="0">
              <a:solidFill>
                <a:schemeClr val="tx1"/>
              </a:solidFill>
              <a:latin typeface="+mj-lt"/>
              <a:ea typeface="Verdana" panose="020B0604030504040204" pitchFamily="34" charset="0"/>
            </a:endParaRPr>
          </a:p>
          <a:p>
            <a:pPr marL="171450" indent="-171450">
              <a:lnSpc>
                <a:spcPct val="100000"/>
              </a:lnSpc>
              <a:spcBef>
                <a:spcPts val="0"/>
              </a:spcBef>
              <a:buSzPts val="1400"/>
              <a:buFont typeface="Arial" panose="020B0604020202020204" pitchFamily="34" charset="0"/>
              <a:buChar char="•"/>
              <a:defRPr/>
            </a:pPr>
            <a:r>
              <a:rPr lang="fr-FR" sz="1200" dirty="0">
                <a:solidFill>
                  <a:schemeClr val="tx1"/>
                </a:solidFill>
                <a:latin typeface="+mj-lt"/>
              </a:rPr>
              <a:t>33 </a:t>
            </a:r>
            <a:r>
              <a:rPr lang="fr-FR" sz="1200" dirty="0" err="1">
                <a:solidFill>
                  <a:schemeClr val="tx1"/>
                </a:solidFill>
                <a:latin typeface="+mj-lt"/>
              </a:rPr>
              <a:t>hours</a:t>
            </a:r>
            <a:endParaRPr lang="en-US" sz="1200" dirty="0">
              <a:solidFill>
                <a:schemeClr val="tx1"/>
              </a:solidFill>
              <a:latin typeface="+mj-lt"/>
              <a:ea typeface="Verdana" panose="020B0604030504040204" pitchFamily="34" charset="0"/>
            </a:endParaRPr>
          </a:p>
          <a:p>
            <a:pPr marL="171450" indent="-171450">
              <a:lnSpc>
                <a:spcPct val="100000"/>
              </a:lnSpc>
              <a:spcBef>
                <a:spcPts val="0"/>
              </a:spcBef>
              <a:buSzPts val="1400"/>
              <a:buFont typeface="Arial" panose="020B0604020202020204" pitchFamily="34" charset="0"/>
              <a:buChar char="•"/>
              <a:defRPr/>
            </a:pPr>
            <a:endParaRPr lang="en-US" sz="1200" dirty="0">
              <a:solidFill>
                <a:schemeClr val="tx1"/>
              </a:solidFill>
              <a:latin typeface="+mj-lt"/>
              <a:ea typeface="Verdana" panose="020B0604030504040204" pitchFamily="34" charset="0"/>
            </a:endParaRPr>
          </a:p>
          <a:p>
            <a:pPr marL="171450" indent="-171450">
              <a:lnSpc>
                <a:spcPct val="100000"/>
              </a:lnSpc>
              <a:spcBef>
                <a:spcPts val="0"/>
              </a:spcBef>
              <a:buSzPts val="1400"/>
              <a:buFont typeface="Arial" panose="020B0604020202020204" pitchFamily="34" charset="0"/>
              <a:buChar char="•"/>
              <a:defRPr/>
            </a:pPr>
            <a:r>
              <a:rPr lang="en-US" sz="1200" dirty="0">
                <a:solidFill>
                  <a:schemeClr val="tx1"/>
                </a:solidFill>
                <a:latin typeface="+mj-lt"/>
                <a:ea typeface="Verdana" panose="020B0604030504040204" pitchFamily="34" charset="0"/>
                <a:cs typeface="Verdana" panose="020B0604030504040204" pitchFamily="34" charset="0"/>
              </a:rPr>
              <a:t>F</a:t>
            </a:r>
            <a:r>
              <a:rPr lang="en-US" sz="1200" dirty="0">
                <a:solidFill>
                  <a:schemeClr val="tx1"/>
                </a:solidFill>
                <a:effectLst/>
                <a:latin typeface="+mj-lt"/>
                <a:ea typeface="Verdana" panose="020B0604030504040204" pitchFamily="34" charset="0"/>
                <a:cs typeface="Verdana" panose="020B0604030504040204" pitchFamily="34" charset="0"/>
              </a:rPr>
              <a:t>rom Sept 20 to Dec 20 </a:t>
            </a:r>
          </a:p>
          <a:p>
            <a:pPr marL="171450" indent="-171450">
              <a:lnSpc>
                <a:spcPct val="100000"/>
              </a:lnSpc>
              <a:spcBef>
                <a:spcPts val="0"/>
              </a:spcBef>
              <a:buSzPts val="1400"/>
              <a:buFont typeface="Arial" panose="020B0604020202020204" pitchFamily="34" charset="0"/>
              <a:buChar char="•"/>
              <a:defRPr/>
            </a:pPr>
            <a:endParaRPr lang="en-US" sz="1200" dirty="0">
              <a:solidFill>
                <a:schemeClr val="tx1"/>
              </a:solidFill>
              <a:latin typeface="+mj-lt"/>
              <a:ea typeface="Verdana" panose="020B0604030504040204" pitchFamily="34" charset="0"/>
            </a:endParaRPr>
          </a:p>
          <a:p>
            <a:pPr marL="171450" indent="-171450">
              <a:lnSpc>
                <a:spcPct val="100000"/>
              </a:lnSpc>
              <a:spcBef>
                <a:spcPts val="0"/>
              </a:spcBef>
              <a:buSzPts val="1400"/>
              <a:buFont typeface="Arial" panose="020B0604020202020204" pitchFamily="34" charset="0"/>
              <a:buChar char="•"/>
              <a:defRPr/>
            </a:pPr>
            <a:r>
              <a:rPr lang="fr-FR" sz="1200" dirty="0">
                <a:solidFill>
                  <a:schemeClr val="tx1"/>
                </a:solidFill>
                <a:latin typeface="+mj-lt"/>
              </a:rPr>
              <a:t>3 </a:t>
            </a:r>
            <a:r>
              <a:rPr lang="fr-FR" sz="1200" dirty="0" err="1">
                <a:solidFill>
                  <a:schemeClr val="tx1"/>
                </a:solidFill>
                <a:latin typeface="+mj-lt"/>
              </a:rPr>
              <a:t>level</a:t>
            </a:r>
            <a:r>
              <a:rPr lang="fr-FR" sz="1200" dirty="0">
                <a:solidFill>
                  <a:schemeClr val="tx1"/>
                </a:solidFill>
                <a:latin typeface="+mj-lt"/>
              </a:rPr>
              <a:t> groups</a:t>
            </a:r>
          </a:p>
        </p:txBody>
      </p:sp>
      <p:sp>
        <p:nvSpPr>
          <p:cNvPr id="481" name="Google Shape;481;p12"/>
          <p:cNvSpPr txBox="1">
            <a:spLocks noGrp="1"/>
          </p:cNvSpPr>
          <p:nvPr>
            <p:ph type="dt" idx="10"/>
          </p:nvPr>
        </p:nvSpPr>
        <p:spPr bwMode="auto">
          <a:prstGeom prst="rect">
            <a:avLst/>
          </a:prstGeom>
          <a:noFill/>
          <a:ln>
            <a:noFill/>
          </a:ln>
        </p:spPr>
        <p:txBody>
          <a:bodyPr spcFirstLastPara="1" wrap="square" lIns="91425" tIns="45700" rIns="91425" bIns="45700" anchor="ctr" anchorCtr="0">
            <a:noAutofit/>
          </a:bodyPr>
          <a:lstStyle/>
          <a:p>
            <a:pPr marL="0" lvl="0" indent="0" algn="l">
              <a:spcBef>
                <a:spcPts val="0"/>
              </a:spcBef>
              <a:spcAft>
                <a:spcPts val="0"/>
              </a:spcAft>
              <a:buNone/>
              <a:defRPr/>
            </a:pPr>
            <a:fld id="{04C3723A-EF37-46D1-A3EA-45E10421CCD1}" type="datetime1">
              <a:rPr lang="fr-FR" smtClean="0"/>
              <a:t>02/09/2024</a:t>
            </a:fld>
            <a:endParaRPr/>
          </a:p>
        </p:txBody>
      </p:sp>
      <p:sp>
        <p:nvSpPr>
          <p:cNvPr id="482" name="Google Shape;482;p12"/>
          <p:cNvSpPr txBox="1">
            <a:spLocks noGrp="1"/>
          </p:cNvSpPr>
          <p:nvPr>
            <p:ph type="ftr" idx="11"/>
          </p:nvPr>
        </p:nvSpPr>
        <p:spPr bwMode="auto">
          <a:prstGeom prst="rect">
            <a:avLst/>
          </a:prstGeom>
          <a:noFill/>
          <a:ln>
            <a:noFill/>
          </a:ln>
        </p:spPr>
        <p:txBody>
          <a:bodyPr spcFirstLastPara="1" wrap="square" lIns="91425" tIns="45700" rIns="91425" bIns="45700" anchor="ctr" anchorCtr="0">
            <a:noAutofit/>
          </a:bodyPr>
          <a:lstStyle/>
          <a:p>
            <a:pPr marL="0" lvl="0" indent="0" algn="l">
              <a:spcBef>
                <a:spcPts val="0"/>
              </a:spcBef>
              <a:spcAft>
                <a:spcPts val="0"/>
              </a:spcAft>
              <a:buNone/>
              <a:defRPr/>
            </a:pPr>
            <a:r>
              <a:rPr lang="fr-FR"/>
              <a:t>Rentrée internationale</a:t>
            </a:r>
            <a:endParaRPr dirty="0"/>
          </a:p>
        </p:txBody>
      </p:sp>
      <p:sp>
        <p:nvSpPr>
          <p:cNvPr id="483" name="Google Shape;483;p12"/>
          <p:cNvSpPr txBox="1">
            <a:spLocks noGrp="1"/>
          </p:cNvSpPr>
          <p:nvPr>
            <p:ph type="sldNum" idx="12"/>
          </p:nvPr>
        </p:nvSpPr>
        <p:spPr bwMode="auto">
          <a:prstGeom prst="rect">
            <a:avLst/>
          </a:prstGeom>
          <a:noFill/>
          <a:ln>
            <a:noFill/>
          </a:ln>
        </p:spPr>
        <p:txBody>
          <a:bodyPr spcFirstLastPara="1" wrap="square" lIns="91425" tIns="45700" rIns="91425" bIns="45700" anchor="ctr" anchorCtr="0">
            <a:noAutofit/>
          </a:bodyPr>
          <a:lstStyle/>
          <a:p>
            <a:pPr marL="0" lvl="0" indent="0" algn="r">
              <a:spcBef>
                <a:spcPts val="0"/>
              </a:spcBef>
              <a:spcAft>
                <a:spcPts val="0"/>
              </a:spcAft>
              <a:buNone/>
              <a:defRPr/>
            </a:pPr>
            <a:fld id="{00000000-1234-1234-1234-123412341234}" type="slidenum">
              <a:rPr lang="fr-FR"/>
              <a:t>13</a:t>
            </a:fld>
            <a:endParaRPr/>
          </a:p>
        </p:txBody>
      </p:sp>
      <p:sp>
        <p:nvSpPr>
          <p:cNvPr id="484" name="Google Shape;484;p12"/>
          <p:cNvSpPr txBox="1">
            <a:spLocks noGrp="1"/>
          </p:cNvSpPr>
          <p:nvPr>
            <p:ph type="title"/>
          </p:nvPr>
        </p:nvSpPr>
        <p:spPr bwMode="auto">
          <a:prstGeom prst="rect">
            <a:avLst/>
          </a:prstGeom>
          <a:noFill/>
          <a:ln>
            <a:noFill/>
          </a:ln>
        </p:spPr>
        <p:txBody>
          <a:bodyPr spcFirstLastPara="1" wrap="square" lIns="91425" tIns="0" rIns="91425" bIns="0" anchor="ctr" anchorCtr="0">
            <a:normAutofit/>
          </a:bodyPr>
          <a:lstStyle/>
          <a:p>
            <a:pPr marL="0" lvl="0" indent="0" algn="l">
              <a:lnSpc>
                <a:spcPct val="85000"/>
              </a:lnSpc>
              <a:spcBef>
                <a:spcPts val="0"/>
              </a:spcBef>
              <a:spcAft>
                <a:spcPts val="0"/>
              </a:spcAft>
              <a:buClr>
                <a:schemeClr val="accent1"/>
              </a:buClr>
              <a:buSzPts val="2000"/>
              <a:buFont typeface="Arial"/>
              <a:buNone/>
              <a:defRPr/>
            </a:pPr>
            <a:r>
              <a:rPr lang="fr-FR" dirty="0"/>
              <a:t># 2 	SEMESTER COURSES </a:t>
            </a:r>
          </a:p>
        </p:txBody>
      </p:sp>
      <p:sp>
        <p:nvSpPr>
          <p:cNvPr id="9" name="Flèche courbée vers la droite 5">
            <a:extLst>
              <a:ext uri="{FF2B5EF4-FFF2-40B4-BE49-F238E27FC236}">
                <a16:creationId xmlns:a16="http://schemas.microsoft.com/office/drawing/2014/main" id="{B7F20D5D-C32D-43F0-B716-6EB7C1AB188D}"/>
              </a:ext>
            </a:extLst>
          </p:cNvPr>
          <p:cNvSpPr/>
          <p:nvPr/>
        </p:nvSpPr>
        <p:spPr>
          <a:xfrm>
            <a:off x="5803314" y="4203337"/>
            <a:ext cx="394942" cy="65838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 name="ZoneTexte 1">
            <a:extLst>
              <a:ext uri="{FF2B5EF4-FFF2-40B4-BE49-F238E27FC236}">
                <a16:creationId xmlns:a16="http://schemas.microsoft.com/office/drawing/2014/main" id="{0A7A98EB-CE25-408A-8C13-997A2F4D4FC7}"/>
              </a:ext>
            </a:extLst>
          </p:cNvPr>
          <p:cNvSpPr txBox="1"/>
          <p:nvPr/>
        </p:nvSpPr>
        <p:spPr>
          <a:xfrm>
            <a:off x="6388135" y="4600114"/>
            <a:ext cx="2755865" cy="523220"/>
          </a:xfrm>
          <a:prstGeom prst="rect">
            <a:avLst/>
          </a:prstGeom>
          <a:noFill/>
        </p:spPr>
        <p:txBody>
          <a:bodyPr wrap="square" rtlCol="0">
            <a:spAutoFit/>
          </a:bodyPr>
          <a:lstStyle/>
          <a:p>
            <a:r>
              <a:rPr lang="fr-FR" b="1" dirty="0"/>
              <a:t>Attendance </a:t>
            </a:r>
            <a:r>
              <a:rPr lang="en-US" b="1" dirty="0"/>
              <a:t>required!</a:t>
            </a:r>
          </a:p>
          <a:p>
            <a:endParaRPr lang="fr-FR" dirty="0"/>
          </a:p>
        </p:txBody>
      </p:sp>
      <p:sp>
        <p:nvSpPr>
          <p:cNvPr id="6" name="Espace réservé du texte 5">
            <a:extLst>
              <a:ext uri="{FF2B5EF4-FFF2-40B4-BE49-F238E27FC236}">
                <a16:creationId xmlns:a16="http://schemas.microsoft.com/office/drawing/2014/main" id="{301790AC-83E7-4335-A8F3-FB0FC8E107E1}"/>
              </a:ext>
            </a:extLst>
          </p:cNvPr>
          <p:cNvSpPr>
            <a:spLocks noGrp="1"/>
          </p:cNvSpPr>
          <p:nvPr>
            <p:ph type="body" idx="3"/>
          </p:nvPr>
        </p:nvSpPr>
        <p:spPr>
          <a:xfrm>
            <a:off x="5203235" y="2126179"/>
            <a:ext cx="3591807" cy="1965417"/>
          </a:xfrm>
        </p:spPr>
        <p:txBody>
          <a:bodyPr>
            <a:normAutofit/>
          </a:bodyPr>
          <a:lstStyle/>
          <a:p>
            <a:pPr>
              <a:lnSpc>
                <a:spcPct val="100000"/>
              </a:lnSpc>
              <a:spcBef>
                <a:spcPts val="0"/>
              </a:spcBef>
            </a:pPr>
            <a:r>
              <a:rPr lang="en-US" dirty="0"/>
              <a:t>For MSc2 students</a:t>
            </a:r>
          </a:p>
          <a:p>
            <a:pPr>
              <a:lnSpc>
                <a:spcPct val="100000"/>
              </a:lnSpc>
              <a:spcBef>
                <a:spcPts val="0"/>
              </a:spcBef>
            </a:pPr>
            <a:endParaRPr lang="en-US" dirty="0"/>
          </a:p>
          <a:p>
            <a:pPr marL="171450" indent="-171450">
              <a:lnSpc>
                <a:spcPct val="100000"/>
              </a:lnSpc>
              <a:spcBef>
                <a:spcPts val="0"/>
              </a:spcBef>
              <a:buSzPts val="1400"/>
              <a:buFont typeface="Arial" panose="020B0604020202020204" pitchFamily="34" charset="0"/>
              <a:buChar char="•"/>
              <a:defRPr/>
            </a:pPr>
            <a:r>
              <a:rPr lang="en-US" sz="1200" dirty="0">
                <a:solidFill>
                  <a:schemeClr val="tx1"/>
                </a:solidFill>
                <a:latin typeface="+mj-lt"/>
                <a:ea typeface="Verdana" panose="020B0604030504040204" pitchFamily="34" charset="0"/>
                <a:cs typeface="Verdana" panose="020B0604030504040204" pitchFamily="34" charset="0"/>
              </a:rPr>
              <a:t>Tuesday</a:t>
            </a:r>
            <a:r>
              <a:rPr lang="en-US" sz="1200" dirty="0">
                <a:solidFill>
                  <a:schemeClr val="tx1"/>
                </a:solidFill>
                <a:effectLst/>
                <a:latin typeface="+mj-lt"/>
                <a:ea typeface="Verdana" panose="020B0604030504040204" pitchFamily="34" charset="0"/>
                <a:cs typeface="Verdana" panose="020B0604030504040204" pitchFamily="34" charset="0"/>
              </a:rPr>
              <a:t> morning 10 am-1:15 pm </a:t>
            </a:r>
          </a:p>
          <a:p>
            <a:pPr marL="0" indent="0">
              <a:lnSpc>
                <a:spcPct val="100000"/>
              </a:lnSpc>
              <a:spcBef>
                <a:spcPts val="0"/>
              </a:spcBef>
              <a:buSzPts val="1400"/>
              <a:defRPr/>
            </a:pPr>
            <a:endParaRPr lang="en-US" sz="1200" dirty="0">
              <a:solidFill>
                <a:schemeClr val="tx1"/>
              </a:solidFill>
              <a:latin typeface="+mj-lt"/>
              <a:ea typeface="Verdana" panose="020B0604030504040204" pitchFamily="34" charset="0"/>
            </a:endParaRPr>
          </a:p>
          <a:p>
            <a:pPr marL="171450" indent="-171450">
              <a:lnSpc>
                <a:spcPct val="100000"/>
              </a:lnSpc>
              <a:spcBef>
                <a:spcPts val="0"/>
              </a:spcBef>
              <a:buSzPts val="1400"/>
              <a:buFont typeface="Arial" panose="020B0604020202020204" pitchFamily="34" charset="0"/>
              <a:buChar char="•"/>
              <a:defRPr/>
            </a:pPr>
            <a:r>
              <a:rPr lang="fr-FR" sz="1200" dirty="0">
                <a:solidFill>
                  <a:schemeClr val="tx1"/>
                </a:solidFill>
                <a:latin typeface="+mj-lt"/>
              </a:rPr>
              <a:t>33 </a:t>
            </a:r>
            <a:r>
              <a:rPr lang="fr-FR" sz="1200" dirty="0" err="1">
                <a:solidFill>
                  <a:schemeClr val="tx1"/>
                </a:solidFill>
                <a:latin typeface="+mj-lt"/>
              </a:rPr>
              <a:t>hours</a:t>
            </a:r>
            <a:endParaRPr lang="fr-FR" sz="1200" dirty="0">
              <a:solidFill>
                <a:schemeClr val="tx1"/>
              </a:solidFill>
              <a:latin typeface="+mj-lt"/>
            </a:endParaRPr>
          </a:p>
          <a:p>
            <a:pPr marL="0" indent="0">
              <a:lnSpc>
                <a:spcPct val="100000"/>
              </a:lnSpc>
              <a:spcBef>
                <a:spcPts val="0"/>
              </a:spcBef>
              <a:buSzPts val="1400"/>
              <a:defRPr/>
            </a:pPr>
            <a:endParaRPr lang="en-US" sz="1200" dirty="0">
              <a:solidFill>
                <a:schemeClr val="tx1"/>
              </a:solidFill>
              <a:latin typeface="+mj-lt"/>
              <a:ea typeface="Verdana" panose="020B0604030504040204" pitchFamily="34" charset="0"/>
            </a:endParaRPr>
          </a:p>
          <a:p>
            <a:pPr marL="171450" indent="-171450">
              <a:lnSpc>
                <a:spcPct val="100000"/>
              </a:lnSpc>
              <a:spcBef>
                <a:spcPts val="0"/>
              </a:spcBef>
              <a:buSzPts val="1400"/>
              <a:buFont typeface="Arial" panose="020B0604020202020204" pitchFamily="34" charset="0"/>
              <a:buChar char="•"/>
              <a:defRPr/>
            </a:pPr>
            <a:r>
              <a:rPr lang="en-US" sz="1200" dirty="0">
                <a:solidFill>
                  <a:schemeClr val="tx1"/>
                </a:solidFill>
                <a:latin typeface="+mj-lt"/>
                <a:ea typeface="Verdana" panose="020B0604030504040204" pitchFamily="34" charset="0"/>
                <a:cs typeface="Verdana" panose="020B0604030504040204" pitchFamily="34" charset="0"/>
              </a:rPr>
              <a:t>F</a:t>
            </a:r>
            <a:r>
              <a:rPr lang="en-US" sz="1200" dirty="0">
                <a:solidFill>
                  <a:schemeClr val="tx1"/>
                </a:solidFill>
                <a:effectLst/>
                <a:latin typeface="+mj-lt"/>
                <a:ea typeface="Verdana" panose="020B0604030504040204" pitchFamily="34" charset="0"/>
                <a:cs typeface="Verdana" panose="020B0604030504040204" pitchFamily="34" charset="0"/>
              </a:rPr>
              <a:t>rom Sept 17 to Dec 14</a:t>
            </a:r>
          </a:p>
          <a:p>
            <a:pPr marL="0" indent="0">
              <a:lnSpc>
                <a:spcPct val="100000"/>
              </a:lnSpc>
              <a:spcBef>
                <a:spcPts val="0"/>
              </a:spcBef>
              <a:buSzPts val="1400"/>
              <a:defRPr/>
            </a:pPr>
            <a:endParaRPr lang="en-US" sz="1200" dirty="0">
              <a:solidFill>
                <a:schemeClr val="tx1"/>
              </a:solidFill>
              <a:latin typeface="+mj-lt"/>
              <a:ea typeface="Verdana" panose="020B0604030504040204" pitchFamily="34" charset="0"/>
            </a:endParaRPr>
          </a:p>
          <a:p>
            <a:pPr marL="171450" indent="-171450">
              <a:lnSpc>
                <a:spcPct val="100000"/>
              </a:lnSpc>
              <a:spcBef>
                <a:spcPts val="0"/>
              </a:spcBef>
              <a:buSzPts val="1400"/>
              <a:buFont typeface="Arial" panose="020B0604020202020204" pitchFamily="34" charset="0"/>
              <a:buChar char="•"/>
              <a:defRPr/>
            </a:pPr>
            <a:r>
              <a:rPr lang="fr-FR" sz="1200" dirty="0">
                <a:solidFill>
                  <a:schemeClr val="tx1"/>
                </a:solidFill>
                <a:latin typeface="+mj-lt"/>
              </a:rPr>
              <a:t>2 </a:t>
            </a:r>
            <a:r>
              <a:rPr lang="fr-FR" sz="1200" dirty="0" err="1">
                <a:solidFill>
                  <a:schemeClr val="tx1"/>
                </a:solidFill>
                <a:latin typeface="+mj-lt"/>
              </a:rPr>
              <a:t>level</a:t>
            </a:r>
            <a:r>
              <a:rPr lang="fr-FR" sz="1200" dirty="0">
                <a:solidFill>
                  <a:schemeClr val="tx1"/>
                </a:solidFill>
                <a:latin typeface="+mj-lt"/>
              </a:rPr>
              <a:t> groups</a:t>
            </a:r>
          </a:p>
          <a:p>
            <a:endParaRPr lang="fr-FR" dirty="0"/>
          </a:p>
        </p:txBody>
      </p:sp>
      <p:grpSp>
        <p:nvGrpSpPr>
          <p:cNvPr id="16" name="Groupe 15">
            <a:extLst>
              <a:ext uri="{FF2B5EF4-FFF2-40B4-BE49-F238E27FC236}">
                <a16:creationId xmlns:a16="http://schemas.microsoft.com/office/drawing/2014/main" id="{FE6EB4D4-83F6-4090-B2F0-4D156940AAA1}"/>
              </a:ext>
            </a:extLst>
          </p:cNvPr>
          <p:cNvGrpSpPr/>
          <p:nvPr/>
        </p:nvGrpSpPr>
        <p:grpSpPr bwMode="auto">
          <a:xfrm>
            <a:off x="469900" y="796245"/>
            <a:ext cx="610494" cy="634754"/>
            <a:chOff x="2484920" y="4176388"/>
            <a:chExt cx="393229" cy="372583"/>
          </a:xfrm>
        </p:grpSpPr>
        <p:sp>
          <p:nvSpPr>
            <p:cNvPr id="17" name="Forme libre 924">
              <a:extLst>
                <a:ext uri="{FF2B5EF4-FFF2-40B4-BE49-F238E27FC236}">
                  <a16:creationId xmlns:a16="http://schemas.microsoft.com/office/drawing/2014/main" id="{D3A90C40-E978-4056-B579-3317FB0C6168}"/>
                </a:ext>
              </a:extLst>
            </p:cNvPr>
            <p:cNvSpPr/>
            <p:nvPr/>
          </p:nvSpPr>
          <p:spPr bwMode="auto">
            <a:xfrm>
              <a:off x="2484920" y="4211580"/>
              <a:ext cx="393229" cy="337391"/>
            </a:xfrm>
            <a:custGeom>
              <a:avLst/>
              <a:gdLst>
                <a:gd name="connsiteX0" fmla="*/ 0 w 393229"/>
                <a:gd name="connsiteY0" fmla="*/ 0 h 337391"/>
                <a:gd name="connsiteX1" fmla="*/ 393230 w 393229"/>
                <a:gd name="connsiteY1" fmla="*/ 0 h 337391"/>
                <a:gd name="connsiteX2" fmla="*/ 393230 w 393229"/>
                <a:gd name="connsiteY2" fmla="*/ 337391 h 337391"/>
                <a:gd name="connsiteX3" fmla="*/ 0 w 393229"/>
                <a:gd name="connsiteY3" fmla="*/ 337391 h 337391"/>
              </a:gdLst>
              <a:ahLst/>
              <a:cxnLst>
                <a:cxn ang="0">
                  <a:pos x="connsiteX0" y="connsiteY0"/>
                </a:cxn>
                <a:cxn ang="0">
                  <a:pos x="connsiteX1" y="connsiteY1"/>
                </a:cxn>
                <a:cxn ang="0">
                  <a:pos x="connsiteX2" y="connsiteY2"/>
                </a:cxn>
                <a:cxn ang="0">
                  <a:pos x="connsiteX3" y="connsiteY3"/>
                </a:cxn>
              </a:cxnLst>
              <a:rect l="l" t="t" r="r" b="b"/>
              <a:pathLst>
                <a:path w="393229" h="337391" extrusionOk="0">
                  <a:moveTo>
                    <a:pt x="0" y="0"/>
                  </a:moveTo>
                  <a:lnTo>
                    <a:pt x="393230" y="0"/>
                  </a:lnTo>
                  <a:lnTo>
                    <a:pt x="393230" y="337391"/>
                  </a:lnTo>
                  <a:lnTo>
                    <a:pt x="0" y="337391"/>
                  </a:lnTo>
                  <a:close/>
                </a:path>
              </a:pathLst>
            </a:custGeom>
            <a:noFill/>
            <a:ln w="15875" cap="flat">
              <a:solidFill>
                <a:schemeClr val="accent1"/>
              </a:solidFill>
              <a:prstDash val="solid"/>
              <a:miter/>
            </a:ln>
          </p:spPr>
          <p:txBody>
            <a:bodyPr rtlCol="0" anchor="ctr"/>
            <a:lstStyle/>
            <a:p>
              <a:pPr>
                <a:defRPr/>
              </a:pPr>
              <a:endParaRPr lang="fr-FR"/>
            </a:p>
          </p:txBody>
        </p:sp>
        <p:sp>
          <p:nvSpPr>
            <p:cNvPr id="18" name="Forme libre 925">
              <a:extLst>
                <a:ext uri="{FF2B5EF4-FFF2-40B4-BE49-F238E27FC236}">
                  <a16:creationId xmlns:a16="http://schemas.microsoft.com/office/drawing/2014/main" id="{1EE7468E-8EA6-4089-8066-82711FC48604}"/>
                </a:ext>
              </a:extLst>
            </p:cNvPr>
            <p:cNvSpPr/>
            <p:nvPr/>
          </p:nvSpPr>
          <p:spPr bwMode="auto">
            <a:xfrm>
              <a:off x="2484920" y="4277444"/>
              <a:ext cx="393229" cy="16143"/>
            </a:xfrm>
            <a:custGeom>
              <a:avLst/>
              <a:gdLst>
                <a:gd name="connsiteX0" fmla="*/ 0 w 393229"/>
                <a:gd name="connsiteY0" fmla="*/ 0 h 16143"/>
                <a:gd name="connsiteX1" fmla="*/ 393230 w 393229"/>
                <a:gd name="connsiteY1" fmla="*/ 0 h 16143"/>
              </a:gdLst>
              <a:ahLst/>
              <a:cxnLst>
                <a:cxn ang="0">
                  <a:pos x="connsiteX0" y="connsiteY0"/>
                </a:cxn>
                <a:cxn ang="0">
                  <a:pos x="connsiteX1" y="connsiteY1"/>
                </a:cxn>
              </a:cxnLst>
              <a:rect l="l" t="t" r="r" b="b"/>
              <a:pathLst>
                <a:path w="393229" h="16143" extrusionOk="0">
                  <a:moveTo>
                    <a:pt x="0" y="0"/>
                  </a:moveTo>
                  <a:lnTo>
                    <a:pt x="393230" y="0"/>
                  </a:lnTo>
                </a:path>
              </a:pathLst>
            </a:custGeom>
            <a:grpFill/>
            <a:ln w="15875" cap="flat">
              <a:solidFill>
                <a:schemeClr val="accent1"/>
              </a:solidFill>
              <a:prstDash val="solid"/>
              <a:miter/>
            </a:ln>
          </p:spPr>
          <p:txBody>
            <a:bodyPr rtlCol="0" anchor="ctr"/>
            <a:lstStyle/>
            <a:p>
              <a:pPr>
                <a:defRPr/>
              </a:pPr>
              <a:endParaRPr lang="fr-FR"/>
            </a:p>
          </p:txBody>
        </p:sp>
        <p:sp>
          <p:nvSpPr>
            <p:cNvPr id="19" name="Forme libre 926">
              <a:extLst>
                <a:ext uri="{FF2B5EF4-FFF2-40B4-BE49-F238E27FC236}">
                  <a16:creationId xmlns:a16="http://schemas.microsoft.com/office/drawing/2014/main" id="{B4674173-8A72-4A80-9C81-408B7D7A650F}"/>
                </a:ext>
              </a:extLst>
            </p:cNvPr>
            <p:cNvSpPr/>
            <p:nvPr/>
          </p:nvSpPr>
          <p:spPr bwMode="auto">
            <a:xfrm>
              <a:off x="2527860" y="4176388"/>
              <a:ext cx="39952" cy="70061"/>
            </a:xfrm>
            <a:custGeom>
              <a:avLst/>
              <a:gdLst>
                <a:gd name="connsiteX0" fmla="*/ 19976 w 39952"/>
                <a:gd name="connsiteY0" fmla="*/ 70061 h 70061"/>
                <a:gd name="connsiteX1" fmla="*/ 19976 w 39952"/>
                <a:gd name="connsiteY1" fmla="*/ 70061 h 70061"/>
                <a:gd name="connsiteX2" fmla="*/ 0 w 39952"/>
                <a:gd name="connsiteY2" fmla="*/ 49559 h 70061"/>
                <a:gd name="connsiteX3" fmla="*/ 0 w 39952"/>
                <a:gd name="connsiteY3" fmla="*/ 20502 h 70061"/>
                <a:gd name="connsiteX4" fmla="*/ 19976 w 39952"/>
                <a:gd name="connsiteY4" fmla="*/ 0 h 70061"/>
                <a:gd name="connsiteX5" fmla="*/ 19976 w 39952"/>
                <a:gd name="connsiteY5" fmla="*/ 0 h 70061"/>
                <a:gd name="connsiteX6" fmla="*/ 39952 w 39952"/>
                <a:gd name="connsiteY6" fmla="*/ 20502 h 70061"/>
                <a:gd name="connsiteX7" fmla="*/ 39952 w 39952"/>
                <a:gd name="connsiteY7" fmla="*/ 35031 h 7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52" h="70061" extrusionOk="0">
                  <a:moveTo>
                    <a:pt x="19976" y="70061"/>
                  </a:moveTo>
                  <a:lnTo>
                    <a:pt x="19976" y="70061"/>
                  </a:lnTo>
                  <a:cubicBezTo>
                    <a:pt x="8966" y="70061"/>
                    <a:pt x="0" y="60860"/>
                    <a:pt x="0" y="49559"/>
                  </a:cubicBezTo>
                  <a:lnTo>
                    <a:pt x="0" y="20502"/>
                  </a:lnTo>
                  <a:cubicBezTo>
                    <a:pt x="0" y="9202"/>
                    <a:pt x="8966" y="0"/>
                    <a:pt x="19976" y="0"/>
                  </a:cubicBezTo>
                  <a:lnTo>
                    <a:pt x="19976" y="0"/>
                  </a:lnTo>
                  <a:cubicBezTo>
                    <a:pt x="30987" y="0"/>
                    <a:pt x="39952" y="9202"/>
                    <a:pt x="39952" y="20502"/>
                  </a:cubicBezTo>
                  <a:lnTo>
                    <a:pt x="39952" y="35031"/>
                  </a:lnTo>
                </a:path>
              </a:pathLst>
            </a:custGeom>
            <a:noFill/>
            <a:ln w="15875" cap="flat">
              <a:solidFill>
                <a:schemeClr val="accent1"/>
              </a:solidFill>
              <a:prstDash val="solid"/>
              <a:miter/>
            </a:ln>
          </p:spPr>
          <p:txBody>
            <a:bodyPr rtlCol="0" anchor="ctr"/>
            <a:lstStyle/>
            <a:p>
              <a:pPr>
                <a:defRPr/>
              </a:pPr>
              <a:endParaRPr lang="fr-FR"/>
            </a:p>
          </p:txBody>
        </p:sp>
        <p:sp>
          <p:nvSpPr>
            <p:cNvPr id="20" name="Forme libre 927">
              <a:extLst>
                <a:ext uri="{FF2B5EF4-FFF2-40B4-BE49-F238E27FC236}">
                  <a16:creationId xmlns:a16="http://schemas.microsoft.com/office/drawing/2014/main" id="{CD6FEE02-C783-426F-A91C-32F47508301B}"/>
                </a:ext>
              </a:extLst>
            </p:cNvPr>
            <p:cNvSpPr/>
            <p:nvPr/>
          </p:nvSpPr>
          <p:spPr bwMode="auto">
            <a:xfrm>
              <a:off x="2617360" y="4176388"/>
              <a:ext cx="39952" cy="70061"/>
            </a:xfrm>
            <a:custGeom>
              <a:avLst/>
              <a:gdLst>
                <a:gd name="connsiteX0" fmla="*/ 19976 w 39952"/>
                <a:gd name="connsiteY0" fmla="*/ 70061 h 70061"/>
                <a:gd name="connsiteX1" fmla="*/ 19976 w 39952"/>
                <a:gd name="connsiteY1" fmla="*/ 70061 h 70061"/>
                <a:gd name="connsiteX2" fmla="*/ 0 w 39952"/>
                <a:gd name="connsiteY2" fmla="*/ 49559 h 70061"/>
                <a:gd name="connsiteX3" fmla="*/ 0 w 39952"/>
                <a:gd name="connsiteY3" fmla="*/ 20502 h 70061"/>
                <a:gd name="connsiteX4" fmla="*/ 19976 w 39952"/>
                <a:gd name="connsiteY4" fmla="*/ 0 h 70061"/>
                <a:gd name="connsiteX5" fmla="*/ 19976 w 39952"/>
                <a:gd name="connsiteY5" fmla="*/ 0 h 70061"/>
                <a:gd name="connsiteX6" fmla="*/ 39952 w 39952"/>
                <a:gd name="connsiteY6" fmla="*/ 20502 h 70061"/>
                <a:gd name="connsiteX7" fmla="*/ 39952 w 39952"/>
                <a:gd name="connsiteY7" fmla="*/ 35031 h 7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52" h="70061" extrusionOk="0">
                  <a:moveTo>
                    <a:pt x="19976" y="70061"/>
                  </a:moveTo>
                  <a:lnTo>
                    <a:pt x="19976" y="70061"/>
                  </a:lnTo>
                  <a:cubicBezTo>
                    <a:pt x="8966" y="70061"/>
                    <a:pt x="0" y="60860"/>
                    <a:pt x="0" y="49559"/>
                  </a:cubicBezTo>
                  <a:lnTo>
                    <a:pt x="0" y="20502"/>
                  </a:lnTo>
                  <a:cubicBezTo>
                    <a:pt x="0" y="9202"/>
                    <a:pt x="8966" y="0"/>
                    <a:pt x="19976" y="0"/>
                  </a:cubicBezTo>
                  <a:lnTo>
                    <a:pt x="19976" y="0"/>
                  </a:lnTo>
                  <a:cubicBezTo>
                    <a:pt x="30987" y="0"/>
                    <a:pt x="39952" y="9202"/>
                    <a:pt x="39952" y="20502"/>
                  </a:cubicBezTo>
                  <a:lnTo>
                    <a:pt x="39952" y="35031"/>
                  </a:lnTo>
                </a:path>
              </a:pathLst>
            </a:custGeom>
            <a:noFill/>
            <a:ln w="15875" cap="flat">
              <a:solidFill>
                <a:schemeClr val="accent1"/>
              </a:solidFill>
              <a:prstDash val="solid"/>
              <a:miter/>
            </a:ln>
          </p:spPr>
          <p:txBody>
            <a:bodyPr rtlCol="0" anchor="ctr"/>
            <a:lstStyle/>
            <a:p>
              <a:pPr>
                <a:defRPr/>
              </a:pPr>
              <a:endParaRPr lang="fr-FR"/>
            </a:p>
          </p:txBody>
        </p:sp>
        <p:sp>
          <p:nvSpPr>
            <p:cNvPr id="21" name="Forme libre 928">
              <a:extLst>
                <a:ext uri="{FF2B5EF4-FFF2-40B4-BE49-F238E27FC236}">
                  <a16:creationId xmlns:a16="http://schemas.microsoft.com/office/drawing/2014/main" id="{8E08390D-C3F2-4E1D-8153-81758F07A235}"/>
                </a:ext>
              </a:extLst>
            </p:cNvPr>
            <p:cNvSpPr/>
            <p:nvPr/>
          </p:nvSpPr>
          <p:spPr bwMode="auto">
            <a:xfrm>
              <a:off x="2706859" y="4176388"/>
              <a:ext cx="39952" cy="70061"/>
            </a:xfrm>
            <a:custGeom>
              <a:avLst/>
              <a:gdLst>
                <a:gd name="connsiteX0" fmla="*/ 19976 w 39952"/>
                <a:gd name="connsiteY0" fmla="*/ 70061 h 70061"/>
                <a:gd name="connsiteX1" fmla="*/ 19976 w 39952"/>
                <a:gd name="connsiteY1" fmla="*/ 70061 h 70061"/>
                <a:gd name="connsiteX2" fmla="*/ 0 w 39952"/>
                <a:gd name="connsiteY2" fmla="*/ 49559 h 70061"/>
                <a:gd name="connsiteX3" fmla="*/ 0 w 39952"/>
                <a:gd name="connsiteY3" fmla="*/ 20502 h 70061"/>
                <a:gd name="connsiteX4" fmla="*/ 19976 w 39952"/>
                <a:gd name="connsiteY4" fmla="*/ 0 h 70061"/>
                <a:gd name="connsiteX5" fmla="*/ 19976 w 39952"/>
                <a:gd name="connsiteY5" fmla="*/ 0 h 70061"/>
                <a:gd name="connsiteX6" fmla="*/ 39952 w 39952"/>
                <a:gd name="connsiteY6" fmla="*/ 20502 h 70061"/>
                <a:gd name="connsiteX7" fmla="*/ 39952 w 39952"/>
                <a:gd name="connsiteY7" fmla="*/ 35031 h 7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52" h="70061" extrusionOk="0">
                  <a:moveTo>
                    <a:pt x="19976" y="70061"/>
                  </a:moveTo>
                  <a:lnTo>
                    <a:pt x="19976" y="70061"/>
                  </a:lnTo>
                  <a:cubicBezTo>
                    <a:pt x="8966" y="70061"/>
                    <a:pt x="0" y="60860"/>
                    <a:pt x="0" y="49559"/>
                  </a:cubicBezTo>
                  <a:lnTo>
                    <a:pt x="0" y="20502"/>
                  </a:lnTo>
                  <a:cubicBezTo>
                    <a:pt x="0" y="9202"/>
                    <a:pt x="8966" y="0"/>
                    <a:pt x="19976" y="0"/>
                  </a:cubicBezTo>
                  <a:lnTo>
                    <a:pt x="19976" y="0"/>
                  </a:lnTo>
                  <a:cubicBezTo>
                    <a:pt x="30987" y="0"/>
                    <a:pt x="39952" y="9202"/>
                    <a:pt x="39952" y="20502"/>
                  </a:cubicBezTo>
                  <a:lnTo>
                    <a:pt x="39952" y="35031"/>
                  </a:lnTo>
                </a:path>
              </a:pathLst>
            </a:custGeom>
            <a:noFill/>
            <a:ln w="15875" cap="flat">
              <a:solidFill>
                <a:schemeClr val="accent1"/>
              </a:solidFill>
              <a:prstDash val="solid"/>
              <a:miter/>
            </a:ln>
          </p:spPr>
          <p:txBody>
            <a:bodyPr rtlCol="0" anchor="ctr"/>
            <a:lstStyle/>
            <a:p>
              <a:pPr>
                <a:defRPr/>
              </a:pPr>
              <a:endParaRPr lang="fr-FR"/>
            </a:p>
          </p:txBody>
        </p:sp>
        <p:sp>
          <p:nvSpPr>
            <p:cNvPr id="22" name="Forme libre 929">
              <a:extLst>
                <a:ext uri="{FF2B5EF4-FFF2-40B4-BE49-F238E27FC236}">
                  <a16:creationId xmlns:a16="http://schemas.microsoft.com/office/drawing/2014/main" id="{21CE0E5B-72EB-4FF6-BE70-AE55604DC794}"/>
                </a:ext>
              </a:extLst>
            </p:cNvPr>
            <p:cNvSpPr/>
            <p:nvPr/>
          </p:nvSpPr>
          <p:spPr bwMode="auto">
            <a:xfrm>
              <a:off x="2796358" y="4176388"/>
              <a:ext cx="39952" cy="70061"/>
            </a:xfrm>
            <a:custGeom>
              <a:avLst/>
              <a:gdLst>
                <a:gd name="connsiteX0" fmla="*/ 19976 w 39952"/>
                <a:gd name="connsiteY0" fmla="*/ 70061 h 70061"/>
                <a:gd name="connsiteX1" fmla="*/ 19976 w 39952"/>
                <a:gd name="connsiteY1" fmla="*/ 70061 h 70061"/>
                <a:gd name="connsiteX2" fmla="*/ 0 w 39952"/>
                <a:gd name="connsiteY2" fmla="*/ 49559 h 70061"/>
                <a:gd name="connsiteX3" fmla="*/ 0 w 39952"/>
                <a:gd name="connsiteY3" fmla="*/ 20502 h 70061"/>
                <a:gd name="connsiteX4" fmla="*/ 19976 w 39952"/>
                <a:gd name="connsiteY4" fmla="*/ 0 h 70061"/>
                <a:gd name="connsiteX5" fmla="*/ 19976 w 39952"/>
                <a:gd name="connsiteY5" fmla="*/ 0 h 70061"/>
                <a:gd name="connsiteX6" fmla="*/ 39952 w 39952"/>
                <a:gd name="connsiteY6" fmla="*/ 20502 h 70061"/>
                <a:gd name="connsiteX7" fmla="*/ 39952 w 39952"/>
                <a:gd name="connsiteY7" fmla="*/ 35031 h 7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52" h="70061" extrusionOk="0">
                  <a:moveTo>
                    <a:pt x="19976" y="70061"/>
                  </a:moveTo>
                  <a:lnTo>
                    <a:pt x="19976" y="70061"/>
                  </a:lnTo>
                  <a:cubicBezTo>
                    <a:pt x="8966" y="70061"/>
                    <a:pt x="0" y="60860"/>
                    <a:pt x="0" y="49559"/>
                  </a:cubicBezTo>
                  <a:lnTo>
                    <a:pt x="0" y="20502"/>
                  </a:lnTo>
                  <a:cubicBezTo>
                    <a:pt x="0" y="9202"/>
                    <a:pt x="8966" y="0"/>
                    <a:pt x="19976" y="0"/>
                  </a:cubicBezTo>
                  <a:lnTo>
                    <a:pt x="19976" y="0"/>
                  </a:lnTo>
                  <a:cubicBezTo>
                    <a:pt x="30987" y="0"/>
                    <a:pt x="39952" y="9202"/>
                    <a:pt x="39952" y="20502"/>
                  </a:cubicBezTo>
                  <a:lnTo>
                    <a:pt x="39952" y="35031"/>
                  </a:lnTo>
                </a:path>
              </a:pathLst>
            </a:custGeom>
            <a:noFill/>
            <a:ln w="15875" cap="flat">
              <a:solidFill>
                <a:schemeClr val="accent1"/>
              </a:solidFill>
              <a:prstDash val="solid"/>
              <a:miter/>
            </a:ln>
          </p:spPr>
          <p:txBody>
            <a:bodyPr rtlCol="0" anchor="ctr"/>
            <a:lstStyle/>
            <a:p>
              <a:pPr>
                <a:defRPr/>
              </a:pPr>
              <a:endParaRPr lang="fr-FR"/>
            </a:p>
          </p:txBody>
        </p:sp>
        <p:sp>
          <p:nvSpPr>
            <p:cNvPr id="23" name="Forme libre 930">
              <a:extLst>
                <a:ext uri="{FF2B5EF4-FFF2-40B4-BE49-F238E27FC236}">
                  <a16:creationId xmlns:a16="http://schemas.microsoft.com/office/drawing/2014/main" id="{26606703-40C0-4B48-9715-57294846EAD4}"/>
                </a:ext>
              </a:extLst>
            </p:cNvPr>
            <p:cNvSpPr/>
            <p:nvPr/>
          </p:nvSpPr>
          <p:spPr bwMode="auto">
            <a:xfrm>
              <a:off x="2528804" y="4332653"/>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extrusionOk="0">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pPr>
                <a:defRPr/>
              </a:pPr>
              <a:endParaRPr lang="fr-FR"/>
            </a:p>
          </p:txBody>
        </p:sp>
        <p:sp>
          <p:nvSpPr>
            <p:cNvPr id="24" name="Forme libre 931">
              <a:extLst>
                <a:ext uri="{FF2B5EF4-FFF2-40B4-BE49-F238E27FC236}">
                  <a16:creationId xmlns:a16="http://schemas.microsoft.com/office/drawing/2014/main" id="{9C65FBDD-9B57-44B6-9E61-9E624F3BABB5}"/>
                </a:ext>
              </a:extLst>
            </p:cNvPr>
            <p:cNvSpPr/>
            <p:nvPr/>
          </p:nvSpPr>
          <p:spPr bwMode="auto">
            <a:xfrm>
              <a:off x="2613742" y="4332653"/>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extrusionOk="0">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pPr>
                <a:defRPr/>
              </a:pPr>
              <a:endParaRPr lang="fr-FR"/>
            </a:p>
          </p:txBody>
        </p:sp>
        <p:sp>
          <p:nvSpPr>
            <p:cNvPr id="25" name="Forme libre 932">
              <a:extLst>
                <a:ext uri="{FF2B5EF4-FFF2-40B4-BE49-F238E27FC236}">
                  <a16:creationId xmlns:a16="http://schemas.microsoft.com/office/drawing/2014/main" id="{F0156779-F0A6-411D-8712-959A1528C58C}"/>
                </a:ext>
              </a:extLst>
            </p:cNvPr>
            <p:cNvSpPr/>
            <p:nvPr/>
          </p:nvSpPr>
          <p:spPr bwMode="auto">
            <a:xfrm>
              <a:off x="2698837" y="4332653"/>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extrusionOk="0">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pPr>
                <a:defRPr/>
              </a:pPr>
              <a:endParaRPr lang="fr-FR"/>
            </a:p>
          </p:txBody>
        </p:sp>
        <p:sp>
          <p:nvSpPr>
            <p:cNvPr id="26" name="Forme libre 933">
              <a:extLst>
                <a:ext uri="{FF2B5EF4-FFF2-40B4-BE49-F238E27FC236}">
                  <a16:creationId xmlns:a16="http://schemas.microsoft.com/office/drawing/2014/main" id="{C9EE3758-42A5-42B8-B250-5E7612EDAE38}"/>
                </a:ext>
              </a:extLst>
            </p:cNvPr>
            <p:cNvSpPr/>
            <p:nvPr/>
          </p:nvSpPr>
          <p:spPr bwMode="auto">
            <a:xfrm>
              <a:off x="2783774" y="4332653"/>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extrusionOk="0">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pPr>
                <a:defRPr/>
              </a:pPr>
              <a:endParaRPr lang="fr-FR"/>
            </a:p>
          </p:txBody>
        </p:sp>
        <p:sp>
          <p:nvSpPr>
            <p:cNvPr id="27" name="Forme libre 934">
              <a:extLst>
                <a:ext uri="{FF2B5EF4-FFF2-40B4-BE49-F238E27FC236}">
                  <a16:creationId xmlns:a16="http://schemas.microsoft.com/office/drawing/2014/main" id="{80ABDE83-215A-470A-ADFE-006ED52E4CEA}"/>
                </a:ext>
              </a:extLst>
            </p:cNvPr>
            <p:cNvSpPr/>
            <p:nvPr/>
          </p:nvSpPr>
          <p:spPr bwMode="auto">
            <a:xfrm>
              <a:off x="2528804" y="4429350"/>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extrusionOk="0">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pPr>
                <a:defRPr/>
              </a:pPr>
              <a:endParaRPr lang="fr-FR"/>
            </a:p>
          </p:txBody>
        </p:sp>
        <p:sp>
          <p:nvSpPr>
            <p:cNvPr id="28" name="Forme libre 935">
              <a:extLst>
                <a:ext uri="{FF2B5EF4-FFF2-40B4-BE49-F238E27FC236}">
                  <a16:creationId xmlns:a16="http://schemas.microsoft.com/office/drawing/2014/main" id="{E5482760-B760-4048-9F96-D5BA1234F4E6}"/>
                </a:ext>
              </a:extLst>
            </p:cNvPr>
            <p:cNvSpPr/>
            <p:nvPr/>
          </p:nvSpPr>
          <p:spPr bwMode="auto">
            <a:xfrm>
              <a:off x="2613742" y="4429350"/>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extrusionOk="0">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pPr>
                <a:defRPr/>
              </a:pPr>
              <a:endParaRPr lang="fr-FR"/>
            </a:p>
          </p:txBody>
        </p:sp>
        <p:sp>
          <p:nvSpPr>
            <p:cNvPr id="29" name="Forme libre 936">
              <a:extLst>
                <a:ext uri="{FF2B5EF4-FFF2-40B4-BE49-F238E27FC236}">
                  <a16:creationId xmlns:a16="http://schemas.microsoft.com/office/drawing/2014/main" id="{36B1244C-9546-4B9B-9846-70DA60D37BB5}"/>
                </a:ext>
              </a:extLst>
            </p:cNvPr>
            <p:cNvSpPr/>
            <p:nvPr/>
          </p:nvSpPr>
          <p:spPr bwMode="auto">
            <a:xfrm>
              <a:off x="2698837" y="4429350"/>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extrusionOk="0">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pPr>
                <a:defRPr/>
              </a:pPr>
              <a:endParaRPr lang="fr-FR"/>
            </a:p>
          </p:txBody>
        </p:sp>
        <p:sp>
          <p:nvSpPr>
            <p:cNvPr id="30" name="Forme libre 937">
              <a:extLst>
                <a:ext uri="{FF2B5EF4-FFF2-40B4-BE49-F238E27FC236}">
                  <a16:creationId xmlns:a16="http://schemas.microsoft.com/office/drawing/2014/main" id="{6217533D-ABD3-405C-8DBA-73C1B3D58113}"/>
                </a:ext>
              </a:extLst>
            </p:cNvPr>
            <p:cNvSpPr/>
            <p:nvPr/>
          </p:nvSpPr>
          <p:spPr bwMode="auto">
            <a:xfrm>
              <a:off x="2783774" y="4429350"/>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extrusionOk="0">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pPr>
                <a:defRPr/>
              </a:pPr>
              <a:endParaRPr lang="fr-FR"/>
            </a:p>
          </p:txBody>
        </p:sp>
      </p:grpSp>
      <p:pic>
        <p:nvPicPr>
          <p:cNvPr id="31" name="Google Shape;224;p5">
            <a:extLst>
              <a:ext uri="{FF2B5EF4-FFF2-40B4-BE49-F238E27FC236}">
                <a16:creationId xmlns:a16="http://schemas.microsoft.com/office/drawing/2014/main" id="{CE502AE4-A33F-4140-937E-E1EDCE59594B}"/>
              </a:ext>
            </a:extLst>
          </p:cNvPr>
          <p:cNvPicPr preferRelativeResize="0"/>
          <p:nvPr/>
        </p:nvPicPr>
        <p:blipFill>
          <a:blip r:embed="rId3">
            <a:alphaModFix/>
          </a:blip>
          <a:stretch>
            <a:fillRect/>
          </a:stretch>
        </p:blipFill>
        <p:spPr bwMode="auto">
          <a:xfrm>
            <a:off x="6901497" y="431603"/>
            <a:ext cx="1893545" cy="1215730"/>
          </a:xfrm>
          <a:prstGeom prst="rect">
            <a:avLst/>
          </a:prstGeom>
          <a:noFill/>
          <a:ln>
            <a:noFill/>
          </a:ln>
          <a:effectLst>
            <a:outerShdw blurRad="57150" dist="19050" dir="5400000" algn="bl" rotWithShape="0">
              <a:srgbClr val="000000"/>
            </a:outerShdw>
          </a:effectLst>
        </p:spPr>
      </p:pic>
      <p:sp>
        <p:nvSpPr>
          <p:cNvPr id="32" name="ZoneTexte 31">
            <a:extLst>
              <a:ext uri="{FF2B5EF4-FFF2-40B4-BE49-F238E27FC236}">
                <a16:creationId xmlns:a16="http://schemas.microsoft.com/office/drawing/2014/main" id="{2ABE3EE2-850C-45DD-A08B-17A5DC80CFDC}"/>
              </a:ext>
            </a:extLst>
          </p:cNvPr>
          <p:cNvSpPr txBox="1"/>
          <p:nvPr/>
        </p:nvSpPr>
        <p:spPr bwMode="auto">
          <a:xfrm>
            <a:off x="453551" y="1699245"/>
            <a:ext cx="3817620" cy="307777"/>
          </a:xfrm>
          <a:prstGeom prst="rect">
            <a:avLst/>
          </a:prstGeom>
          <a:noFill/>
        </p:spPr>
        <p:txBody>
          <a:bodyPr wrap="square" rtlCol="0">
            <a:spAutoFit/>
          </a:bodyPr>
          <a:lstStyle/>
          <a:p>
            <a:r>
              <a:rPr lang="fr-FR" b="1" dirty="0"/>
              <a:t>FRENCH COURSES</a:t>
            </a:r>
          </a:p>
        </p:txBody>
      </p:sp>
    </p:spTree>
    <p:extLst>
      <p:ext uri="{BB962C8B-B14F-4D97-AF65-F5344CB8AC3E}">
        <p14:creationId xmlns:p14="http://schemas.microsoft.com/office/powerpoint/2010/main" val="3889357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49" name="Google Shape;449;p9"/>
          <p:cNvSpPr txBox="1">
            <a:spLocks noGrp="1"/>
          </p:cNvSpPr>
          <p:nvPr>
            <p:ph type="body" idx="1"/>
          </p:nvPr>
        </p:nvSpPr>
        <p:spPr bwMode="auto">
          <a:xfrm>
            <a:off x="94136" y="1508390"/>
            <a:ext cx="5595464" cy="3291265"/>
          </a:xfrm>
          <a:prstGeom prst="rect">
            <a:avLst/>
          </a:prstGeom>
          <a:noFill/>
          <a:ln>
            <a:noFill/>
          </a:ln>
        </p:spPr>
        <p:txBody>
          <a:bodyPr spcFirstLastPara="1" wrap="square" lIns="91425" tIns="45700" rIns="91425" bIns="45700" anchor="ctr" anchorCtr="0">
            <a:normAutofit/>
          </a:bodyPr>
          <a:lstStyle/>
          <a:p>
            <a:pPr marL="457200" lvl="0" indent="-317500" algn="l" rtl="0">
              <a:lnSpc>
                <a:spcPct val="150000"/>
              </a:lnSpc>
              <a:spcBef>
                <a:spcPts val="0"/>
              </a:spcBef>
              <a:spcAft>
                <a:spcPts val="0"/>
              </a:spcAft>
              <a:buClr>
                <a:schemeClr val="dk1"/>
              </a:buClr>
              <a:buSzPts val="1400"/>
              <a:buFont typeface="Calibri"/>
              <a:buChar char="❏"/>
            </a:pPr>
            <a:r>
              <a:rPr lang="en-US" dirty="0">
                <a:solidFill>
                  <a:schemeClr val="dk1"/>
                </a:solidFill>
                <a:latin typeface="+mj-lt"/>
                <a:ea typeface="Calibri"/>
                <a:cs typeface="Calibri"/>
                <a:sym typeface="Calibri"/>
              </a:rPr>
              <a:t>A collaborative work in a cultural and intercultural perspective</a:t>
            </a:r>
          </a:p>
          <a:p>
            <a:pPr marL="457200" lvl="0" indent="-317500" algn="l" rtl="0">
              <a:lnSpc>
                <a:spcPct val="150000"/>
              </a:lnSpc>
              <a:spcBef>
                <a:spcPts val="0"/>
              </a:spcBef>
              <a:spcAft>
                <a:spcPts val="0"/>
              </a:spcAft>
              <a:buClr>
                <a:schemeClr val="dk1"/>
              </a:buClr>
              <a:buSzPts val="1400"/>
              <a:buFont typeface="Calibri"/>
              <a:buChar char="❏"/>
            </a:pPr>
            <a:r>
              <a:rPr lang="en-US" dirty="0">
                <a:solidFill>
                  <a:schemeClr val="dk1"/>
                </a:solidFill>
                <a:latin typeface="+mj-lt"/>
                <a:ea typeface="Calibri"/>
                <a:cs typeface="Calibri"/>
                <a:sym typeface="Calibri"/>
              </a:rPr>
              <a:t>A teacher who guides and helps you with your learning process</a:t>
            </a:r>
          </a:p>
          <a:p>
            <a:pPr marL="457200" lvl="0" indent="-317500" algn="l" rtl="0">
              <a:lnSpc>
                <a:spcPct val="150000"/>
              </a:lnSpc>
              <a:spcBef>
                <a:spcPts val="0"/>
              </a:spcBef>
              <a:spcAft>
                <a:spcPts val="0"/>
              </a:spcAft>
              <a:buClr>
                <a:schemeClr val="dk1"/>
              </a:buClr>
              <a:buSzPts val="1400"/>
              <a:buFont typeface="Calibri"/>
              <a:buChar char="❏"/>
            </a:pPr>
            <a:r>
              <a:rPr lang="en-US" dirty="0">
                <a:solidFill>
                  <a:schemeClr val="dk1"/>
                </a:solidFill>
                <a:latin typeface="+mj-lt"/>
                <a:ea typeface="Calibri"/>
                <a:cs typeface="Calibri"/>
                <a:sym typeface="Calibri"/>
              </a:rPr>
              <a:t>Interactive activities to practice speaking (role-play, games, group projects ...) </a:t>
            </a:r>
          </a:p>
          <a:p>
            <a:pPr marL="457200" lvl="0" indent="-317500">
              <a:lnSpc>
                <a:spcPct val="150000"/>
              </a:lnSpc>
              <a:spcBef>
                <a:spcPts val="0"/>
              </a:spcBef>
              <a:buClr>
                <a:schemeClr val="dk1"/>
              </a:buClr>
              <a:buSzPts val="1400"/>
              <a:buFont typeface="Calibri"/>
              <a:buChar char="❏"/>
            </a:pPr>
            <a:r>
              <a:rPr lang="en-US" dirty="0">
                <a:solidFill>
                  <a:schemeClr val="tx1"/>
                </a:solidFill>
                <a:latin typeface="+mj-lt"/>
                <a:ea typeface="Calibri"/>
                <a:cs typeface="Calibri"/>
                <a:sym typeface="Calibri"/>
              </a:rPr>
              <a:t>Class resources on our Moodle platform </a:t>
            </a:r>
          </a:p>
          <a:p>
            <a:pPr marL="0" lvl="0" indent="0" algn="l">
              <a:lnSpc>
                <a:spcPct val="90000"/>
              </a:lnSpc>
              <a:spcBef>
                <a:spcPts val="0"/>
              </a:spcBef>
              <a:spcAft>
                <a:spcPts val="0"/>
              </a:spcAft>
              <a:buClr>
                <a:schemeClr val="accent1"/>
              </a:buClr>
              <a:buSzPts val="1400"/>
              <a:buNone/>
              <a:defRPr/>
            </a:pPr>
            <a:endParaRPr dirty="0"/>
          </a:p>
        </p:txBody>
      </p:sp>
      <p:sp>
        <p:nvSpPr>
          <p:cNvPr id="450" name="Google Shape;450;p9"/>
          <p:cNvSpPr txBox="1">
            <a:spLocks noGrp="1"/>
          </p:cNvSpPr>
          <p:nvPr>
            <p:ph type="dt" idx="10"/>
          </p:nvPr>
        </p:nvSpPr>
        <p:spPr bwMode="auto">
          <a:prstGeom prst="rect">
            <a:avLst/>
          </a:prstGeom>
          <a:noFill/>
          <a:ln>
            <a:noFill/>
          </a:ln>
        </p:spPr>
        <p:txBody>
          <a:bodyPr spcFirstLastPara="1" wrap="square" lIns="91425" tIns="45700" rIns="91425" bIns="45700" anchor="ctr" anchorCtr="0">
            <a:noAutofit/>
          </a:bodyPr>
          <a:lstStyle/>
          <a:p>
            <a:pPr marL="0" lvl="0" indent="0" algn="l">
              <a:spcBef>
                <a:spcPts val="0"/>
              </a:spcBef>
              <a:spcAft>
                <a:spcPts val="0"/>
              </a:spcAft>
              <a:buNone/>
              <a:defRPr/>
            </a:pPr>
            <a:fld id="{E6E49831-3157-4493-BD18-554BA3C09D0D}" type="datetime1">
              <a:rPr lang="fr-FR" smtClean="0"/>
              <a:t>02/09/2024</a:t>
            </a:fld>
            <a:endParaRPr/>
          </a:p>
        </p:txBody>
      </p:sp>
      <p:sp>
        <p:nvSpPr>
          <p:cNvPr id="451" name="Google Shape;451;p9"/>
          <p:cNvSpPr txBox="1">
            <a:spLocks noGrp="1"/>
          </p:cNvSpPr>
          <p:nvPr>
            <p:ph type="ftr" idx="11"/>
          </p:nvPr>
        </p:nvSpPr>
        <p:spPr bwMode="auto">
          <a:prstGeom prst="rect">
            <a:avLst/>
          </a:prstGeom>
          <a:noFill/>
          <a:ln>
            <a:noFill/>
          </a:ln>
        </p:spPr>
        <p:txBody>
          <a:bodyPr spcFirstLastPara="1" wrap="square" lIns="91425" tIns="45700" rIns="91425" bIns="45700" anchor="ctr" anchorCtr="0">
            <a:noAutofit/>
          </a:bodyPr>
          <a:lstStyle/>
          <a:p>
            <a:pPr marL="0" lvl="0" indent="0" algn="l">
              <a:spcBef>
                <a:spcPts val="0"/>
              </a:spcBef>
              <a:spcAft>
                <a:spcPts val="0"/>
              </a:spcAft>
              <a:buNone/>
              <a:defRPr/>
            </a:pPr>
            <a:r>
              <a:rPr lang="fr-FR"/>
              <a:t>Rentrée internationale</a:t>
            </a:r>
            <a:endParaRPr/>
          </a:p>
        </p:txBody>
      </p:sp>
      <p:sp>
        <p:nvSpPr>
          <p:cNvPr id="452" name="Google Shape;452;p9"/>
          <p:cNvSpPr txBox="1">
            <a:spLocks noGrp="1"/>
          </p:cNvSpPr>
          <p:nvPr>
            <p:ph type="sldNum" idx="12"/>
          </p:nvPr>
        </p:nvSpPr>
        <p:spPr bwMode="auto">
          <a:prstGeom prst="rect">
            <a:avLst/>
          </a:prstGeom>
          <a:noFill/>
          <a:ln>
            <a:noFill/>
          </a:ln>
        </p:spPr>
        <p:txBody>
          <a:bodyPr spcFirstLastPara="1" wrap="square" lIns="91425" tIns="45700" rIns="91425" bIns="45700" anchor="ctr" anchorCtr="0">
            <a:noAutofit/>
          </a:bodyPr>
          <a:lstStyle/>
          <a:p>
            <a:pPr marL="0" lvl="0" indent="0" algn="r">
              <a:spcBef>
                <a:spcPts val="0"/>
              </a:spcBef>
              <a:spcAft>
                <a:spcPts val="0"/>
              </a:spcAft>
              <a:buNone/>
              <a:defRPr/>
            </a:pPr>
            <a:fld id="{00000000-1234-1234-1234-123412341234}" type="slidenum">
              <a:rPr lang="fr-FR"/>
              <a:t>14</a:t>
            </a:fld>
            <a:endParaRPr/>
          </a:p>
        </p:txBody>
      </p:sp>
      <p:sp>
        <p:nvSpPr>
          <p:cNvPr id="453" name="Google Shape;453;p9"/>
          <p:cNvSpPr txBox="1">
            <a:spLocks noGrp="1"/>
          </p:cNvSpPr>
          <p:nvPr>
            <p:ph type="title"/>
          </p:nvPr>
        </p:nvSpPr>
        <p:spPr bwMode="auto">
          <a:prstGeom prst="rect">
            <a:avLst/>
          </a:prstGeom>
          <a:noFill/>
          <a:ln>
            <a:noFill/>
          </a:ln>
        </p:spPr>
        <p:txBody>
          <a:bodyPr spcFirstLastPara="1" wrap="square" lIns="91425" tIns="0" rIns="91425" bIns="0" anchor="ctr" anchorCtr="0">
            <a:normAutofit/>
          </a:bodyPr>
          <a:lstStyle/>
          <a:p>
            <a:pPr marL="0" lvl="0" indent="0" algn="l">
              <a:lnSpc>
                <a:spcPct val="85000"/>
              </a:lnSpc>
              <a:spcBef>
                <a:spcPts val="0"/>
              </a:spcBef>
              <a:spcAft>
                <a:spcPts val="0"/>
              </a:spcAft>
              <a:buClr>
                <a:schemeClr val="accent1"/>
              </a:buClr>
              <a:buSzPts val="2000"/>
              <a:buFont typeface="Arial"/>
              <a:buNone/>
              <a:defRPr/>
            </a:pPr>
            <a:r>
              <a:rPr lang="fr-FR" dirty="0">
                <a:latin typeface="+mn-lt"/>
                <a:ea typeface="Times New Roman"/>
                <a:cs typeface="Times New Roman"/>
                <a:sym typeface="Times New Roman"/>
              </a:rPr>
              <a:t>FRENCH COURSE APPROACH</a:t>
            </a:r>
            <a:endParaRPr dirty="0">
              <a:latin typeface="+mn-lt"/>
            </a:endParaRPr>
          </a:p>
        </p:txBody>
      </p:sp>
      <p:sp>
        <p:nvSpPr>
          <p:cNvPr id="454" name="Google Shape;454;p9"/>
          <p:cNvSpPr txBox="1">
            <a:spLocks noGrp="1"/>
          </p:cNvSpPr>
          <p:nvPr>
            <p:ph type="body" idx="3"/>
          </p:nvPr>
        </p:nvSpPr>
        <p:spPr bwMode="auto">
          <a:xfrm>
            <a:off x="857250" y="916096"/>
            <a:ext cx="6307502" cy="530225"/>
          </a:xfrm>
          <a:prstGeom prst="rect">
            <a:avLst/>
          </a:prstGeom>
          <a:noFill/>
          <a:ln>
            <a:noFill/>
          </a:ln>
        </p:spPr>
        <p:txBody>
          <a:bodyPr spcFirstLastPara="1" wrap="square" lIns="91425" tIns="0" rIns="91425" bIns="45700" anchor="t" anchorCtr="0">
            <a:normAutofit/>
          </a:bodyPr>
          <a:lstStyle/>
          <a:p>
            <a:pPr marL="0" lvl="0" indent="0" algn="l">
              <a:lnSpc>
                <a:spcPct val="85000"/>
              </a:lnSpc>
              <a:spcBef>
                <a:spcPts val="0"/>
              </a:spcBef>
              <a:spcAft>
                <a:spcPts val="0"/>
              </a:spcAft>
              <a:buClr>
                <a:schemeClr val="dk1"/>
              </a:buClr>
              <a:buSzPts val="1800"/>
              <a:buNone/>
              <a:defRPr/>
            </a:pPr>
            <a:r>
              <a:rPr lang="fr-FR" dirty="0"/>
              <a:t>Action-</a:t>
            </a:r>
            <a:r>
              <a:rPr lang="fr-FR" dirty="0" err="1"/>
              <a:t>oriented</a:t>
            </a:r>
            <a:r>
              <a:rPr lang="fr-FR" dirty="0"/>
              <a:t> </a:t>
            </a:r>
            <a:r>
              <a:rPr lang="fr-FR" dirty="0" err="1"/>
              <a:t>method</a:t>
            </a:r>
            <a:endParaRPr dirty="0"/>
          </a:p>
        </p:txBody>
      </p:sp>
      <p:pic>
        <p:nvPicPr>
          <p:cNvPr id="9" name="Google Shape;222;p5">
            <a:extLst>
              <a:ext uri="{FF2B5EF4-FFF2-40B4-BE49-F238E27FC236}">
                <a16:creationId xmlns:a16="http://schemas.microsoft.com/office/drawing/2014/main" id="{3C200989-B9D1-4B6A-B3DB-7D393F4C6EF2}"/>
              </a:ext>
            </a:extLst>
          </p:cNvPr>
          <p:cNvPicPr preferRelativeResize="0"/>
          <p:nvPr/>
        </p:nvPicPr>
        <p:blipFill>
          <a:blip r:embed="rId3">
            <a:alphaModFix/>
          </a:blip>
          <a:stretch>
            <a:fillRect/>
          </a:stretch>
        </p:blipFill>
        <p:spPr>
          <a:xfrm>
            <a:off x="7097750" y="458379"/>
            <a:ext cx="1983762" cy="1341934"/>
          </a:xfrm>
          <a:prstGeom prst="rect">
            <a:avLst/>
          </a:prstGeom>
          <a:noFill/>
          <a:ln>
            <a:noFill/>
          </a:ln>
          <a:effectLst>
            <a:outerShdw blurRad="400050" dist="19050" dir="5400000" algn="bl" rotWithShape="0">
              <a:srgbClr val="000000">
                <a:alpha val="76000"/>
              </a:srgbClr>
            </a:outerShdw>
            <a:reflection stA="0" endPos="30000" dist="38100" dir="5400000" fadeDir="5400012" sy="-100000" algn="bl" rotWithShape="0"/>
          </a:effectLst>
        </p:spPr>
      </p:pic>
      <p:pic>
        <p:nvPicPr>
          <p:cNvPr id="10" name="Google Shape;226;p5">
            <a:extLst>
              <a:ext uri="{FF2B5EF4-FFF2-40B4-BE49-F238E27FC236}">
                <a16:creationId xmlns:a16="http://schemas.microsoft.com/office/drawing/2014/main" id="{6078C39D-2C11-4541-9BDF-3F99CA247FD5}"/>
              </a:ext>
            </a:extLst>
          </p:cNvPr>
          <p:cNvPicPr preferRelativeResize="0"/>
          <p:nvPr/>
        </p:nvPicPr>
        <p:blipFill>
          <a:blip r:embed="rId4">
            <a:alphaModFix/>
          </a:blip>
          <a:stretch>
            <a:fillRect/>
          </a:stretch>
        </p:blipFill>
        <p:spPr>
          <a:xfrm>
            <a:off x="6177371" y="1963830"/>
            <a:ext cx="2105013" cy="1215839"/>
          </a:xfrm>
          <a:prstGeom prst="rect">
            <a:avLst/>
          </a:prstGeom>
          <a:noFill/>
          <a:ln>
            <a:noFill/>
          </a:ln>
          <a:effectLst>
            <a:outerShdw blurRad="57150" dist="19050" dir="5400000" algn="bl" rotWithShape="0">
              <a:srgbClr val="000000">
                <a:alpha val="41000"/>
              </a:srgbClr>
            </a:outerShdw>
          </a:effectLst>
        </p:spPr>
      </p:pic>
      <p:pic>
        <p:nvPicPr>
          <p:cNvPr id="11" name="Google Shape;227;p5">
            <a:extLst>
              <a:ext uri="{FF2B5EF4-FFF2-40B4-BE49-F238E27FC236}">
                <a16:creationId xmlns:a16="http://schemas.microsoft.com/office/drawing/2014/main" id="{B8C62EA3-6153-4EF1-868E-62D4A4C03DE1}"/>
              </a:ext>
            </a:extLst>
          </p:cNvPr>
          <p:cNvPicPr preferRelativeResize="0"/>
          <p:nvPr/>
        </p:nvPicPr>
        <p:blipFill>
          <a:blip r:embed="rId5">
            <a:alphaModFix/>
          </a:blip>
          <a:stretch>
            <a:fillRect/>
          </a:stretch>
        </p:blipFill>
        <p:spPr>
          <a:xfrm>
            <a:off x="5452533" y="3367960"/>
            <a:ext cx="2034732" cy="1274337"/>
          </a:xfrm>
          <a:prstGeom prst="rect">
            <a:avLst/>
          </a:prstGeom>
          <a:noFill/>
          <a:ln>
            <a:noFill/>
          </a:ln>
          <a:effectLst>
            <a:outerShdw blurRad="57150" dist="19050" dir="5400000" algn="bl" rotWithShape="0">
              <a:srgbClr val="000000">
                <a:alpha val="86000"/>
              </a:srgbClr>
            </a:outerShdw>
          </a:effectLst>
        </p:spPr>
      </p:pic>
    </p:spTree>
    <p:extLst>
      <p:ext uri="{BB962C8B-B14F-4D97-AF65-F5344CB8AC3E}">
        <p14:creationId xmlns:p14="http://schemas.microsoft.com/office/powerpoint/2010/main" val="41294539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80" name="Google Shape;480;p12"/>
          <p:cNvSpPr txBox="1">
            <a:spLocks noGrp="1"/>
          </p:cNvSpPr>
          <p:nvPr>
            <p:ph type="body" idx="1"/>
          </p:nvPr>
        </p:nvSpPr>
        <p:spPr bwMode="auto">
          <a:xfrm>
            <a:off x="387905" y="2188643"/>
            <a:ext cx="4238282" cy="1915437"/>
          </a:xfrm>
          <a:prstGeom prst="rect">
            <a:avLst/>
          </a:prstGeom>
          <a:noFill/>
          <a:ln>
            <a:noFill/>
          </a:ln>
        </p:spPr>
        <p:txBody>
          <a:bodyPr spcFirstLastPara="1" wrap="square" lIns="91425" tIns="45700" rIns="91425" bIns="45700" anchor="t" anchorCtr="0">
            <a:normAutofit/>
          </a:bodyPr>
          <a:lstStyle/>
          <a:p>
            <a:pPr marL="0" lvl="0" indent="0" algn="l">
              <a:lnSpc>
                <a:spcPct val="90000"/>
              </a:lnSpc>
              <a:spcBef>
                <a:spcPts val="0"/>
              </a:spcBef>
              <a:spcAft>
                <a:spcPts val="0"/>
              </a:spcAft>
              <a:buClr>
                <a:schemeClr val="accent1"/>
              </a:buClr>
              <a:buSzPts val="1400"/>
              <a:buNone/>
              <a:defRPr/>
            </a:pPr>
            <a:r>
              <a:rPr lang="en-US" dirty="0"/>
              <a:t>For Bachelor and Master</a:t>
            </a:r>
          </a:p>
          <a:p>
            <a:pPr marL="0" lvl="0" indent="0" algn="l">
              <a:lnSpc>
                <a:spcPct val="90000"/>
              </a:lnSpc>
              <a:spcBef>
                <a:spcPts val="0"/>
              </a:spcBef>
              <a:spcAft>
                <a:spcPts val="0"/>
              </a:spcAft>
              <a:buClr>
                <a:schemeClr val="accent1"/>
              </a:buClr>
              <a:buSzPts val="1400"/>
              <a:buNone/>
              <a:defRPr/>
            </a:pPr>
            <a:endParaRPr lang="en-US" dirty="0"/>
          </a:p>
          <a:p>
            <a:pPr marL="171450" indent="-171450">
              <a:lnSpc>
                <a:spcPct val="100000"/>
              </a:lnSpc>
              <a:spcBef>
                <a:spcPts val="0"/>
              </a:spcBef>
              <a:buSzPts val="1400"/>
              <a:buFont typeface="Arial" panose="020B0604020202020204" pitchFamily="34" charset="0"/>
              <a:buChar char="•"/>
              <a:defRPr/>
            </a:pPr>
            <a:r>
              <a:rPr lang="en-US" sz="1200" dirty="0">
                <a:solidFill>
                  <a:schemeClr val="tx1"/>
                </a:solidFill>
                <a:effectLst/>
                <a:latin typeface="+mj-lt"/>
                <a:ea typeface="Verdana" panose="020B0604030504040204" pitchFamily="34" charset="0"/>
                <a:cs typeface="Verdana" panose="020B0604030504040204" pitchFamily="34" charset="0"/>
              </a:rPr>
              <a:t>Tuesday and Wednesday mornings, 8.15am-9.45am</a:t>
            </a:r>
          </a:p>
          <a:p>
            <a:pPr marL="0" indent="0">
              <a:lnSpc>
                <a:spcPct val="100000"/>
              </a:lnSpc>
              <a:spcBef>
                <a:spcPts val="0"/>
              </a:spcBef>
              <a:buSzPts val="1400"/>
              <a:defRPr/>
            </a:pPr>
            <a:endParaRPr lang="en-US" sz="1200" dirty="0">
              <a:solidFill>
                <a:schemeClr val="tx1"/>
              </a:solidFill>
              <a:latin typeface="+mj-lt"/>
              <a:ea typeface="Verdana" panose="020B0604030504040204" pitchFamily="34" charset="0"/>
            </a:endParaRPr>
          </a:p>
          <a:p>
            <a:pPr marL="171450" indent="-171450">
              <a:lnSpc>
                <a:spcPct val="100000"/>
              </a:lnSpc>
              <a:spcBef>
                <a:spcPts val="0"/>
              </a:spcBef>
              <a:buSzPts val="1400"/>
              <a:buFont typeface="Arial" panose="020B0604020202020204" pitchFamily="34" charset="0"/>
              <a:buChar char="•"/>
              <a:defRPr/>
            </a:pPr>
            <a:r>
              <a:rPr lang="en-US" sz="1200" dirty="0">
                <a:solidFill>
                  <a:schemeClr val="tx1"/>
                </a:solidFill>
                <a:effectLst/>
                <a:latin typeface="+mj-lt"/>
                <a:ea typeface="Verdana" panose="020B0604030504040204" pitchFamily="34" charset="0"/>
                <a:cs typeface="Verdana" panose="020B0604030504040204" pitchFamily="34" charset="0"/>
              </a:rPr>
              <a:t>24 hours</a:t>
            </a:r>
          </a:p>
          <a:p>
            <a:pPr marL="0" indent="0">
              <a:lnSpc>
                <a:spcPct val="100000"/>
              </a:lnSpc>
              <a:spcBef>
                <a:spcPts val="0"/>
              </a:spcBef>
              <a:buSzPts val="1400"/>
              <a:defRPr/>
            </a:pPr>
            <a:endParaRPr lang="en-US" sz="1200" dirty="0">
              <a:solidFill>
                <a:schemeClr val="tx1"/>
              </a:solidFill>
              <a:latin typeface="+mj-lt"/>
              <a:ea typeface="Verdana" panose="020B0604030504040204" pitchFamily="34" charset="0"/>
            </a:endParaRPr>
          </a:p>
          <a:p>
            <a:pPr marL="171450" indent="-171450">
              <a:lnSpc>
                <a:spcPct val="100000"/>
              </a:lnSpc>
              <a:spcBef>
                <a:spcPts val="0"/>
              </a:spcBef>
              <a:buSzPts val="1400"/>
              <a:buFont typeface="Arial" panose="020B0604020202020204" pitchFamily="34" charset="0"/>
              <a:buChar char="•"/>
              <a:defRPr/>
            </a:pPr>
            <a:r>
              <a:rPr lang="en-US" sz="1200" dirty="0">
                <a:solidFill>
                  <a:schemeClr val="tx1"/>
                </a:solidFill>
                <a:latin typeface="+mj-lt"/>
                <a:ea typeface="Verdana" panose="020B0604030504040204" pitchFamily="34" charset="0"/>
                <a:cs typeface="Verdana" panose="020B0604030504040204" pitchFamily="34" charset="0"/>
              </a:rPr>
              <a:t>F</a:t>
            </a:r>
            <a:r>
              <a:rPr lang="en-US" sz="1200" dirty="0">
                <a:solidFill>
                  <a:schemeClr val="tx1"/>
                </a:solidFill>
                <a:effectLst/>
                <a:latin typeface="+mj-lt"/>
                <a:ea typeface="Verdana" panose="020B0604030504040204" pitchFamily="34" charset="0"/>
                <a:cs typeface="Verdana" panose="020B0604030504040204" pitchFamily="34" charset="0"/>
              </a:rPr>
              <a:t>rom Sept 17 to Dec </a:t>
            </a:r>
            <a:r>
              <a:rPr lang="en-US" sz="1200" dirty="0">
                <a:solidFill>
                  <a:schemeClr val="tx1"/>
                </a:solidFill>
                <a:latin typeface="+mj-lt"/>
                <a:ea typeface="Verdana" panose="020B0604030504040204" pitchFamily="34" charset="0"/>
                <a:cs typeface="Verdana" panose="020B0604030504040204" pitchFamily="34" charset="0"/>
              </a:rPr>
              <a:t>18</a:t>
            </a:r>
            <a:r>
              <a:rPr lang="en-US" sz="1200" dirty="0">
                <a:solidFill>
                  <a:schemeClr val="tx1"/>
                </a:solidFill>
                <a:effectLst/>
                <a:latin typeface="+mj-lt"/>
                <a:ea typeface="Verdana" panose="020B0604030504040204" pitchFamily="34" charset="0"/>
                <a:cs typeface="Verdana" panose="020B0604030504040204" pitchFamily="34" charset="0"/>
              </a:rPr>
              <a:t> </a:t>
            </a:r>
          </a:p>
          <a:p>
            <a:pPr marL="0" indent="0">
              <a:lnSpc>
                <a:spcPct val="100000"/>
              </a:lnSpc>
              <a:spcBef>
                <a:spcPts val="0"/>
              </a:spcBef>
              <a:buSzPts val="1400"/>
              <a:defRPr/>
            </a:pPr>
            <a:endParaRPr lang="en-US" sz="1200" dirty="0">
              <a:solidFill>
                <a:schemeClr val="tx1"/>
              </a:solidFill>
              <a:latin typeface="+mj-lt"/>
              <a:ea typeface="Verdana" panose="020B0604030504040204" pitchFamily="34" charset="0"/>
            </a:endParaRPr>
          </a:p>
        </p:txBody>
      </p:sp>
      <p:sp>
        <p:nvSpPr>
          <p:cNvPr id="481" name="Google Shape;481;p12"/>
          <p:cNvSpPr txBox="1">
            <a:spLocks noGrp="1"/>
          </p:cNvSpPr>
          <p:nvPr>
            <p:ph type="dt" idx="10"/>
          </p:nvPr>
        </p:nvSpPr>
        <p:spPr bwMode="auto">
          <a:prstGeom prst="rect">
            <a:avLst/>
          </a:prstGeom>
          <a:noFill/>
          <a:ln>
            <a:noFill/>
          </a:ln>
        </p:spPr>
        <p:txBody>
          <a:bodyPr spcFirstLastPara="1" wrap="square" lIns="91425" tIns="45700" rIns="91425" bIns="45700" anchor="ctr" anchorCtr="0">
            <a:noAutofit/>
          </a:bodyPr>
          <a:lstStyle/>
          <a:p>
            <a:pPr marL="0" lvl="0" indent="0" algn="l">
              <a:spcBef>
                <a:spcPts val="0"/>
              </a:spcBef>
              <a:spcAft>
                <a:spcPts val="0"/>
              </a:spcAft>
              <a:buNone/>
              <a:defRPr/>
            </a:pPr>
            <a:fld id="{04C3723A-EF37-46D1-A3EA-45E10421CCD1}" type="datetime1">
              <a:rPr lang="fr-FR" smtClean="0"/>
              <a:t>02/09/2024</a:t>
            </a:fld>
            <a:endParaRPr/>
          </a:p>
        </p:txBody>
      </p:sp>
      <p:sp>
        <p:nvSpPr>
          <p:cNvPr id="482" name="Google Shape;482;p12"/>
          <p:cNvSpPr txBox="1">
            <a:spLocks noGrp="1"/>
          </p:cNvSpPr>
          <p:nvPr>
            <p:ph type="ftr" idx="11"/>
          </p:nvPr>
        </p:nvSpPr>
        <p:spPr bwMode="auto">
          <a:prstGeom prst="rect">
            <a:avLst/>
          </a:prstGeom>
          <a:noFill/>
          <a:ln>
            <a:noFill/>
          </a:ln>
        </p:spPr>
        <p:txBody>
          <a:bodyPr spcFirstLastPara="1" wrap="square" lIns="91425" tIns="45700" rIns="91425" bIns="45700" anchor="ctr" anchorCtr="0">
            <a:noAutofit/>
          </a:bodyPr>
          <a:lstStyle/>
          <a:p>
            <a:pPr marL="0" lvl="0" indent="0" algn="l">
              <a:spcBef>
                <a:spcPts val="0"/>
              </a:spcBef>
              <a:spcAft>
                <a:spcPts val="0"/>
              </a:spcAft>
              <a:buNone/>
              <a:defRPr/>
            </a:pPr>
            <a:r>
              <a:rPr lang="fr-FR" dirty="0"/>
              <a:t>Rentrée internationale</a:t>
            </a:r>
            <a:endParaRPr dirty="0"/>
          </a:p>
        </p:txBody>
      </p:sp>
      <p:sp>
        <p:nvSpPr>
          <p:cNvPr id="483" name="Google Shape;483;p12"/>
          <p:cNvSpPr txBox="1">
            <a:spLocks noGrp="1"/>
          </p:cNvSpPr>
          <p:nvPr>
            <p:ph type="sldNum" idx="12"/>
          </p:nvPr>
        </p:nvSpPr>
        <p:spPr bwMode="auto">
          <a:prstGeom prst="rect">
            <a:avLst/>
          </a:prstGeom>
          <a:noFill/>
          <a:ln>
            <a:noFill/>
          </a:ln>
        </p:spPr>
        <p:txBody>
          <a:bodyPr spcFirstLastPara="1" wrap="square" lIns="91425" tIns="45700" rIns="91425" bIns="45700" anchor="ctr" anchorCtr="0">
            <a:noAutofit/>
          </a:bodyPr>
          <a:lstStyle/>
          <a:p>
            <a:pPr marL="0" lvl="0" indent="0" algn="r">
              <a:spcBef>
                <a:spcPts val="0"/>
              </a:spcBef>
              <a:spcAft>
                <a:spcPts val="0"/>
              </a:spcAft>
              <a:buNone/>
              <a:defRPr/>
            </a:pPr>
            <a:fld id="{00000000-1234-1234-1234-123412341234}" type="slidenum">
              <a:rPr lang="fr-FR"/>
              <a:t>15</a:t>
            </a:fld>
            <a:endParaRPr/>
          </a:p>
        </p:txBody>
      </p:sp>
      <p:sp>
        <p:nvSpPr>
          <p:cNvPr id="484" name="Google Shape;484;p12"/>
          <p:cNvSpPr txBox="1">
            <a:spLocks noGrp="1"/>
          </p:cNvSpPr>
          <p:nvPr>
            <p:ph type="title"/>
          </p:nvPr>
        </p:nvSpPr>
        <p:spPr bwMode="auto">
          <a:prstGeom prst="rect">
            <a:avLst/>
          </a:prstGeom>
          <a:noFill/>
          <a:ln>
            <a:noFill/>
          </a:ln>
        </p:spPr>
        <p:txBody>
          <a:bodyPr spcFirstLastPara="1" wrap="square" lIns="91425" tIns="0" rIns="91425" bIns="0" anchor="ctr" anchorCtr="0">
            <a:normAutofit/>
          </a:bodyPr>
          <a:lstStyle/>
          <a:p>
            <a:pPr marL="0" lvl="0" indent="0" algn="l">
              <a:lnSpc>
                <a:spcPct val="85000"/>
              </a:lnSpc>
              <a:spcBef>
                <a:spcPts val="0"/>
              </a:spcBef>
              <a:spcAft>
                <a:spcPts val="0"/>
              </a:spcAft>
              <a:buClr>
                <a:schemeClr val="accent1"/>
              </a:buClr>
              <a:buSzPts val="2000"/>
              <a:buFont typeface="Arial"/>
              <a:buNone/>
              <a:defRPr/>
            </a:pPr>
            <a:r>
              <a:rPr lang="fr-FR" dirty="0"/>
              <a:t># 3 	SEMESTER COURSES </a:t>
            </a:r>
          </a:p>
        </p:txBody>
      </p:sp>
      <p:sp>
        <p:nvSpPr>
          <p:cNvPr id="9" name="Flèche courbée vers la droite 5">
            <a:extLst>
              <a:ext uri="{FF2B5EF4-FFF2-40B4-BE49-F238E27FC236}">
                <a16:creationId xmlns:a16="http://schemas.microsoft.com/office/drawing/2014/main" id="{B7F20D5D-C32D-43F0-B716-6EB7C1AB188D}"/>
              </a:ext>
            </a:extLst>
          </p:cNvPr>
          <p:cNvSpPr/>
          <p:nvPr/>
        </p:nvSpPr>
        <p:spPr>
          <a:xfrm>
            <a:off x="4446704" y="3214430"/>
            <a:ext cx="394942" cy="65838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 name="ZoneTexte 1">
            <a:extLst>
              <a:ext uri="{FF2B5EF4-FFF2-40B4-BE49-F238E27FC236}">
                <a16:creationId xmlns:a16="http://schemas.microsoft.com/office/drawing/2014/main" id="{0A7A98EB-CE25-408A-8C13-997A2F4D4FC7}"/>
              </a:ext>
            </a:extLst>
          </p:cNvPr>
          <p:cNvSpPr txBox="1"/>
          <p:nvPr/>
        </p:nvSpPr>
        <p:spPr>
          <a:xfrm>
            <a:off x="4999603" y="3611207"/>
            <a:ext cx="3123980" cy="307777"/>
          </a:xfrm>
          <a:prstGeom prst="rect">
            <a:avLst/>
          </a:prstGeom>
          <a:noFill/>
        </p:spPr>
        <p:txBody>
          <a:bodyPr wrap="square" rtlCol="0">
            <a:spAutoFit/>
          </a:bodyPr>
          <a:lstStyle/>
          <a:p>
            <a:r>
              <a:rPr lang="fr-FR" b="1" dirty="0"/>
              <a:t>Attendance </a:t>
            </a:r>
            <a:r>
              <a:rPr lang="en-US" b="1" dirty="0"/>
              <a:t>required if in your LA!</a:t>
            </a:r>
            <a:endParaRPr lang="fr-FR" dirty="0"/>
          </a:p>
        </p:txBody>
      </p:sp>
      <p:grpSp>
        <p:nvGrpSpPr>
          <p:cNvPr id="16" name="Groupe 15">
            <a:extLst>
              <a:ext uri="{FF2B5EF4-FFF2-40B4-BE49-F238E27FC236}">
                <a16:creationId xmlns:a16="http://schemas.microsoft.com/office/drawing/2014/main" id="{FE6EB4D4-83F6-4090-B2F0-4D156940AAA1}"/>
              </a:ext>
            </a:extLst>
          </p:cNvPr>
          <p:cNvGrpSpPr/>
          <p:nvPr/>
        </p:nvGrpSpPr>
        <p:grpSpPr bwMode="auto">
          <a:xfrm>
            <a:off x="469900" y="796245"/>
            <a:ext cx="610494" cy="634754"/>
            <a:chOff x="2484920" y="4176388"/>
            <a:chExt cx="393229" cy="372583"/>
          </a:xfrm>
        </p:grpSpPr>
        <p:sp>
          <p:nvSpPr>
            <p:cNvPr id="17" name="Forme libre 924">
              <a:extLst>
                <a:ext uri="{FF2B5EF4-FFF2-40B4-BE49-F238E27FC236}">
                  <a16:creationId xmlns:a16="http://schemas.microsoft.com/office/drawing/2014/main" id="{D3A90C40-E978-4056-B579-3317FB0C6168}"/>
                </a:ext>
              </a:extLst>
            </p:cNvPr>
            <p:cNvSpPr/>
            <p:nvPr/>
          </p:nvSpPr>
          <p:spPr bwMode="auto">
            <a:xfrm>
              <a:off x="2484920" y="4211580"/>
              <a:ext cx="393229" cy="337391"/>
            </a:xfrm>
            <a:custGeom>
              <a:avLst/>
              <a:gdLst>
                <a:gd name="connsiteX0" fmla="*/ 0 w 393229"/>
                <a:gd name="connsiteY0" fmla="*/ 0 h 337391"/>
                <a:gd name="connsiteX1" fmla="*/ 393230 w 393229"/>
                <a:gd name="connsiteY1" fmla="*/ 0 h 337391"/>
                <a:gd name="connsiteX2" fmla="*/ 393230 w 393229"/>
                <a:gd name="connsiteY2" fmla="*/ 337391 h 337391"/>
                <a:gd name="connsiteX3" fmla="*/ 0 w 393229"/>
                <a:gd name="connsiteY3" fmla="*/ 337391 h 337391"/>
              </a:gdLst>
              <a:ahLst/>
              <a:cxnLst>
                <a:cxn ang="0">
                  <a:pos x="connsiteX0" y="connsiteY0"/>
                </a:cxn>
                <a:cxn ang="0">
                  <a:pos x="connsiteX1" y="connsiteY1"/>
                </a:cxn>
                <a:cxn ang="0">
                  <a:pos x="connsiteX2" y="connsiteY2"/>
                </a:cxn>
                <a:cxn ang="0">
                  <a:pos x="connsiteX3" y="connsiteY3"/>
                </a:cxn>
              </a:cxnLst>
              <a:rect l="l" t="t" r="r" b="b"/>
              <a:pathLst>
                <a:path w="393229" h="337391" extrusionOk="0">
                  <a:moveTo>
                    <a:pt x="0" y="0"/>
                  </a:moveTo>
                  <a:lnTo>
                    <a:pt x="393230" y="0"/>
                  </a:lnTo>
                  <a:lnTo>
                    <a:pt x="393230" y="337391"/>
                  </a:lnTo>
                  <a:lnTo>
                    <a:pt x="0" y="337391"/>
                  </a:lnTo>
                  <a:close/>
                </a:path>
              </a:pathLst>
            </a:custGeom>
            <a:noFill/>
            <a:ln w="15875" cap="flat">
              <a:solidFill>
                <a:schemeClr val="accent1"/>
              </a:solidFill>
              <a:prstDash val="solid"/>
              <a:miter/>
            </a:ln>
          </p:spPr>
          <p:txBody>
            <a:bodyPr rtlCol="0" anchor="ctr"/>
            <a:lstStyle/>
            <a:p>
              <a:pPr>
                <a:defRPr/>
              </a:pPr>
              <a:endParaRPr lang="fr-FR"/>
            </a:p>
          </p:txBody>
        </p:sp>
        <p:sp>
          <p:nvSpPr>
            <p:cNvPr id="18" name="Forme libre 925">
              <a:extLst>
                <a:ext uri="{FF2B5EF4-FFF2-40B4-BE49-F238E27FC236}">
                  <a16:creationId xmlns:a16="http://schemas.microsoft.com/office/drawing/2014/main" id="{1EE7468E-8EA6-4089-8066-82711FC48604}"/>
                </a:ext>
              </a:extLst>
            </p:cNvPr>
            <p:cNvSpPr/>
            <p:nvPr/>
          </p:nvSpPr>
          <p:spPr bwMode="auto">
            <a:xfrm>
              <a:off x="2484920" y="4277444"/>
              <a:ext cx="393229" cy="16143"/>
            </a:xfrm>
            <a:custGeom>
              <a:avLst/>
              <a:gdLst>
                <a:gd name="connsiteX0" fmla="*/ 0 w 393229"/>
                <a:gd name="connsiteY0" fmla="*/ 0 h 16143"/>
                <a:gd name="connsiteX1" fmla="*/ 393230 w 393229"/>
                <a:gd name="connsiteY1" fmla="*/ 0 h 16143"/>
              </a:gdLst>
              <a:ahLst/>
              <a:cxnLst>
                <a:cxn ang="0">
                  <a:pos x="connsiteX0" y="connsiteY0"/>
                </a:cxn>
                <a:cxn ang="0">
                  <a:pos x="connsiteX1" y="connsiteY1"/>
                </a:cxn>
              </a:cxnLst>
              <a:rect l="l" t="t" r="r" b="b"/>
              <a:pathLst>
                <a:path w="393229" h="16143" extrusionOk="0">
                  <a:moveTo>
                    <a:pt x="0" y="0"/>
                  </a:moveTo>
                  <a:lnTo>
                    <a:pt x="393230" y="0"/>
                  </a:lnTo>
                </a:path>
              </a:pathLst>
            </a:custGeom>
            <a:grpFill/>
            <a:ln w="15875" cap="flat">
              <a:solidFill>
                <a:schemeClr val="accent1"/>
              </a:solidFill>
              <a:prstDash val="solid"/>
              <a:miter/>
            </a:ln>
          </p:spPr>
          <p:txBody>
            <a:bodyPr rtlCol="0" anchor="ctr"/>
            <a:lstStyle/>
            <a:p>
              <a:pPr>
                <a:defRPr/>
              </a:pPr>
              <a:endParaRPr lang="fr-FR"/>
            </a:p>
          </p:txBody>
        </p:sp>
        <p:sp>
          <p:nvSpPr>
            <p:cNvPr id="19" name="Forme libre 926">
              <a:extLst>
                <a:ext uri="{FF2B5EF4-FFF2-40B4-BE49-F238E27FC236}">
                  <a16:creationId xmlns:a16="http://schemas.microsoft.com/office/drawing/2014/main" id="{B4674173-8A72-4A80-9C81-408B7D7A650F}"/>
                </a:ext>
              </a:extLst>
            </p:cNvPr>
            <p:cNvSpPr/>
            <p:nvPr/>
          </p:nvSpPr>
          <p:spPr bwMode="auto">
            <a:xfrm>
              <a:off x="2527860" y="4176388"/>
              <a:ext cx="39952" cy="70061"/>
            </a:xfrm>
            <a:custGeom>
              <a:avLst/>
              <a:gdLst>
                <a:gd name="connsiteX0" fmla="*/ 19976 w 39952"/>
                <a:gd name="connsiteY0" fmla="*/ 70061 h 70061"/>
                <a:gd name="connsiteX1" fmla="*/ 19976 w 39952"/>
                <a:gd name="connsiteY1" fmla="*/ 70061 h 70061"/>
                <a:gd name="connsiteX2" fmla="*/ 0 w 39952"/>
                <a:gd name="connsiteY2" fmla="*/ 49559 h 70061"/>
                <a:gd name="connsiteX3" fmla="*/ 0 w 39952"/>
                <a:gd name="connsiteY3" fmla="*/ 20502 h 70061"/>
                <a:gd name="connsiteX4" fmla="*/ 19976 w 39952"/>
                <a:gd name="connsiteY4" fmla="*/ 0 h 70061"/>
                <a:gd name="connsiteX5" fmla="*/ 19976 w 39952"/>
                <a:gd name="connsiteY5" fmla="*/ 0 h 70061"/>
                <a:gd name="connsiteX6" fmla="*/ 39952 w 39952"/>
                <a:gd name="connsiteY6" fmla="*/ 20502 h 70061"/>
                <a:gd name="connsiteX7" fmla="*/ 39952 w 39952"/>
                <a:gd name="connsiteY7" fmla="*/ 35031 h 7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52" h="70061" extrusionOk="0">
                  <a:moveTo>
                    <a:pt x="19976" y="70061"/>
                  </a:moveTo>
                  <a:lnTo>
                    <a:pt x="19976" y="70061"/>
                  </a:lnTo>
                  <a:cubicBezTo>
                    <a:pt x="8966" y="70061"/>
                    <a:pt x="0" y="60860"/>
                    <a:pt x="0" y="49559"/>
                  </a:cubicBezTo>
                  <a:lnTo>
                    <a:pt x="0" y="20502"/>
                  </a:lnTo>
                  <a:cubicBezTo>
                    <a:pt x="0" y="9202"/>
                    <a:pt x="8966" y="0"/>
                    <a:pt x="19976" y="0"/>
                  </a:cubicBezTo>
                  <a:lnTo>
                    <a:pt x="19976" y="0"/>
                  </a:lnTo>
                  <a:cubicBezTo>
                    <a:pt x="30987" y="0"/>
                    <a:pt x="39952" y="9202"/>
                    <a:pt x="39952" y="20502"/>
                  </a:cubicBezTo>
                  <a:lnTo>
                    <a:pt x="39952" y="35031"/>
                  </a:lnTo>
                </a:path>
              </a:pathLst>
            </a:custGeom>
            <a:noFill/>
            <a:ln w="15875" cap="flat">
              <a:solidFill>
                <a:schemeClr val="accent1"/>
              </a:solidFill>
              <a:prstDash val="solid"/>
              <a:miter/>
            </a:ln>
          </p:spPr>
          <p:txBody>
            <a:bodyPr rtlCol="0" anchor="ctr"/>
            <a:lstStyle/>
            <a:p>
              <a:pPr>
                <a:defRPr/>
              </a:pPr>
              <a:endParaRPr lang="fr-FR"/>
            </a:p>
          </p:txBody>
        </p:sp>
        <p:sp>
          <p:nvSpPr>
            <p:cNvPr id="20" name="Forme libre 927">
              <a:extLst>
                <a:ext uri="{FF2B5EF4-FFF2-40B4-BE49-F238E27FC236}">
                  <a16:creationId xmlns:a16="http://schemas.microsoft.com/office/drawing/2014/main" id="{CD6FEE02-C783-426F-A91C-32F47508301B}"/>
                </a:ext>
              </a:extLst>
            </p:cNvPr>
            <p:cNvSpPr/>
            <p:nvPr/>
          </p:nvSpPr>
          <p:spPr bwMode="auto">
            <a:xfrm>
              <a:off x="2617360" y="4176388"/>
              <a:ext cx="39952" cy="70061"/>
            </a:xfrm>
            <a:custGeom>
              <a:avLst/>
              <a:gdLst>
                <a:gd name="connsiteX0" fmla="*/ 19976 w 39952"/>
                <a:gd name="connsiteY0" fmla="*/ 70061 h 70061"/>
                <a:gd name="connsiteX1" fmla="*/ 19976 w 39952"/>
                <a:gd name="connsiteY1" fmla="*/ 70061 h 70061"/>
                <a:gd name="connsiteX2" fmla="*/ 0 w 39952"/>
                <a:gd name="connsiteY2" fmla="*/ 49559 h 70061"/>
                <a:gd name="connsiteX3" fmla="*/ 0 w 39952"/>
                <a:gd name="connsiteY3" fmla="*/ 20502 h 70061"/>
                <a:gd name="connsiteX4" fmla="*/ 19976 w 39952"/>
                <a:gd name="connsiteY4" fmla="*/ 0 h 70061"/>
                <a:gd name="connsiteX5" fmla="*/ 19976 w 39952"/>
                <a:gd name="connsiteY5" fmla="*/ 0 h 70061"/>
                <a:gd name="connsiteX6" fmla="*/ 39952 w 39952"/>
                <a:gd name="connsiteY6" fmla="*/ 20502 h 70061"/>
                <a:gd name="connsiteX7" fmla="*/ 39952 w 39952"/>
                <a:gd name="connsiteY7" fmla="*/ 35031 h 7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52" h="70061" extrusionOk="0">
                  <a:moveTo>
                    <a:pt x="19976" y="70061"/>
                  </a:moveTo>
                  <a:lnTo>
                    <a:pt x="19976" y="70061"/>
                  </a:lnTo>
                  <a:cubicBezTo>
                    <a:pt x="8966" y="70061"/>
                    <a:pt x="0" y="60860"/>
                    <a:pt x="0" y="49559"/>
                  </a:cubicBezTo>
                  <a:lnTo>
                    <a:pt x="0" y="20502"/>
                  </a:lnTo>
                  <a:cubicBezTo>
                    <a:pt x="0" y="9202"/>
                    <a:pt x="8966" y="0"/>
                    <a:pt x="19976" y="0"/>
                  </a:cubicBezTo>
                  <a:lnTo>
                    <a:pt x="19976" y="0"/>
                  </a:lnTo>
                  <a:cubicBezTo>
                    <a:pt x="30987" y="0"/>
                    <a:pt x="39952" y="9202"/>
                    <a:pt x="39952" y="20502"/>
                  </a:cubicBezTo>
                  <a:lnTo>
                    <a:pt x="39952" y="35031"/>
                  </a:lnTo>
                </a:path>
              </a:pathLst>
            </a:custGeom>
            <a:noFill/>
            <a:ln w="15875" cap="flat">
              <a:solidFill>
                <a:schemeClr val="accent1"/>
              </a:solidFill>
              <a:prstDash val="solid"/>
              <a:miter/>
            </a:ln>
          </p:spPr>
          <p:txBody>
            <a:bodyPr rtlCol="0" anchor="ctr"/>
            <a:lstStyle/>
            <a:p>
              <a:pPr>
                <a:defRPr/>
              </a:pPr>
              <a:endParaRPr lang="fr-FR"/>
            </a:p>
          </p:txBody>
        </p:sp>
        <p:sp>
          <p:nvSpPr>
            <p:cNvPr id="21" name="Forme libre 928">
              <a:extLst>
                <a:ext uri="{FF2B5EF4-FFF2-40B4-BE49-F238E27FC236}">
                  <a16:creationId xmlns:a16="http://schemas.microsoft.com/office/drawing/2014/main" id="{8E08390D-C3F2-4E1D-8153-81758F07A235}"/>
                </a:ext>
              </a:extLst>
            </p:cNvPr>
            <p:cNvSpPr/>
            <p:nvPr/>
          </p:nvSpPr>
          <p:spPr bwMode="auto">
            <a:xfrm>
              <a:off x="2706859" y="4176388"/>
              <a:ext cx="39952" cy="70061"/>
            </a:xfrm>
            <a:custGeom>
              <a:avLst/>
              <a:gdLst>
                <a:gd name="connsiteX0" fmla="*/ 19976 w 39952"/>
                <a:gd name="connsiteY0" fmla="*/ 70061 h 70061"/>
                <a:gd name="connsiteX1" fmla="*/ 19976 w 39952"/>
                <a:gd name="connsiteY1" fmla="*/ 70061 h 70061"/>
                <a:gd name="connsiteX2" fmla="*/ 0 w 39952"/>
                <a:gd name="connsiteY2" fmla="*/ 49559 h 70061"/>
                <a:gd name="connsiteX3" fmla="*/ 0 w 39952"/>
                <a:gd name="connsiteY3" fmla="*/ 20502 h 70061"/>
                <a:gd name="connsiteX4" fmla="*/ 19976 w 39952"/>
                <a:gd name="connsiteY4" fmla="*/ 0 h 70061"/>
                <a:gd name="connsiteX5" fmla="*/ 19976 w 39952"/>
                <a:gd name="connsiteY5" fmla="*/ 0 h 70061"/>
                <a:gd name="connsiteX6" fmla="*/ 39952 w 39952"/>
                <a:gd name="connsiteY6" fmla="*/ 20502 h 70061"/>
                <a:gd name="connsiteX7" fmla="*/ 39952 w 39952"/>
                <a:gd name="connsiteY7" fmla="*/ 35031 h 7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52" h="70061" extrusionOk="0">
                  <a:moveTo>
                    <a:pt x="19976" y="70061"/>
                  </a:moveTo>
                  <a:lnTo>
                    <a:pt x="19976" y="70061"/>
                  </a:lnTo>
                  <a:cubicBezTo>
                    <a:pt x="8966" y="70061"/>
                    <a:pt x="0" y="60860"/>
                    <a:pt x="0" y="49559"/>
                  </a:cubicBezTo>
                  <a:lnTo>
                    <a:pt x="0" y="20502"/>
                  </a:lnTo>
                  <a:cubicBezTo>
                    <a:pt x="0" y="9202"/>
                    <a:pt x="8966" y="0"/>
                    <a:pt x="19976" y="0"/>
                  </a:cubicBezTo>
                  <a:lnTo>
                    <a:pt x="19976" y="0"/>
                  </a:lnTo>
                  <a:cubicBezTo>
                    <a:pt x="30987" y="0"/>
                    <a:pt x="39952" y="9202"/>
                    <a:pt x="39952" y="20502"/>
                  </a:cubicBezTo>
                  <a:lnTo>
                    <a:pt x="39952" y="35031"/>
                  </a:lnTo>
                </a:path>
              </a:pathLst>
            </a:custGeom>
            <a:noFill/>
            <a:ln w="15875" cap="flat">
              <a:solidFill>
                <a:schemeClr val="accent1"/>
              </a:solidFill>
              <a:prstDash val="solid"/>
              <a:miter/>
            </a:ln>
          </p:spPr>
          <p:txBody>
            <a:bodyPr rtlCol="0" anchor="ctr"/>
            <a:lstStyle/>
            <a:p>
              <a:pPr>
                <a:defRPr/>
              </a:pPr>
              <a:endParaRPr lang="fr-FR"/>
            </a:p>
          </p:txBody>
        </p:sp>
        <p:sp>
          <p:nvSpPr>
            <p:cNvPr id="22" name="Forme libre 929">
              <a:extLst>
                <a:ext uri="{FF2B5EF4-FFF2-40B4-BE49-F238E27FC236}">
                  <a16:creationId xmlns:a16="http://schemas.microsoft.com/office/drawing/2014/main" id="{21CE0E5B-72EB-4FF6-BE70-AE55604DC794}"/>
                </a:ext>
              </a:extLst>
            </p:cNvPr>
            <p:cNvSpPr/>
            <p:nvPr/>
          </p:nvSpPr>
          <p:spPr bwMode="auto">
            <a:xfrm>
              <a:off x="2796358" y="4176388"/>
              <a:ext cx="39952" cy="70061"/>
            </a:xfrm>
            <a:custGeom>
              <a:avLst/>
              <a:gdLst>
                <a:gd name="connsiteX0" fmla="*/ 19976 w 39952"/>
                <a:gd name="connsiteY0" fmla="*/ 70061 h 70061"/>
                <a:gd name="connsiteX1" fmla="*/ 19976 w 39952"/>
                <a:gd name="connsiteY1" fmla="*/ 70061 h 70061"/>
                <a:gd name="connsiteX2" fmla="*/ 0 w 39952"/>
                <a:gd name="connsiteY2" fmla="*/ 49559 h 70061"/>
                <a:gd name="connsiteX3" fmla="*/ 0 w 39952"/>
                <a:gd name="connsiteY3" fmla="*/ 20502 h 70061"/>
                <a:gd name="connsiteX4" fmla="*/ 19976 w 39952"/>
                <a:gd name="connsiteY4" fmla="*/ 0 h 70061"/>
                <a:gd name="connsiteX5" fmla="*/ 19976 w 39952"/>
                <a:gd name="connsiteY5" fmla="*/ 0 h 70061"/>
                <a:gd name="connsiteX6" fmla="*/ 39952 w 39952"/>
                <a:gd name="connsiteY6" fmla="*/ 20502 h 70061"/>
                <a:gd name="connsiteX7" fmla="*/ 39952 w 39952"/>
                <a:gd name="connsiteY7" fmla="*/ 35031 h 7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52" h="70061" extrusionOk="0">
                  <a:moveTo>
                    <a:pt x="19976" y="70061"/>
                  </a:moveTo>
                  <a:lnTo>
                    <a:pt x="19976" y="70061"/>
                  </a:lnTo>
                  <a:cubicBezTo>
                    <a:pt x="8966" y="70061"/>
                    <a:pt x="0" y="60860"/>
                    <a:pt x="0" y="49559"/>
                  </a:cubicBezTo>
                  <a:lnTo>
                    <a:pt x="0" y="20502"/>
                  </a:lnTo>
                  <a:cubicBezTo>
                    <a:pt x="0" y="9202"/>
                    <a:pt x="8966" y="0"/>
                    <a:pt x="19976" y="0"/>
                  </a:cubicBezTo>
                  <a:lnTo>
                    <a:pt x="19976" y="0"/>
                  </a:lnTo>
                  <a:cubicBezTo>
                    <a:pt x="30987" y="0"/>
                    <a:pt x="39952" y="9202"/>
                    <a:pt x="39952" y="20502"/>
                  </a:cubicBezTo>
                  <a:lnTo>
                    <a:pt x="39952" y="35031"/>
                  </a:lnTo>
                </a:path>
              </a:pathLst>
            </a:custGeom>
            <a:noFill/>
            <a:ln w="15875" cap="flat">
              <a:solidFill>
                <a:schemeClr val="accent1"/>
              </a:solidFill>
              <a:prstDash val="solid"/>
              <a:miter/>
            </a:ln>
          </p:spPr>
          <p:txBody>
            <a:bodyPr rtlCol="0" anchor="ctr"/>
            <a:lstStyle/>
            <a:p>
              <a:pPr>
                <a:defRPr/>
              </a:pPr>
              <a:endParaRPr lang="fr-FR"/>
            </a:p>
          </p:txBody>
        </p:sp>
        <p:sp>
          <p:nvSpPr>
            <p:cNvPr id="23" name="Forme libre 930">
              <a:extLst>
                <a:ext uri="{FF2B5EF4-FFF2-40B4-BE49-F238E27FC236}">
                  <a16:creationId xmlns:a16="http://schemas.microsoft.com/office/drawing/2014/main" id="{26606703-40C0-4B48-9715-57294846EAD4}"/>
                </a:ext>
              </a:extLst>
            </p:cNvPr>
            <p:cNvSpPr/>
            <p:nvPr/>
          </p:nvSpPr>
          <p:spPr bwMode="auto">
            <a:xfrm>
              <a:off x="2528804" y="4332653"/>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extrusionOk="0">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pPr>
                <a:defRPr/>
              </a:pPr>
              <a:endParaRPr lang="fr-FR"/>
            </a:p>
          </p:txBody>
        </p:sp>
        <p:sp>
          <p:nvSpPr>
            <p:cNvPr id="24" name="Forme libre 931">
              <a:extLst>
                <a:ext uri="{FF2B5EF4-FFF2-40B4-BE49-F238E27FC236}">
                  <a16:creationId xmlns:a16="http://schemas.microsoft.com/office/drawing/2014/main" id="{9C65FBDD-9B57-44B6-9E61-9E624F3BABB5}"/>
                </a:ext>
              </a:extLst>
            </p:cNvPr>
            <p:cNvSpPr/>
            <p:nvPr/>
          </p:nvSpPr>
          <p:spPr bwMode="auto">
            <a:xfrm>
              <a:off x="2613742" y="4332653"/>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extrusionOk="0">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pPr>
                <a:defRPr/>
              </a:pPr>
              <a:endParaRPr lang="fr-FR"/>
            </a:p>
          </p:txBody>
        </p:sp>
        <p:sp>
          <p:nvSpPr>
            <p:cNvPr id="25" name="Forme libre 932">
              <a:extLst>
                <a:ext uri="{FF2B5EF4-FFF2-40B4-BE49-F238E27FC236}">
                  <a16:creationId xmlns:a16="http://schemas.microsoft.com/office/drawing/2014/main" id="{F0156779-F0A6-411D-8712-959A1528C58C}"/>
                </a:ext>
              </a:extLst>
            </p:cNvPr>
            <p:cNvSpPr/>
            <p:nvPr/>
          </p:nvSpPr>
          <p:spPr bwMode="auto">
            <a:xfrm>
              <a:off x="2698837" y="4332653"/>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extrusionOk="0">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pPr>
                <a:defRPr/>
              </a:pPr>
              <a:endParaRPr lang="fr-FR"/>
            </a:p>
          </p:txBody>
        </p:sp>
        <p:sp>
          <p:nvSpPr>
            <p:cNvPr id="26" name="Forme libre 933">
              <a:extLst>
                <a:ext uri="{FF2B5EF4-FFF2-40B4-BE49-F238E27FC236}">
                  <a16:creationId xmlns:a16="http://schemas.microsoft.com/office/drawing/2014/main" id="{C9EE3758-42A5-42B8-B250-5E7612EDAE38}"/>
                </a:ext>
              </a:extLst>
            </p:cNvPr>
            <p:cNvSpPr/>
            <p:nvPr/>
          </p:nvSpPr>
          <p:spPr bwMode="auto">
            <a:xfrm>
              <a:off x="2783774" y="4332653"/>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extrusionOk="0">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pPr>
                <a:defRPr/>
              </a:pPr>
              <a:endParaRPr lang="fr-FR"/>
            </a:p>
          </p:txBody>
        </p:sp>
        <p:sp>
          <p:nvSpPr>
            <p:cNvPr id="27" name="Forme libre 934">
              <a:extLst>
                <a:ext uri="{FF2B5EF4-FFF2-40B4-BE49-F238E27FC236}">
                  <a16:creationId xmlns:a16="http://schemas.microsoft.com/office/drawing/2014/main" id="{80ABDE83-215A-470A-ADFE-006ED52E4CEA}"/>
                </a:ext>
              </a:extLst>
            </p:cNvPr>
            <p:cNvSpPr/>
            <p:nvPr/>
          </p:nvSpPr>
          <p:spPr bwMode="auto">
            <a:xfrm>
              <a:off x="2528804" y="4429350"/>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extrusionOk="0">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pPr>
                <a:defRPr/>
              </a:pPr>
              <a:endParaRPr lang="fr-FR"/>
            </a:p>
          </p:txBody>
        </p:sp>
        <p:sp>
          <p:nvSpPr>
            <p:cNvPr id="28" name="Forme libre 935">
              <a:extLst>
                <a:ext uri="{FF2B5EF4-FFF2-40B4-BE49-F238E27FC236}">
                  <a16:creationId xmlns:a16="http://schemas.microsoft.com/office/drawing/2014/main" id="{E5482760-B760-4048-9F96-D5BA1234F4E6}"/>
                </a:ext>
              </a:extLst>
            </p:cNvPr>
            <p:cNvSpPr/>
            <p:nvPr/>
          </p:nvSpPr>
          <p:spPr bwMode="auto">
            <a:xfrm>
              <a:off x="2613742" y="4429350"/>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extrusionOk="0">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pPr>
                <a:defRPr/>
              </a:pPr>
              <a:endParaRPr lang="fr-FR"/>
            </a:p>
          </p:txBody>
        </p:sp>
        <p:sp>
          <p:nvSpPr>
            <p:cNvPr id="29" name="Forme libre 936">
              <a:extLst>
                <a:ext uri="{FF2B5EF4-FFF2-40B4-BE49-F238E27FC236}">
                  <a16:creationId xmlns:a16="http://schemas.microsoft.com/office/drawing/2014/main" id="{36B1244C-9546-4B9B-9846-70DA60D37BB5}"/>
                </a:ext>
              </a:extLst>
            </p:cNvPr>
            <p:cNvSpPr/>
            <p:nvPr/>
          </p:nvSpPr>
          <p:spPr bwMode="auto">
            <a:xfrm>
              <a:off x="2698837" y="4429350"/>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extrusionOk="0">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pPr>
                <a:defRPr/>
              </a:pPr>
              <a:endParaRPr lang="fr-FR"/>
            </a:p>
          </p:txBody>
        </p:sp>
        <p:sp>
          <p:nvSpPr>
            <p:cNvPr id="30" name="Forme libre 937">
              <a:extLst>
                <a:ext uri="{FF2B5EF4-FFF2-40B4-BE49-F238E27FC236}">
                  <a16:creationId xmlns:a16="http://schemas.microsoft.com/office/drawing/2014/main" id="{6217533D-ABD3-405C-8DBA-73C1B3D58113}"/>
                </a:ext>
              </a:extLst>
            </p:cNvPr>
            <p:cNvSpPr/>
            <p:nvPr/>
          </p:nvSpPr>
          <p:spPr bwMode="auto">
            <a:xfrm>
              <a:off x="2783774" y="4429350"/>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extrusionOk="0">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pPr>
                <a:defRPr/>
              </a:pPr>
              <a:endParaRPr lang="fr-FR"/>
            </a:p>
          </p:txBody>
        </p:sp>
      </p:grpSp>
      <p:sp>
        <p:nvSpPr>
          <p:cNvPr id="5" name="ZoneTexte 4">
            <a:extLst>
              <a:ext uri="{FF2B5EF4-FFF2-40B4-BE49-F238E27FC236}">
                <a16:creationId xmlns:a16="http://schemas.microsoft.com/office/drawing/2014/main" id="{78E2296E-5E9F-49AE-A465-BB7F56BD3380}"/>
              </a:ext>
            </a:extLst>
          </p:cNvPr>
          <p:cNvSpPr txBox="1"/>
          <p:nvPr/>
        </p:nvSpPr>
        <p:spPr>
          <a:xfrm>
            <a:off x="387905" y="1745774"/>
            <a:ext cx="3817620" cy="307777"/>
          </a:xfrm>
          <a:prstGeom prst="rect">
            <a:avLst/>
          </a:prstGeom>
          <a:noFill/>
        </p:spPr>
        <p:txBody>
          <a:bodyPr wrap="square" rtlCol="0">
            <a:spAutoFit/>
          </a:bodyPr>
          <a:lstStyle/>
          <a:p>
            <a:r>
              <a:rPr lang="fr-FR" b="1" dirty="0"/>
              <a:t>‘INTRODUCTION TO FRENCH CULTURE’</a:t>
            </a:r>
          </a:p>
        </p:txBody>
      </p:sp>
    </p:spTree>
    <p:extLst>
      <p:ext uri="{BB962C8B-B14F-4D97-AF65-F5344CB8AC3E}">
        <p14:creationId xmlns:p14="http://schemas.microsoft.com/office/powerpoint/2010/main" val="36066186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17" name="Google Shape;417;p6"/>
          <p:cNvSpPr txBox="1">
            <a:spLocks noGrp="1"/>
          </p:cNvSpPr>
          <p:nvPr>
            <p:ph type="dt" idx="10"/>
          </p:nvPr>
        </p:nvSpPr>
        <p:spPr bwMode="auto">
          <a:prstGeom prst="rect">
            <a:avLst/>
          </a:prstGeom>
          <a:noFill/>
          <a:ln>
            <a:noFill/>
          </a:ln>
        </p:spPr>
        <p:txBody>
          <a:bodyPr spcFirstLastPara="1" wrap="square" lIns="91425" tIns="45700" rIns="91425" bIns="45700" anchor="ctr" anchorCtr="0">
            <a:noAutofit/>
          </a:bodyPr>
          <a:lstStyle/>
          <a:p>
            <a:pPr marL="0" lvl="0" indent="0" algn="l">
              <a:spcBef>
                <a:spcPts val="0"/>
              </a:spcBef>
              <a:spcAft>
                <a:spcPts val="0"/>
              </a:spcAft>
              <a:buNone/>
              <a:defRPr/>
            </a:pPr>
            <a:fld id="{11A3676D-6ECD-45BB-86B5-E632298FFD67}" type="datetime1">
              <a:rPr lang="fr-FR" smtClean="0"/>
              <a:t>02/09/2024</a:t>
            </a:fld>
            <a:endParaRPr/>
          </a:p>
        </p:txBody>
      </p:sp>
      <p:sp>
        <p:nvSpPr>
          <p:cNvPr id="418" name="Google Shape;418;p6"/>
          <p:cNvSpPr txBox="1">
            <a:spLocks noGrp="1"/>
          </p:cNvSpPr>
          <p:nvPr>
            <p:ph type="ftr" idx="11"/>
          </p:nvPr>
        </p:nvSpPr>
        <p:spPr bwMode="auto">
          <a:prstGeom prst="rect">
            <a:avLst/>
          </a:prstGeom>
          <a:noFill/>
          <a:ln>
            <a:noFill/>
          </a:ln>
        </p:spPr>
        <p:txBody>
          <a:bodyPr spcFirstLastPara="1" wrap="square" lIns="91425" tIns="45700" rIns="91425" bIns="45700" anchor="ctr" anchorCtr="0">
            <a:noAutofit/>
          </a:bodyPr>
          <a:lstStyle/>
          <a:p>
            <a:pPr marL="0" lvl="0" indent="0" algn="l">
              <a:spcBef>
                <a:spcPts val="0"/>
              </a:spcBef>
              <a:spcAft>
                <a:spcPts val="0"/>
              </a:spcAft>
              <a:buNone/>
              <a:defRPr/>
            </a:pPr>
            <a:r>
              <a:rPr lang="fr-FR"/>
              <a:t>Rentrée internationale</a:t>
            </a:r>
            <a:endParaRPr/>
          </a:p>
        </p:txBody>
      </p:sp>
      <p:sp>
        <p:nvSpPr>
          <p:cNvPr id="419" name="Google Shape;419;p6"/>
          <p:cNvSpPr txBox="1">
            <a:spLocks noGrp="1"/>
          </p:cNvSpPr>
          <p:nvPr>
            <p:ph type="sldNum" idx="12"/>
          </p:nvPr>
        </p:nvSpPr>
        <p:spPr bwMode="auto">
          <a:prstGeom prst="rect">
            <a:avLst/>
          </a:prstGeom>
          <a:noFill/>
          <a:ln>
            <a:noFill/>
          </a:ln>
        </p:spPr>
        <p:txBody>
          <a:bodyPr spcFirstLastPara="1" wrap="square" lIns="91425" tIns="45700" rIns="91425" bIns="45700" anchor="ctr" anchorCtr="0">
            <a:noAutofit/>
          </a:bodyPr>
          <a:lstStyle/>
          <a:p>
            <a:pPr marL="0" lvl="0" indent="0" algn="r">
              <a:spcBef>
                <a:spcPts val="0"/>
              </a:spcBef>
              <a:spcAft>
                <a:spcPts val="0"/>
              </a:spcAft>
              <a:buNone/>
              <a:defRPr/>
            </a:pPr>
            <a:fld id="{00000000-1234-1234-1234-123412341234}" type="slidenum">
              <a:rPr lang="fr-FR"/>
              <a:t>16</a:t>
            </a:fld>
            <a:endParaRPr/>
          </a:p>
        </p:txBody>
      </p:sp>
      <p:sp>
        <p:nvSpPr>
          <p:cNvPr id="420" name="Google Shape;420;p6"/>
          <p:cNvSpPr txBox="1">
            <a:spLocks noGrp="1"/>
          </p:cNvSpPr>
          <p:nvPr>
            <p:ph type="title"/>
          </p:nvPr>
        </p:nvSpPr>
        <p:spPr bwMode="auto">
          <a:xfrm>
            <a:off x="474647" y="638201"/>
            <a:ext cx="7985141" cy="273844"/>
          </a:xfrm>
          <a:prstGeom prst="rect">
            <a:avLst/>
          </a:prstGeom>
          <a:noFill/>
          <a:ln>
            <a:noFill/>
          </a:ln>
        </p:spPr>
        <p:txBody>
          <a:bodyPr spcFirstLastPara="1" wrap="square" lIns="91425" tIns="0" rIns="91425" bIns="0" anchor="ctr" anchorCtr="0">
            <a:normAutofit/>
          </a:bodyPr>
          <a:lstStyle/>
          <a:p>
            <a:pPr marL="0" indent="0">
              <a:defRPr/>
            </a:pPr>
            <a:r>
              <a:rPr lang="fr-FR" dirty="0"/>
              <a:t># 3	TANDEM PROGRAM: </a:t>
            </a:r>
            <a:r>
              <a:rPr lang="fr-FR" dirty="0" err="1"/>
              <a:t>learn</a:t>
            </a:r>
            <a:r>
              <a:rPr lang="fr-FR" dirty="0"/>
              <a:t> </a:t>
            </a:r>
            <a:r>
              <a:rPr lang="fr-FR" dirty="0" err="1"/>
              <a:t>differently</a:t>
            </a:r>
            <a:r>
              <a:rPr lang="fr-FR" dirty="0"/>
              <a:t> ! </a:t>
            </a:r>
            <a:endParaRPr lang="fr-FR" sz="2000" dirty="0"/>
          </a:p>
        </p:txBody>
      </p:sp>
      <p:pic>
        <p:nvPicPr>
          <p:cNvPr id="10" name="Google Shape;248;g92f8a8f0bb_1_10">
            <a:extLst>
              <a:ext uri="{FF2B5EF4-FFF2-40B4-BE49-F238E27FC236}">
                <a16:creationId xmlns:a16="http://schemas.microsoft.com/office/drawing/2014/main" id="{87D74C44-FD24-4065-A7E1-AF192D88D300}"/>
              </a:ext>
            </a:extLst>
          </p:cNvPr>
          <p:cNvPicPr preferRelativeResize="0"/>
          <p:nvPr/>
        </p:nvPicPr>
        <p:blipFill>
          <a:blip r:embed="rId3">
            <a:alphaModFix/>
          </a:blip>
          <a:stretch>
            <a:fillRect/>
          </a:stretch>
        </p:blipFill>
        <p:spPr>
          <a:xfrm>
            <a:off x="6611138" y="0"/>
            <a:ext cx="2531981" cy="1444895"/>
          </a:xfrm>
          <a:prstGeom prst="rect">
            <a:avLst/>
          </a:prstGeom>
          <a:noFill/>
          <a:ln>
            <a:noFill/>
          </a:ln>
        </p:spPr>
      </p:pic>
      <p:sp>
        <p:nvSpPr>
          <p:cNvPr id="11" name="Google Shape;244;g92f8a8f0bb_1_10">
            <a:extLst>
              <a:ext uri="{FF2B5EF4-FFF2-40B4-BE49-F238E27FC236}">
                <a16:creationId xmlns:a16="http://schemas.microsoft.com/office/drawing/2014/main" id="{ECC03B09-9E40-47A8-9987-B1DFF473F16B}"/>
              </a:ext>
            </a:extLst>
          </p:cNvPr>
          <p:cNvSpPr txBox="1"/>
          <p:nvPr/>
        </p:nvSpPr>
        <p:spPr>
          <a:xfrm>
            <a:off x="219759" y="1785571"/>
            <a:ext cx="2625821" cy="705955"/>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FR" dirty="0">
                <a:solidFill>
                  <a:schemeClr val="dk1"/>
                </a:solidFill>
                <a:latin typeface="+mn-lt"/>
              </a:rPr>
              <a:t>The meeting </a:t>
            </a:r>
            <a:r>
              <a:rPr lang="en-US" dirty="0">
                <a:solidFill>
                  <a:schemeClr val="dk1"/>
                </a:solidFill>
                <a:latin typeface="+mn-lt"/>
              </a:rPr>
              <a:t>of two students of different mother tongues</a:t>
            </a:r>
          </a:p>
          <a:p>
            <a:pPr marL="0" lvl="0" indent="0" algn="l" rtl="0">
              <a:spcBef>
                <a:spcPts val="0"/>
              </a:spcBef>
              <a:spcAft>
                <a:spcPts val="0"/>
              </a:spcAft>
              <a:buNone/>
            </a:pPr>
            <a:endParaRPr sz="1600" dirty="0"/>
          </a:p>
        </p:txBody>
      </p:sp>
      <p:sp>
        <p:nvSpPr>
          <p:cNvPr id="12" name="Google Shape;246;g92f8a8f0bb_1_10">
            <a:extLst>
              <a:ext uri="{FF2B5EF4-FFF2-40B4-BE49-F238E27FC236}">
                <a16:creationId xmlns:a16="http://schemas.microsoft.com/office/drawing/2014/main" id="{DD4BCA4D-2C4B-43D1-96E1-A75E52F22959}"/>
              </a:ext>
            </a:extLst>
          </p:cNvPr>
          <p:cNvSpPr txBox="1"/>
          <p:nvPr/>
        </p:nvSpPr>
        <p:spPr>
          <a:xfrm>
            <a:off x="3800914" y="1673432"/>
            <a:ext cx="4959035" cy="228855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285750" lvl="0" indent="-285750" algn="l" rtl="0">
              <a:lnSpc>
                <a:spcPct val="115000"/>
              </a:lnSpc>
              <a:spcBef>
                <a:spcPts val="0"/>
              </a:spcBef>
              <a:spcAft>
                <a:spcPts val="0"/>
              </a:spcAft>
              <a:buFont typeface="Arial" panose="020B0604020202020204" pitchFamily="34" charset="0"/>
              <a:buChar char="•"/>
            </a:pPr>
            <a:r>
              <a:rPr lang="en-US" dirty="0">
                <a:solidFill>
                  <a:schemeClr val="dk1"/>
                </a:solidFill>
                <a:latin typeface="+mn-lt"/>
              </a:rPr>
              <a:t>Boost your language skills through informal learning</a:t>
            </a:r>
          </a:p>
          <a:p>
            <a:pPr marL="285750" lvl="0" indent="-285750" algn="l" rtl="0">
              <a:lnSpc>
                <a:spcPct val="115000"/>
              </a:lnSpc>
              <a:spcBef>
                <a:spcPts val="0"/>
              </a:spcBef>
              <a:spcAft>
                <a:spcPts val="0"/>
              </a:spcAft>
              <a:buFont typeface="Arial" panose="020B0604020202020204" pitchFamily="34" charset="0"/>
              <a:buChar char="•"/>
            </a:pPr>
            <a:r>
              <a:rPr lang="en-US" dirty="0">
                <a:solidFill>
                  <a:schemeClr val="dk1"/>
                </a:solidFill>
                <a:latin typeface="+mn-lt"/>
              </a:rPr>
              <a:t>Learn French Language and culture and share yours</a:t>
            </a:r>
          </a:p>
          <a:p>
            <a:pPr marL="285750" lvl="0" indent="-285750" algn="l" rtl="0">
              <a:lnSpc>
                <a:spcPct val="115000"/>
              </a:lnSpc>
              <a:spcBef>
                <a:spcPts val="0"/>
              </a:spcBef>
              <a:spcAft>
                <a:spcPts val="0"/>
              </a:spcAft>
              <a:buFont typeface="Arial" panose="020B0604020202020204" pitchFamily="34" charset="0"/>
              <a:buChar char="•"/>
            </a:pPr>
            <a:r>
              <a:rPr lang="en-US" dirty="0">
                <a:solidFill>
                  <a:schemeClr val="dk1"/>
                </a:solidFill>
                <a:latin typeface="+mn-lt"/>
              </a:rPr>
              <a:t>Develop cross-cultural skills</a:t>
            </a:r>
          </a:p>
          <a:p>
            <a:pPr marL="285750" lvl="0" indent="-285750" algn="l" rtl="0">
              <a:lnSpc>
                <a:spcPct val="115000"/>
              </a:lnSpc>
              <a:spcBef>
                <a:spcPts val="0"/>
              </a:spcBef>
              <a:spcAft>
                <a:spcPts val="0"/>
              </a:spcAft>
              <a:buFont typeface="Arial" panose="020B0604020202020204" pitchFamily="34" charset="0"/>
              <a:buChar char="•"/>
            </a:pPr>
            <a:r>
              <a:rPr lang="en-US" dirty="0">
                <a:solidFill>
                  <a:schemeClr val="dk1"/>
                </a:solidFill>
                <a:latin typeface="+mn-lt"/>
              </a:rPr>
              <a:t>Make friends, create social network</a:t>
            </a:r>
          </a:p>
          <a:p>
            <a:pPr marL="285750" lvl="0" indent="-285750" algn="l" rtl="0">
              <a:lnSpc>
                <a:spcPct val="115000"/>
              </a:lnSpc>
              <a:spcBef>
                <a:spcPts val="0"/>
              </a:spcBef>
              <a:spcAft>
                <a:spcPts val="0"/>
              </a:spcAft>
              <a:buFont typeface="Arial" panose="020B0604020202020204" pitchFamily="34" charset="0"/>
              <a:buChar char="•"/>
            </a:pPr>
            <a:r>
              <a:rPr lang="en-US" dirty="0">
                <a:solidFill>
                  <a:schemeClr val="dk1"/>
                </a:solidFill>
                <a:latin typeface="+mn-lt"/>
              </a:rPr>
              <a:t>Facilitate your campus life, your integration</a:t>
            </a:r>
          </a:p>
          <a:p>
            <a:pPr marL="285750" lvl="0" indent="-285750" algn="l" rtl="0">
              <a:lnSpc>
                <a:spcPct val="115000"/>
              </a:lnSpc>
              <a:spcBef>
                <a:spcPts val="0"/>
              </a:spcBef>
              <a:spcAft>
                <a:spcPts val="0"/>
              </a:spcAft>
              <a:buFont typeface="Arial" panose="020B0604020202020204" pitchFamily="34" charset="0"/>
              <a:buChar char="•"/>
            </a:pPr>
            <a:r>
              <a:rPr lang="en-US" dirty="0">
                <a:solidFill>
                  <a:schemeClr val="dk1"/>
                </a:solidFill>
                <a:latin typeface="+mn-lt"/>
              </a:rPr>
              <a:t>Enhance your autonomy</a:t>
            </a:r>
          </a:p>
          <a:p>
            <a:pPr marL="285750" lvl="0" indent="-285750" algn="l" rtl="0">
              <a:lnSpc>
                <a:spcPct val="115000"/>
              </a:lnSpc>
              <a:spcBef>
                <a:spcPts val="0"/>
              </a:spcBef>
              <a:spcAft>
                <a:spcPts val="0"/>
              </a:spcAft>
              <a:buFont typeface="Arial" panose="020B0604020202020204" pitchFamily="34" charset="0"/>
              <a:buChar char="•"/>
            </a:pPr>
            <a:r>
              <a:rPr lang="en-US" dirty="0">
                <a:solidFill>
                  <a:schemeClr val="dk1"/>
                </a:solidFill>
                <a:latin typeface="+mn-lt"/>
              </a:rPr>
              <a:t>Better understand how you learn and share learning tips</a:t>
            </a:r>
          </a:p>
          <a:p>
            <a:pPr marL="285750" lvl="0" indent="-285750" algn="l" rtl="0">
              <a:lnSpc>
                <a:spcPct val="115000"/>
              </a:lnSpc>
              <a:spcBef>
                <a:spcPts val="0"/>
              </a:spcBef>
              <a:spcAft>
                <a:spcPts val="0"/>
              </a:spcAft>
              <a:buFont typeface="Arial" panose="020B0604020202020204" pitchFamily="34" charset="0"/>
              <a:buChar char="•"/>
            </a:pPr>
            <a:r>
              <a:rPr lang="fr-FR" dirty="0">
                <a:solidFill>
                  <a:schemeClr val="dk1"/>
                </a:solidFill>
                <a:latin typeface="+mn-lt"/>
              </a:rPr>
              <a:t>…</a:t>
            </a:r>
          </a:p>
          <a:p>
            <a:pPr marL="285750" lvl="0" indent="-285750" algn="l" rtl="0">
              <a:lnSpc>
                <a:spcPct val="115000"/>
              </a:lnSpc>
              <a:spcBef>
                <a:spcPts val="0"/>
              </a:spcBef>
              <a:spcAft>
                <a:spcPts val="0"/>
              </a:spcAft>
              <a:buFont typeface="Arial" panose="020B0604020202020204" pitchFamily="34" charset="0"/>
              <a:buChar char="•"/>
            </a:pPr>
            <a:r>
              <a:rPr lang="fr-FR" dirty="0">
                <a:solidFill>
                  <a:schemeClr val="dk1"/>
                </a:solidFill>
                <a:latin typeface="+mn-lt"/>
              </a:rPr>
              <a:t>…</a:t>
            </a:r>
            <a:endParaRPr dirty="0">
              <a:solidFill>
                <a:schemeClr val="dk1"/>
              </a:solidFill>
              <a:latin typeface="+mn-lt"/>
            </a:endParaRPr>
          </a:p>
          <a:p>
            <a:pPr marL="0" lvl="0" indent="0" algn="l" rtl="0">
              <a:lnSpc>
                <a:spcPct val="115000"/>
              </a:lnSpc>
              <a:spcBef>
                <a:spcPts val="0"/>
              </a:spcBef>
              <a:spcAft>
                <a:spcPts val="0"/>
              </a:spcAft>
              <a:buNone/>
            </a:pPr>
            <a:endParaRPr dirty="0">
              <a:solidFill>
                <a:schemeClr val="dk1"/>
              </a:solidFill>
            </a:endParaRPr>
          </a:p>
        </p:txBody>
      </p:sp>
      <p:sp>
        <p:nvSpPr>
          <p:cNvPr id="2" name="Flèche : droite 1">
            <a:extLst>
              <a:ext uri="{FF2B5EF4-FFF2-40B4-BE49-F238E27FC236}">
                <a16:creationId xmlns:a16="http://schemas.microsoft.com/office/drawing/2014/main" id="{0E9F96C9-2F9B-4256-BD67-C20B517CF3AA}"/>
              </a:ext>
            </a:extLst>
          </p:cNvPr>
          <p:cNvSpPr/>
          <p:nvPr/>
        </p:nvSpPr>
        <p:spPr>
          <a:xfrm>
            <a:off x="2930930" y="1948895"/>
            <a:ext cx="738294" cy="1896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courbée vers la droite 3">
            <a:extLst>
              <a:ext uri="{FF2B5EF4-FFF2-40B4-BE49-F238E27FC236}">
                <a16:creationId xmlns:a16="http://schemas.microsoft.com/office/drawing/2014/main" id="{4F0C0593-421D-4839-A6A9-F4EF0D844E93}"/>
              </a:ext>
            </a:extLst>
          </p:cNvPr>
          <p:cNvSpPr/>
          <p:nvPr/>
        </p:nvSpPr>
        <p:spPr>
          <a:xfrm>
            <a:off x="1144305" y="2871698"/>
            <a:ext cx="328583" cy="53840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5" name="Image 4">
            <a:extLst>
              <a:ext uri="{FF2B5EF4-FFF2-40B4-BE49-F238E27FC236}">
                <a16:creationId xmlns:a16="http://schemas.microsoft.com/office/drawing/2014/main" id="{9A3E1F73-1C6B-408B-86F6-2C9534477049}"/>
              </a:ext>
            </a:extLst>
          </p:cNvPr>
          <p:cNvPicPr>
            <a:picLocks noChangeAspect="1"/>
          </p:cNvPicPr>
          <p:nvPr/>
        </p:nvPicPr>
        <p:blipFill>
          <a:blip r:embed="rId4"/>
          <a:stretch>
            <a:fillRect/>
          </a:stretch>
        </p:blipFill>
        <p:spPr>
          <a:xfrm>
            <a:off x="1736901" y="2707974"/>
            <a:ext cx="1800000" cy="1797325"/>
          </a:xfrm>
          <a:prstGeom prst="rect">
            <a:avLst/>
          </a:prstGeom>
        </p:spPr>
      </p:pic>
      <p:sp>
        <p:nvSpPr>
          <p:cNvPr id="6" name="ZoneTexte 5">
            <a:extLst>
              <a:ext uri="{FF2B5EF4-FFF2-40B4-BE49-F238E27FC236}">
                <a16:creationId xmlns:a16="http://schemas.microsoft.com/office/drawing/2014/main" id="{AE471D31-B557-409D-8A1F-6163F49E036B}"/>
              </a:ext>
            </a:extLst>
          </p:cNvPr>
          <p:cNvSpPr txBox="1"/>
          <p:nvPr/>
        </p:nvSpPr>
        <p:spPr>
          <a:xfrm>
            <a:off x="0" y="3411077"/>
            <a:ext cx="1866429" cy="307777"/>
          </a:xfrm>
          <a:prstGeom prst="rect">
            <a:avLst/>
          </a:prstGeom>
          <a:noFill/>
        </p:spPr>
        <p:txBody>
          <a:bodyPr wrap="square" rtlCol="0">
            <a:spAutoFit/>
          </a:bodyPr>
          <a:lstStyle/>
          <a:p>
            <a:r>
              <a:rPr lang="fr-FR" dirty="0">
                <a:solidFill>
                  <a:schemeClr val="dk1"/>
                </a:solidFill>
                <a:latin typeface="+mn-lt"/>
              </a:rPr>
              <a:t>Click </a:t>
            </a:r>
            <a:r>
              <a:rPr lang="fr-FR" dirty="0" err="1">
                <a:solidFill>
                  <a:schemeClr val="dk1"/>
                </a:solidFill>
                <a:latin typeface="+mn-lt"/>
              </a:rPr>
              <a:t>here</a:t>
            </a:r>
            <a:r>
              <a:rPr lang="fr-FR" dirty="0">
                <a:solidFill>
                  <a:schemeClr val="dk1"/>
                </a:solidFill>
                <a:latin typeface="+mn-lt"/>
              </a:rPr>
              <a:t> to </a:t>
            </a:r>
            <a:r>
              <a:rPr lang="fr-FR" dirty="0" err="1">
                <a:solidFill>
                  <a:schemeClr val="dk1"/>
                </a:solidFill>
                <a:latin typeface="+mn-lt"/>
              </a:rPr>
              <a:t>register</a:t>
            </a:r>
            <a:endParaRPr lang="fr-FR" dirty="0">
              <a:solidFill>
                <a:schemeClr val="dk1"/>
              </a:solidFill>
              <a:latin typeface="+mn-lt"/>
            </a:endParaRPr>
          </a:p>
        </p:txBody>
      </p:sp>
    </p:spTree>
    <p:extLst>
      <p:ext uri="{BB962C8B-B14F-4D97-AF65-F5344CB8AC3E}">
        <p14:creationId xmlns:p14="http://schemas.microsoft.com/office/powerpoint/2010/main" val="7202438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17" name="Google Shape;417;p6"/>
          <p:cNvSpPr txBox="1">
            <a:spLocks noGrp="1"/>
          </p:cNvSpPr>
          <p:nvPr>
            <p:ph type="dt" idx="10"/>
          </p:nvPr>
        </p:nvSpPr>
        <p:spPr bwMode="auto">
          <a:prstGeom prst="rect">
            <a:avLst/>
          </a:prstGeom>
          <a:noFill/>
          <a:ln>
            <a:noFill/>
          </a:ln>
        </p:spPr>
        <p:txBody>
          <a:bodyPr spcFirstLastPara="1" wrap="square" lIns="91425" tIns="45700" rIns="91425" bIns="45700" anchor="ctr" anchorCtr="0">
            <a:noAutofit/>
          </a:bodyPr>
          <a:lstStyle/>
          <a:p>
            <a:pPr marL="0" lvl="0" indent="0" algn="l">
              <a:spcBef>
                <a:spcPts val="0"/>
              </a:spcBef>
              <a:spcAft>
                <a:spcPts val="0"/>
              </a:spcAft>
              <a:buNone/>
              <a:defRPr/>
            </a:pPr>
            <a:fld id="{022BC6AB-C6B5-4703-9E11-477594B45FAA}" type="datetime1">
              <a:rPr lang="fr-FR" smtClean="0"/>
              <a:t>02/09/2024</a:t>
            </a:fld>
            <a:endParaRPr/>
          </a:p>
        </p:txBody>
      </p:sp>
      <p:sp>
        <p:nvSpPr>
          <p:cNvPr id="418" name="Google Shape;418;p6"/>
          <p:cNvSpPr txBox="1">
            <a:spLocks noGrp="1"/>
          </p:cNvSpPr>
          <p:nvPr>
            <p:ph type="ftr" idx="11"/>
          </p:nvPr>
        </p:nvSpPr>
        <p:spPr bwMode="auto">
          <a:prstGeom prst="rect">
            <a:avLst/>
          </a:prstGeom>
          <a:noFill/>
          <a:ln>
            <a:noFill/>
          </a:ln>
        </p:spPr>
        <p:txBody>
          <a:bodyPr spcFirstLastPara="1" wrap="square" lIns="91425" tIns="45700" rIns="91425" bIns="45700" anchor="ctr" anchorCtr="0">
            <a:noAutofit/>
          </a:bodyPr>
          <a:lstStyle/>
          <a:p>
            <a:pPr marL="0" lvl="0" indent="0" algn="l">
              <a:spcBef>
                <a:spcPts val="0"/>
              </a:spcBef>
              <a:spcAft>
                <a:spcPts val="0"/>
              </a:spcAft>
              <a:buNone/>
              <a:defRPr/>
            </a:pPr>
            <a:r>
              <a:rPr lang="fr-FR"/>
              <a:t>Rentrée internationale</a:t>
            </a:r>
            <a:endParaRPr/>
          </a:p>
        </p:txBody>
      </p:sp>
      <p:sp>
        <p:nvSpPr>
          <p:cNvPr id="419" name="Google Shape;419;p6"/>
          <p:cNvSpPr txBox="1">
            <a:spLocks noGrp="1"/>
          </p:cNvSpPr>
          <p:nvPr>
            <p:ph type="sldNum" idx="12"/>
          </p:nvPr>
        </p:nvSpPr>
        <p:spPr bwMode="auto">
          <a:prstGeom prst="rect">
            <a:avLst/>
          </a:prstGeom>
          <a:noFill/>
          <a:ln>
            <a:noFill/>
          </a:ln>
        </p:spPr>
        <p:txBody>
          <a:bodyPr spcFirstLastPara="1" wrap="square" lIns="91425" tIns="45700" rIns="91425" bIns="45700" anchor="ctr" anchorCtr="0">
            <a:noAutofit/>
          </a:bodyPr>
          <a:lstStyle/>
          <a:p>
            <a:pPr marL="0" lvl="0" indent="0" algn="r">
              <a:spcBef>
                <a:spcPts val="0"/>
              </a:spcBef>
              <a:spcAft>
                <a:spcPts val="0"/>
              </a:spcAft>
              <a:buNone/>
              <a:defRPr/>
            </a:pPr>
            <a:fld id="{00000000-1234-1234-1234-123412341234}" type="slidenum">
              <a:rPr lang="fr-FR"/>
              <a:t>17</a:t>
            </a:fld>
            <a:endParaRPr/>
          </a:p>
        </p:txBody>
      </p:sp>
      <p:sp>
        <p:nvSpPr>
          <p:cNvPr id="420" name="Google Shape;420;p6"/>
          <p:cNvSpPr txBox="1">
            <a:spLocks noGrp="1"/>
          </p:cNvSpPr>
          <p:nvPr>
            <p:ph type="title"/>
          </p:nvPr>
        </p:nvSpPr>
        <p:spPr bwMode="auto">
          <a:xfrm>
            <a:off x="474647" y="638201"/>
            <a:ext cx="7985141" cy="273844"/>
          </a:xfrm>
          <a:prstGeom prst="rect">
            <a:avLst/>
          </a:prstGeom>
          <a:noFill/>
          <a:ln>
            <a:noFill/>
          </a:ln>
        </p:spPr>
        <p:txBody>
          <a:bodyPr spcFirstLastPara="1" wrap="square" lIns="91425" tIns="0" rIns="91425" bIns="0" anchor="ctr" anchorCtr="0">
            <a:normAutofit/>
          </a:bodyPr>
          <a:lstStyle/>
          <a:p>
            <a:pPr marL="0" indent="0">
              <a:defRPr/>
            </a:pPr>
            <a:r>
              <a:rPr lang="fr-FR" sz="2000" dirty="0"/>
              <a:t>COURSE COORDINATORS</a:t>
            </a:r>
          </a:p>
        </p:txBody>
      </p:sp>
      <p:sp>
        <p:nvSpPr>
          <p:cNvPr id="9" name="ZoneTexte 8">
            <a:extLst>
              <a:ext uri="{FF2B5EF4-FFF2-40B4-BE49-F238E27FC236}">
                <a16:creationId xmlns:a16="http://schemas.microsoft.com/office/drawing/2014/main" id="{19819CE0-8A2E-43EF-92AE-53099D2D8BC6}"/>
              </a:ext>
            </a:extLst>
          </p:cNvPr>
          <p:cNvSpPr txBox="1"/>
          <p:nvPr/>
        </p:nvSpPr>
        <p:spPr>
          <a:xfrm>
            <a:off x="665797" y="1766817"/>
            <a:ext cx="5249334" cy="2246769"/>
          </a:xfrm>
          <a:prstGeom prst="rect">
            <a:avLst/>
          </a:prstGeom>
          <a:noFill/>
        </p:spPr>
        <p:txBody>
          <a:bodyPr wrap="square">
            <a:spAutoFit/>
          </a:bodyPr>
          <a:lstStyle/>
          <a:p>
            <a:r>
              <a:rPr lang="en-US" b="1" dirty="0"/>
              <a:t>Audrey </a:t>
            </a:r>
            <a:r>
              <a:rPr lang="en-US" b="1" dirty="0" err="1"/>
              <a:t>Stavrevitch</a:t>
            </a:r>
            <a:endParaRPr lang="en-US" b="1" dirty="0"/>
          </a:p>
          <a:p>
            <a:r>
              <a:rPr lang="en-US" sz="1400" dirty="0"/>
              <a:t>LSH Department Director, French course Coordinator</a:t>
            </a:r>
          </a:p>
          <a:p>
            <a:r>
              <a:rPr lang="en-US" sz="1400" u="sng" dirty="0">
                <a:hlinkClick r:id="rId3"/>
              </a:rPr>
              <a:t>audrey.stavrevitch@imt-bs.eu</a:t>
            </a:r>
            <a:endParaRPr lang="fr-FR" sz="1400" dirty="0"/>
          </a:p>
          <a:p>
            <a:r>
              <a:rPr lang="en-US" sz="1400" dirty="0"/>
              <a:t>Office: E109</a:t>
            </a:r>
          </a:p>
          <a:p>
            <a:endParaRPr lang="en-US" sz="1400" dirty="0"/>
          </a:p>
          <a:p>
            <a:endParaRPr lang="en-US" b="1" dirty="0"/>
          </a:p>
          <a:p>
            <a:r>
              <a:rPr lang="en-US" b="1" dirty="0"/>
              <a:t>Sophie Sousa</a:t>
            </a:r>
            <a:endParaRPr lang="fr-FR" dirty="0"/>
          </a:p>
          <a:p>
            <a:r>
              <a:rPr lang="en-US" sz="1400" dirty="0"/>
              <a:t>French course Coordinator, Tandem program Coordinator</a:t>
            </a:r>
          </a:p>
          <a:p>
            <a:r>
              <a:rPr lang="en-US" sz="1400" u="sng" dirty="0">
                <a:hlinkClick r:id="rId4"/>
              </a:rPr>
              <a:t>sophie.sousa@imt-bs.eu</a:t>
            </a:r>
            <a:endParaRPr lang="fr-FR" sz="1400" dirty="0"/>
          </a:p>
          <a:p>
            <a:r>
              <a:rPr lang="fr-FR" sz="1400" dirty="0"/>
              <a:t>Office: E112</a:t>
            </a:r>
          </a:p>
        </p:txBody>
      </p:sp>
      <p:pic>
        <p:nvPicPr>
          <p:cNvPr id="1026" name="Picture 2">
            <a:extLst>
              <a:ext uri="{FF2B5EF4-FFF2-40B4-BE49-F238E27FC236}">
                <a16:creationId xmlns:a16="http://schemas.microsoft.com/office/drawing/2014/main" id="{64F7D652-C1A8-4399-9B16-0ECB5670B0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7041" y="1620334"/>
            <a:ext cx="900000" cy="94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A0ADA6E6-F880-47D9-B7E6-D2F7A6AA3212}"/>
              </a:ext>
            </a:extLst>
          </p:cNvPr>
          <p:cNvPicPr>
            <a:picLocks noChangeAspect="1"/>
          </p:cNvPicPr>
          <p:nvPr/>
        </p:nvPicPr>
        <p:blipFill>
          <a:blip r:embed="rId6"/>
          <a:stretch>
            <a:fillRect/>
          </a:stretch>
        </p:blipFill>
        <p:spPr>
          <a:xfrm>
            <a:off x="5599041" y="2998957"/>
            <a:ext cx="756000" cy="1014629"/>
          </a:xfrm>
          <a:prstGeom prst="rect">
            <a:avLst/>
          </a:prstGeom>
        </p:spPr>
      </p:pic>
    </p:spTree>
    <p:extLst>
      <p:ext uri="{BB962C8B-B14F-4D97-AF65-F5344CB8AC3E}">
        <p14:creationId xmlns:p14="http://schemas.microsoft.com/office/powerpoint/2010/main" val="10991122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EFE2F690-9AAA-49F1-9988-33F83DF6BF58}"/>
              </a:ext>
            </a:extLst>
          </p:cNvPr>
          <p:cNvSpPr>
            <a:spLocks noGrp="1"/>
          </p:cNvSpPr>
          <p:nvPr>
            <p:ph type="dt" idx="10"/>
          </p:nvPr>
        </p:nvSpPr>
        <p:spPr/>
        <p:txBody>
          <a:bodyPr/>
          <a:lstStyle/>
          <a:p>
            <a:pPr>
              <a:defRPr/>
            </a:pPr>
            <a:fld id="{01007622-4A3F-4FC7-8702-478A57BFF906}" type="datetime1">
              <a:rPr lang="fr-FR" smtClean="0"/>
              <a:t>02/09/2024</a:t>
            </a:fld>
            <a:endParaRPr lang="fr-FR"/>
          </a:p>
        </p:txBody>
      </p:sp>
      <p:sp>
        <p:nvSpPr>
          <p:cNvPr id="4" name="Espace réservé du pied de page 3">
            <a:extLst>
              <a:ext uri="{FF2B5EF4-FFF2-40B4-BE49-F238E27FC236}">
                <a16:creationId xmlns:a16="http://schemas.microsoft.com/office/drawing/2014/main" id="{2DCF6B3C-A4C6-4BA4-B1AC-F002C6DA94F0}"/>
              </a:ext>
            </a:extLst>
          </p:cNvPr>
          <p:cNvSpPr>
            <a:spLocks noGrp="1"/>
          </p:cNvSpPr>
          <p:nvPr>
            <p:ph type="ftr" idx="11"/>
          </p:nvPr>
        </p:nvSpPr>
        <p:spPr/>
        <p:txBody>
          <a:bodyPr/>
          <a:lstStyle/>
          <a:p>
            <a:pPr>
              <a:defRPr/>
            </a:pPr>
            <a:r>
              <a:rPr lang="fr-FR"/>
              <a:t>Rentrée internationale</a:t>
            </a:r>
          </a:p>
        </p:txBody>
      </p:sp>
      <p:sp>
        <p:nvSpPr>
          <p:cNvPr id="5" name="Espace réservé du numéro de diapositive 4">
            <a:extLst>
              <a:ext uri="{FF2B5EF4-FFF2-40B4-BE49-F238E27FC236}">
                <a16:creationId xmlns:a16="http://schemas.microsoft.com/office/drawing/2014/main" id="{7AD55E03-FB36-451F-B7BF-14ACF838C7DC}"/>
              </a:ext>
            </a:extLst>
          </p:cNvPr>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fr-FR" smtClean="0"/>
              <a:t>18</a:t>
            </a:fld>
            <a:endParaRPr lang="fr-FR"/>
          </a:p>
        </p:txBody>
      </p:sp>
      <p:pic>
        <p:nvPicPr>
          <p:cNvPr id="9" name="Image 8">
            <a:extLst>
              <a:ext uri="{FF2B5EF4-FFF2-40B4-BE49-F238E27FC236}">
                <a16:creationId xmlns:a16="http://schemas.microsoft.com/office/drawing/2014/main" id="{0B133D06-DA18-4232-88E7-F4130FB807B7}"/>
              </a:ext>
            </a:extLst>
          </p:cNvPr>
          <p:cNvPicPr>
            <a:picLocks noChangeAspect="1"/>
          </p:cNvPicPr>
          <p:nvPr/>
        </p:nvPicPr>
        <p:blipFill>
          <a:blip r:embed="rId2"/>
          <a:stretch>
            <a:fillRect/>
          </a:stretch>
        </p:blipFill>
        <p:spPr>
          <a:xfrm>
            <a:off x="1283551" y="164180"/>
            <a:ext cx="5002527" cy="4906433"/>
          </a:xfrm>
          <a:prstGeom prst="rect">
            <a:avLst/>
          </a:prstGeom>
        </p:spPr>
      </p:pic>
    </p:spTree>
    <p:extLst>
      <p:ext uri="{BB962C8B-B14F-4D97-AF65-F5344CB8AC3E}">
        <p14:creationId xmlns:p14="http://schemas.microsoft.com/office/powerpoint/2010/main" val="14423923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ublic safety to install security cameras – The Middlebury Camp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1268" y="-14287"/>
            <a:ext cx="2495550" cy="18288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9">
            <a:extLst>
              <a:ext uri="{FF2B5EF4-FFF2-40B4-BE49-F238E27FC236}">
                <a16:creationId xmlns:a16="http://schemas.microsoft.com/office/drawing/2014/main" id="{A9070F70-B97B-40A3-ABF7-11C898F99CE9}"/>
              </a:ext>
            </a:extLst>
          </p:cNvPr>
          <p:cNvSpPr/>
          <p:nvPr/>
        </p:nvSpPr>
        <p:spPr>
          <a:xfrm>
            <a:off x="6747164" y="-14287"/>
            <a:ext cx="2396835" cy="2571748"/>
          </a:xfrm>
          <a:custGeom>
            <a:avLst/>
            <a:gdLst>
              <a:gd name="connsiteX0" fmla="*/ 0 w 1679642"/>
              <a:gd name="connsiteY0" fmla="*/ 0 h 1679642"/>
              <a:gd name="connsiteX1" fmla="*/ 1679642 w 1679642"/>
              <a:gd name="connsiteY1" fmla="*/ 0 h 1679642"/>
              <a:gd name="connsiteX2" fmla="*/ 1679642 w 1679642"/>
              <a:gd name="connsiteY2" fmla="*/ 1679642 h 1679642"/>
              <a:gd name="connsiteX3" fmla="*/ 0 w 1679642"/>
              <a:gd name="connsiteY3" fmla="*/ 1679642 h 1679642"/>
              <a:gd name="connsiteX4" fmla="*/ 0 w 1679642"/>
              <a:gd name="connsiteY4" fmla="*/ 0 h 1679642"/>
              <a:gd name="connsiteX0" fmla="*/ 0 w 1679642"/>
              <a:gd name="connsiteY0" fmla="*/ 0 h 1679642"/>
              <a:gd name="connsiteX1" fmla="*/ 1679642 w 1679642"/>
              <a:gd name="connsiteY1" fmla="*/ 0 h 1679642"/>
              <a:gd name="connsiteX2" fmla="*/ 1679642 w 1679642"/>
              <a:gd name="connsiteY2" fmla="*/ 1679642 h 1679642"/>
              <a:gd name="connsiteX3" fmla="*/ 0 w 1679642"/>
              <a:gd name="connsiteY3" fmla="*/ 0 h 1679642"/>
            </a:gdLst>
            <a:ahLst/>
            <a:cxnLst>
              <a:cxn ang="0">
                <a:pos x="connsiteX0" y="connsiteY0"/>
              </a:cxn>
              <a:cxn ang="0">
                <a:pos x="connsiteX1" y="connsiteY1"/>
              </a:cxn>
              <a:cxn ang="0">
                <a:pos x="connsiteX2" y="connsiteY2"/>
              </a:cxn>
              <a:cxn ang="0">
                <a:pos x="connsiteX3" y="connsiteY3"/>
              </a:cxn>
            </a:cxnLst>
            <a:rect l="l" t="t" r="r" b="b"/>
            <a:pathLst>
              <a:path w="1679642" h="1679642">
                <a:moveTo>
                  <a:pt x="0" y="0"/>
                </a:moveTo>
                <a:lnTo>
                  <a:pt x="1679642" y="0"/>
                </a:lnTo>
                <a:lnTo>
                  <a:pt x="1679642" y="1679642"/>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4911"/>
            <a:endParaRPr lang="fr-FR">
              <a:solidFill>
                <a:prstClr val="white"/>
              </a:solidFill>
              <a:latin typeface="Arial"/>
            </a:endParaRPr>
          </a:p>
        </p:txBody>
      </p:sp>
      <p:sp>
        <p:nvSpPr>
          <p:cNvPr id="23" name="Rectangle 9">
            <a:extLst>
              <a:ext uri="{FF2B5EF4-FFF2-40B4-BE49-F238E27FC236}">
                <a16:creationId xmlns:a16="http://schemas.microsoft.com/office/drawing/2014/main" id="{D320DDEB-E546-4150-8D3A-D28A070A8A8D}"/>
              </a:ext>
            </a:extLst>
          </p:cNvPr>
          <p:cNvSpPr/>
          <p:nvPr/>
        </p:nvSpPr>
        <p:spPr>
          <a:xfrm rot="5400000">
            <a:off x="6636046" y="2671842"/>
            <a:ext cx="2981544" cy="2034361"/>
          </a:xfrm>
          <a:custGeom>
            <a:avLst/>
            <a:gdLst>
              <a:gd name="connsiteX0" fmla="*/ 0 w 1679642"/>
              <a:gd name="connsiteY0" fmla="*/ 0 h 1679642"/>
              <a:gd name="connsiteX1" fmla="*/ 1679642 w 1679642"/>
              <a:gd name="connsiteY1" fmla="*/ 0 h 1679642"/>
              <a:gd name="connsiteX2" fmla="*/ 1679642 w 1679642"/>
              <a:gd name="connsiteY2" fmla="*/ 1679642 h 1679642"/>
              <a:gd name="connsiteX3" fmla="*/ 0 w 1679642"/>
              <a:gd name="connsiteY3" fmla="*/ 1679642 h 1679642"/>
              <a:gd name="connsiteX4" fmla="*/ 0 w 1679642"/>
              <a:gd name="connsiteY4" fmla="*/ 0 h 1679642"/>
              <a:gd name="connsiteX0" fmla="*/ 0 w 1679642"/>
              <a:gd name="connsiteY0" fmla="*/ 0 h 1679642"/>
              <a:gd name="connsiteX1" fmla="*/ 1679642 w 1679642"/>
              <a:gd name="connsiteY1" fmla="*/ 0 h 1679642"/>
              <a:gd name="connsiteX2" fmla="*/ 1679642 w 1679642"/>
              <a:gd name="connsiteY2" fmla="*/ 1679642 h 1679642"/>
              <a:gd name="connsiteX3" fmla="*/ 0 w 1679642"/>
              <a:gd name="connsiteY3" fmla="*/ 0 h 1679642"/>
            </a:gdLst>
            <a:ahLst/>
            <a:cxnLst>
              <a:cxn ang="0">
                <a:pos x="connsiteX0" y="connsiteY0"/>
              </a:cxn>
              <a:cxn ang="0">
                <a:pos x="connsiteX1" y="connsiteY1"/>
              </a:cxn>
              <a:cxn ang="0">
                <a:pos x="connsiteX2" y="connsiteY2"/>
              </a:cxn>
              <a:cxn ang="0">
                <a:pos x="connsiteX3" y="connsiteY3"/>
              </a:cxn>
            </a:cxnLst>
            <a:rect l="l" t="t" r="r" b="b"/>
            <a:pathLst>
              <a:path w="1679642" h="1679642">
                <a:moveTo>
                  <a:pt x="0" y="0"/>
                </a:moveTo>
                <a:lnTo>
                  <a:pt x="1679642" y="0"/>
                </a:lnTo>
                <a:lnTo>
                  <a:pt x="1679642" y="167964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4911"/>
            <a:endParaRPr lang="fr-FR">
              <a:solidFill>
                <a:prstClr val="white"/>
              </a:solidFill>
              <a:latin typeface="Aria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45" y="171615"/>
            <a:ext cx="1386389" cy="1386389"/>
          </a:xfrm>
          <a:prstGeom prst="rect">
            <a:avLst/>
          </a:prstGeom>
        </p:spPr>
      </p:pic>
      <p:sp>
        <p:nvSpPr>
          <p:cNvPr id="3" name="ZoneTexte 2"/>
          <p:cNvSpPr txBox="1"/>
          <p:nvPr/>
        </p:nvSpPr>
        <p:spPr>
          <a:xfrm>
            <a:off x="2858963" y="1592169"/>
            <a:ext cx="2871020" cy="1754326"/>
          </a:xfrm>
          <a:prstGeom prst="rect">
            <a:avLst/>
          </a:prstGeom>
          <a:noFill/>
        </p:spPr>
        <p:txBody>
          <a:bodyPr wrap="square" rtlCol="0">
            <a:spAutoFit/>
          </a:bodyPr>
          <a:lstStyle/>
          <a:p>
            <a:pPr algn="ctr"/>
            <a:r>
              <a:rPr lang="fr-FR" sz="3600" b="1" dirty="0">
                <a:solidFill>
                  <a:srgbClr val="00B8DE"/>
                </a:solidFill>
                <a:latin typeface="Arial" panose="020B0604020202020204" pitchFamily="34" charset="0"/>
                <a:cs typeface="Arial" panose="020B0604020202020204" pitchFamily="34" charset="0"/>
              </a:rPr>
              <a:t>SECURITY ON CAMPUS</a:t>
            </a:r>
          </a:p>
        </p:txBody>
      </p:sp>
    </p:spTree>
    <p:extLst>
      <p:ext uri="{BB962C8B-B14F-4D97-AF65-F5344CB8AC3E}">
        <p14:creationId xmlns:p14="http://schemas.microsoft.com/office/powerpoint/2010/main" val="26662775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
          <p:cNvSpPr txBox="1">
            <a:spLocks noGrp="1"/>
          </p:cNvSpPr>
          <p:nvPr>
            <p:ph type="body" idx="1"/>
          </p:nvPr>
        </p:nvSpPr>
        <p:spPr>
          <a:xfrm>
            <a:off x="2082457" y="1138729"/>
            <a:ext cx="6448345" cy="929270"/>
          </a:xfrm>
          <a:prstGeom prst="rect">
            <a:avLst/>
          </a:prstGeom>
          <a:solidFill>
            <a:schemeClr val="bg1"/>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1400"/>
              <a:buNone/>
            </a:pPr>
            <a:r>
              <a:rPr lang="fr-FR" sz="1600" dirty="0">
                <a:solidFill>
                  <a:schemeClr val="tx1"/>
                </a:solidFill>
              </a:rPr>
              <a:t>Anne BATAILLÉ</a:t>
            </a:r>
            <a:br>
              <a:rPr lang="fr-FR" sz="1600" dirty="0">
                <a:solidFill>
                  <a:schemeClr val="tx1"/>
                </a:solidFill>
              </a:rPr>
            </a:br>
            <a:r>
              <a:rPr lang="fr-FR" sz="1600" b="0" dirty="0">
                <a:solidFill>
                  <a:schemeClr val="tx1"/>
                </a:solidFill>
              </a:rPr>
              <a:t>International Relations and </a:t>
            </a:r>
            <a:r>
              <a:rPr lang="en-GB" sz="1600" b="0" dirty="0">
                <a:solidFill>
                  <a:schemeClr val="tx1"/>
                </a:solidFill>
              </a:rPr>
              <a:t>Development</a:t>
            </a:r>
            <a:r>
              <a:rPr lang="fr-FR" sz="1600" b="0" dirty="0">
                <a:solidFill>
                  <a:schemeClr val="tx1"/>
                </a:solidFill>
              </a:rPr>
              <a:t> Office </a:t>
            </a:r>
            <a:br>
              <a:rPr lang="fr-FR" sz="1600" b="0" dirty="0">
                <a:solidFill>
                  <a:schemeClr val="tx1"/>
                </a:solidFill>
              </a:rPr>
            </a:br>
            <a:r>
              <a:rPr lang="fr-FR" sz="1600" b="0" dirty="0">
                <a:solidFill>
                  <a:schemeClr val="tx1"/>
                </a:solidFill>
              </a:rPr>
              <a:t>Acting </a:t>
            </a:r>
            <a:r>
              <a:rPr lang="fr-FR" sz="1600" b="0" dirty="0" err="1">
                <a:solidFill>
                  <a:schemeClr val="tx1"/>
                </a:solidFill>
              </a:rPr>
              <a:t>Director</a:t>
            </a:r>
            <a:endParaRPr sz="1600" b="0" dirty="0">
              <a:solidFill>
                <a:schemeClr val="tx1"/>
              </a:solidFill>
            </a:endParaRPr>
          </a:p>
        </p:txBody>
      </p:sp>
      <p:sp>
        <p:nvSpPr>
          <p:cNvPr id="417" name="Google Shape;417;p6"/>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C11D058C-7008-44E1-8FD3-E7001F22078B}" type="datetime1">
              <a:rPr lang="fr-FR" smtClean="0"/>
              <a:t>02/09/2024</a:t>
            </a:fld>
            <a:endParaRPr dirty="0"/>
          </a:p>
        </p:txBody>
      </p:sp>
      <p:sp>
        <p:nvSpPr>
          <p:cNvPr id="419" name="Google Shape;419;p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2</a:t>
            </a:fld>
            <a:endParaRPr dirty="0"/>
          </a:p>
        </p:txBody>
      </p:sp>
      <p:sp>
        <p:nvSpPr>
          <p:cNvPr id="420" name="Google Shape;420;p6"/>
          <p:cNvSpPr txBox="1">
            <a:spLocks noGrp="1"/>
          </p:cNvSpPr>
          <p:nvPr>
            <p:ph type="title"/>
          </p:nvPr>
        </p:nvSpPr>
        <p:spPr>
          <a:prstGeom prst="rect">
            <a:avLst/>
          </a:prstGeom>
          <a:noFill/>
          <a:ln>
            <a:noFill/>
          </a:ln>
        </p:spPr>
        <p:txBody>
          <a:bodyPr spcFirstLastPara="1" wrap="square" lIns="91425" tIns="0" rIns="91425" bIns="0" anchor="ctr" anchorCtr="0">
            <a:normAutofit/>
          </a:bodyPr>
          <a:lstStyle/>
          <a:p>
            <a:pPr marL="0" lvl="0" indent="0" algn="l" rtl="0">
              <a:lnSpc>
                <a:spcPct val="85000"/>
              </a:lnSpc>
              <a:spcBef>
                <a:spcPts val="0"/>
              </a:spcBef>
              <a:spcAft>
                <a:spcPts val="0"/>
              </a:spcAft>
              <a:buClr>
                <a:schemeClr val="accent1"/>
              </a:buClr>
              <a:buSzPts val="2000"/>
              <a:buFont typeface="Arial"/>
              <a:buNone/>
            </a:pPr>
            <a:r>
              <a:rPr lang="fr-FR" dirty="0"/>
              <a:t>WELCOME TO IMT-BS !</a:t>
            </a:r>
            <a:endParaRPr dirty="0"/>
          </a:p>
        </p:txBody>
      </p:sp>
      <p:sp>
        <p:nvSpPr>
          <p:cNvPr id="421" name="Google Shape;421;p6"/>
          <p:cNvSpPr txBox="1">
            <a:spLocks noGrp="1"/>
          </p:cNvSpPr>
          <p:nvPr>
            <p:ph type="body" idx="2"/>
          </p:nvPr>
        </p:nvSpPr>
        <p:spPr>
          <a:xfrm>
            <a:off x="2082457" y="2092524"/>
            <a:ext cx="4002649" cy="266173"/>
          </a:xfrm>
          <a:prstGeom prst="rect">
            <a:avLst/>
          </a:prstGeom>
          <a:noFill/>
          <a:ln>
            <a:noFill/>
          </a:ln>
        </p:spPr>
        <p:txBody>
          <a:bodyPr spcFirstLastPara="1" wrap="square" lIns="91425" tIns="0" rIns="91425" bIns="45700" anchor="t" anchorCtr="0">
            <a:normAutofit/>
          </a:bodyPr>
          <a:lstStyle/>
          <a:p>
            <a:pPr marL="0" lvl="0" indent="0" algn="l" rtl="0">
              <a:lnSpc>
                <a:spcPct val="85000"/>
              </a:lnSpc>
              <a:spcBef>
                <a:spcPts val="0"/>
              </a:spcBef>
              <a:spcAft>
                <a:spcPts val="0"/>
              </a:spcAft>
              <a:buClr>
                <a:schemeClr val="dk1"/>
              </a:buClr>
              <a:buSzPts val="1800"/>
              <a:buNone/>
            </a:pPr>
            <a:r>
              <a:rPr lang="fr-FR" sz="1200" dirty="0"/>
              <a:t>Contact details: Office A07 - </a:t>
            </a:r>
            <a:r>
              <a:rPr lang="fr-FR" sz="1200" dirty="0">
                <a:hlinkClick r:id="rId3"/>
              </a:rPr>
              <a:t>international@imt-bs.eu</a:t>
            </a:r>
            <a:r>
              <a:rPr lang="fr-FR" sz="1200" dirty="0"/>
              <a:t> </a:t>
            </a:r>
            <a:endParaRPr sz="1200" dirty="0"/>
          </a:p>
        </p:txBody>
      </p:sp>
      <p:pic>
        <p:nvPicPr>
          <p:cNvPr id="8" name="Image 9">
            <a:extLst>
              <a:ext uri="{FF2B5EF4-FFF2-40B4-BE49-F238E27FC236}">
                <a16:creationId xmlns:a16="http://schemas.microsoft.com/office/drawing/2014/main" id="{5FD453C2-E538-40FD-9B72-D553CD90AC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1548" y="1138729"/>
            <a:ext cx="1173104" cy="15641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Espace réservé du pied de page 1"/>
          <p:cNvSpPr>
            <a:spLocks noGrp="1"/>
          </p:cNvSpPr>
          <p:nvPr>
            <p:ph type="ftr" idx="11"/>
          </p:nvPr>
        </p:nvSpPr>
        <p:spPr/>
        <p:txBody>
          <a:bodyPr/>
          <a:lstStyle/>
          <a:p>
            <a:r>
              <a:rPr lang="fr-FR"/>
              <a:t>Institut Mines-Télécom Business School</a:t>
            </a:r>
          </a:p>
        </p:txBody>
      </p:sp>
      <p:pic>
        <p:nvPicPr>
          <p:cNvPr id="10" name="Image 9">
            <a:extLst>
              <a:ext uri="{FF2B5EF4-FFF2-40B4-BE49-F238E27FC236}">
                <a16:creationId xmlns:a16="http://schemas.microsoft.com/office/drawing/2014/main" id="{5FD453C2-E538-40FD-9B72-D553CD90ACDC}"/>
              </a:ext>
            </a:extLst>
          </p:cNvPr>
          <p:cNvPicPr>
            <a:picLocks noChangeAspect="1"/>
          </p:cNvPicPr>
          <p:nvPr/>
        </p:nvPicPr>
        <p:blipFill rotWithShape="1">
          <a:blip r:embed="rId5">
            <a:extLst>
              <a:ext uri="{28A0092B-C50C-407E-A947-70E740481C1C}">
                <a14:useLocalDpi xmlns:a14="http://schemas.microsoft.com/office/drawing/2010/main" val="0"/>
              </a:ext>
            </a:extLst>
          </a:blip>
          <a:srcRect l="18583" r="11192" b="25938"/>
          <a:stretch/>
        </p:blipFill>
        <p:spPr>
          <a:xfrm>
            <a:off x="2529024" y="2846228"/>
            <a:ext cx="1219200" cy="14225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Google Shape;416;p6"/>
          <p:cNvSpPr txBox="1">
            <a:spLocks/>
          </p:cNvSpPr>
          <p:nvPr/>
        </p:nvSpPr>
        <p:spPr>
          <a:xfrm>
            <a:off x="3942048" y="3092854"/>
            <a:ext cx="3585466" cy="92927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accent1"/>
              </a:buClr>
              <a:buSzPts val="1800"/>
              <a:buFont typeface="Arial"/>
              <a:buNone/>
              <a:defRPr sz="1400" b="1" i="0" u="none" strike="noStrike" cap="none">
                <a:solidFill>
                  <a:schemeClr val="accent1"/>
                </a:solidFill>
                <a:latin typeface="Arial"/>
                <a:ea typeface="Arial"/>
                <a:cs typeface="Arial"/>
                <a:sym typeface="Arial"/>
              </a:defRPr>
            </a:lvl1pPr>
            <a:lvl2pPr marL="914400" marR="0" lvl="1" indent="-228600" algn="l" rtl="0">
              <a:lnSpc>
                <a:spcPct val="90000"/>
              </a:lnSpc>
              <a:spcBef>
                <a:spcPts val="338"/>
              </a:spcBef>
              <a:spcAft>
                <a:spcPts val="0"/>
              </a:spcAft>
              <a:buClr>
                <a:schemeClr val="dk1"/>
              </a:buClr>
              <a:buSzPts val="1800"/>
              <a:buFont typeface="Arial"/>
              <a:buNone/>
              <a:defRPr sz="1200" b="0" i="0" u="none" strike="noStrike" cap="none">
                <a:solidFill>
                  <a:schemeClr val="dk1"/>
                </a:solidFill>
                <a:latin typeface="Arial"/>
                <a:ea typeface="Arial"/>
                <a:cs typeface="Arial"/>
                <a:sym typeface="Arial"/>
              </a:defRPr>
            </a:lvl2pPr>
            <a:lvl3pPr marL="1371600" marR="0" lvl="2" indent="-342900" algn="l" rtl="0">
              <a:lnSpc>
                <a:spcPct val="90000"/>
              </a:lnSpc>
              <a:spcBef>
                <a:spcPts val="338"/>
              </a:spcBef>
              <a:spcAft>
                <a:spcPts val="0"/>
              </a:spcAft>
              <a:buClr>
                <a:schemeClr val="dk1"/>
              </a:buClr>
              <a:buSzPts val="1800"/>
              <a:buFont typeface="Arial"/>
              <a:buChar char="•"/>
              <a:defRPr sz="1200" b="0" i="0" u="none" strike="noStrike" cap="none">
                <a:solidFill>
                  <a:schemeClr val="dk1"/>
                </a:solidFill>
                <a:latin typeface="Arial"/>
                <a:ea typeface="Arial"/>
                <a:cs typeface="Arial"/>
                <a:sym typeface="Arial"/>
              </a:defRPr>
            </a:lvl3pPr>
            <a:lvl4pPr marL="1828800" marR="0" lvl="3" indent="-342900" algn="l" rtl="0">
              <a:lnSpc>
                <a:spcPct val="90000"/>
              </a:lnSpc>
              <a:spcBef>
                <a:spcPts val="338"/>
              </a:spcBef>
              <a:spcAft>
                <a:spcPts val="0"/>
              </a:spcAft>
              <a:buClr>
                <a:schemeClr val="dk1"/>
              </a:buClr>
              <a:buSzPts val="1800"/>
              <a:buFont typeface="Arial"/>
              <a:buChar char="•"/>
              <a:defRPr sz="1200" b="0" i="0" u="none" strike="noStrike" cap="none">
                <a:solidFill>
                  <a:schemeClr val="dk1"/>
                </a:solidFill>
                <a:latin typeface="Arial"/>
                <a:ea typeface="Arial"/>
                <a:cs typeface="Arial"/>
                <a:sym typeface="Arial"/>
              </a:defRPr>
            </a:lvl4pPr>
            <a:lvl5pPr marL="2286000" marR="0" lvl="4" indent="-342900" algn="l" rtl="0">
              <a:lnSpc>
                <a:spcPct val="90000"/>
              </a:lnSpc>
              <a:spcBef>
                <a:spcPts val="338"/>
              </a:spcBef>
              <a:spcAft>
                <a:spcPts val="0"/>
              </a:spcAft>
              <a:buClr>
                <a:schemeClr val="dk1"/>
              </a:buClr>
              <a:buSzPts val="18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338"/>
              </a:spcBef>
              <a:spcAft>
                <a:spcPts val="0"/>
              </a:spcAft>
              <a:buClr>
                <a:schemeClr val="dk1"/>
              </a:buClr>
              <a:buSzPts val="1800"/>
              <a:buFont typeface="Arial"/>
              <a:buChar char="•"/>
              <a:defRPr sz="1215" b="0" i="0" u="none" strike="noStrike" cap="none">
                <a:solidFill>
                  <a:schemeClr val="dk1"/>
                </a:solidFill>
                <a:latin typeface="Arial"/>
                <a:ea typeface="Arial"/>
                <a:cs typeface="Arial"/>
                <a:sym typeface="Arial"/>
              </a:defRPr>
            </a:lvl6pPr>
            <a:lvl7pPr marL="3200400" marR="0" lvl="6" indent="-342900" algn="l" rtl="0">
              <a:lnSpc>
                <a:spcPct val="90000"/>
              </a:lnSpc>
              <a:spcBef>
                <a:spcPts val="338"/>
              </a:spcBef>
              <a:spcAft>
                <a:spcPts val="0"/>
              </a:spcAft>
              <a:buClr>
                <a:schemeClr val="dk1"/>
              </a:buClr>
              <a:buSzPts val="1800"/>
              <a:buFont typeface="Arial"/>
              <a:buChar char="•"/>
              <a:defRPr sz="1215" b="0" i="0" u="none" strike="noStrike" cap="none">
                <a:solidFill>
                  <a:schemeClr val="dk1"/>
                </a:solidFill>
                <a:latin typeface="Arial"/>
                <a:ea typeface="Arial"/>
                <a:cs typeface="Arial"/>
                <a:sym typeface="Arial"/>
              </a:defRPr>
            </a:lvl7pPr>
            <a:lvl8pPr marL="3657600" marR="0" lvl="7" indent="-342900" algn="l" rtl="0">
              <a:lnSpc>
                <a:spcPct val="90000"/>
              </a:lnSpc>
              <a:spcBef>
                <a:spcPts val="338"/>
              </a:spcBef>
              <a:spcAft>
                <a:spcPts val="0"/>
              </a:spcAft>
              <a:buClr>
                <a:schemeClr val="dk1"/>
              </a:buClr>
              <a:buSzPts val="1800"/>
              <a:buFont typeface="Arial"/>
              <a:buChar char="•"/>
              <a:defRPr sz="1215" b="0" i="0" u="none" strike="noStrike" cap="none">
                <a:solidFill>
                  <a:schemeClr val="dk1"/>
                </a:solidFill>
                <a:latin typeface="Arial"/>
                <a:ea typeface="Arial"/>
                <a:cs typeface="Arial"/>
                <a:sym typeface="Arial"/>
              </a:defRPr>
            </a:lvl8pPr>
            <a:lvl9pPr marL="4114800" marR="0" lvl="8" indent="-342900" algn="l" rtl="0">
              <a:lnSpc>
                <a:spcPct val="90000"/>
              </a:lnSpc>
              <a:spcBef>
                <a:spcPts val="338"/>
              </a:spcBef>
              <a:spcAft>
                <a:spcPts val="0"/>
              </a:spcAft>
              <a:buClr>
                <a:schemeClr val="dk1"/>
              </a:buClr>
              <a:buSzPts val="1800"/>
              <a:buFont typeface="Arial"/>
              <a:buChar char="•"/>
              <a:defRPr sz="1215" b="0" i="0" u="none" strike="noStrike" cap="none">
                <a:solidFill>
                  <a:schemeClr val="dk1"/>
                </a:solidFill>
                <a:latin typeface="Arial"/>
                <a:ea typeface="Arial"/>
                <a:cs typeface="Arial"/>
                <a:sym typeface="Arial"/>
              </a:defRPr>
            </a:lvl9pPr>
          </a:lstStyle>
          <a:p>
            <a:pPr marL="0" indent="0">
              <a:spcBef>
                <a:spcPts val="0"/>
              </a:spcBef>
              <a:buSzPts val="1400"/>
            </a:pPr>
            <a:r>
              <a:rPr lang="fr-FR" sz="1600" dirty="0">
                <a:solidFill>
                  <a:schemeClr val="tx1"/>
                </a:solidFill>
              </a:rPr>
              <a:t>Hocine BELLAL</a:t>
            </a:r>
            <a:br>
              <a:rPr lang="fr-FR" sz="1600" dirty="0">
                <a:solidFill>
                  <a:schemeClr val="tx1"/>
                </a:solidFill>
              </a:rPr>
            </a:br>
            <a:r>
              <a:rPr lang="fr-FR" sz="1600" b="0" dirty="0">
                <a:solidFill>
                  <a:schemeClr val="tx1"/>
                </a:solidFill>
              </a:rPr>
              <a:t>International Promotion Manager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9C1A82F2-75C4-42C2-8E93-FEFE8959BC01}" type="slidenum">
              <a:rPr lang="fr-FR" smtClean="0"/>
              <a:pPr/>
              <a:t>20</a:t>
            </a:fld>
            <a:endParaRPr lang="fr-FR"/>
          </a:p>
        </p:txBody>
      </p:sp>
      <p:sp>
        <p:nvSpPr>
          <p:cNvPr id="6" name="Titre 5"/>
          <p:cNvSpPr>
            <a:spLocks noGrp="1"/>
          </p:cNvSpPr>
          <p:nvPr>
            <p:ph type="title"/>
          </p:nvPr>
        </p:nvSpPr>
        <p:spPr>
          <a:xfrm>
            <a:off x="0" y="0"/>
            <a:ext cx="7985141" cy="273844"/>
          </a:xfrm>
        </p:spPr>
        <p:txBody>
          <a:bodyPr/>
          <a:lstStyle/>
          <a:p>
            <a:endParaRPr lang="fr-FR" dirty="0"/>
          </a:p>
        </p:txBody>
      </p:sp>
      <p:pic>
        <p:nvPicPr>
          <p:cNvPr id="4" name="video-securite-2018-en_WEcQpRTk_QOQZ">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07521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oins 7"/>
          <p:cNvSpPr/>
          <p:nvPr/>
        </p:nvSpPr>
        <p:spPr>
          <a:xfrm rot="19718178">
            <a:off x="-2660210" y="2150290"/>
            <a:ext cx="14464417" cy="954715"/>
          </a:xfrm>
          <a:prstGeom prst="mathMinus">
            <a:avLst/>
          </a:prstGeom>
          <a:solidFill>
            <a:srgbClr val="F4F8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Moins 9"/>
          <p:cNvSpPr/>
          <p:nvPr/>
        </p:nvSpPr>
        <p:spPr>
          <a:xfrm rot="12928753">
            <a:off x="-2448945" y="4540437"/>
            <a:ext cx="6408174" cy="582562"/>
          </a:xfrm>
          <a:prstGeom prst="mathMinus">
            <a:avLst/>
          </a:prstGeom>
          <a:solidFill>
            <a:srgbClr val="38A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Moins 10"/>
          <p:cNvSpPr/>
          <p:nvPr/>
        </p:nvSpPr>
        <p:spPr>
          <a:xfrm rot="12928753">
            <a:off x="-2289002" y="4326049"/>
            <a:ext cx="6408174" cy="582562"/>
          </a:xfrm>
          <a:prstGeom prst="mathMinus">
            <a:avLst/>
          </a:prstGeom>
          <a:solidFill>
            <a:srgbClr val="54B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Moins 11"/>
          <p:cNvSpPr/>
          <p:nvPr/>
        </p:nvSpPr>
        <p:spPr>
          <a:xfrm rot="12928753">
            <a:off x="-2117032" y="4120168"/>
            <a:ext cx="6408174" cy="582562"/>
          </a:xfrm>
          <a:prstGeom prst="mathMinus">
            <a:avLst/>
          </a:prstGeom>
          <a:solidFill>
            <a:srgbClr val="4CA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356" name="Rectangle 4"/>
          <p:cNvSpPr>
            <a:spLocks noChangeArrowheads="1"/>
          </p:cNvSpPr>
          <p:nvPr/>
        </p:nvSpPr>
        <p:spPr bwMode="auto">
          <a:xfrm>
            <a:off x="1657348" y="1206235"/>
            <a:ext cx="5829300" cy="1030900"/>
          </a:xfrm>
          <a:prstGeom prst="rect">
            <a:avLst/>
          </a:prstGeom>
          <a:solidFill>
            <a:schemeClr val="bg1"/>
          </a:solidFill>
          <a:ln w="9525">
            <a:noFill/>
            <a:miter lim="800000"/>
            <a:headEnd/>
            <a:tailEnd/>
          </a:ln>
          <a:effectLst/>
        </p:spPr>
        <p:txBody>
          <a:bodyPr anchor="b" anchorCtr="1"/>
          <a:lstStyle/>
          <a:p>
            <a:pPr>
              <a:defRPr/>
            </a:pPr>
            <a:r>
              <a:rPr lang="fr-FR" sz="3000" dirty="0">
                <a:solidFill>
                  <a:schemeClr val="accent1"/>
                </a:solidFill>
                <a:latin typeface="Rockwell" panose="02060603020205020403"/>
              </a:rPr>
              <a:t>INTRODUCTION To</a:t>
            </a:r>
          </a:p>
          <a:p>
            <a:pPr>
              <a:defRPr/>
            </a:pPr>
            <a:r>
              <a:rPr lang="fr-FR" sz="3000" dirty="0">
                <a:solidFill>
                  <a:schemeClr val="accent1"/>
                </a:solidFill>
                <a:latin typeface="Rockwell" panose="02060603020205020403"/>
              </a:rPr>
              <a:t>MAISEL </a:t>
            </a:r>
            <a:r>
              <a:rPr lang="fr-FR" sz="3000" dirty="0" err="1">
                <a:solidFill>
                  <a:schemeClr val="accent1"/>
                </a:solidFill>
                <a:latin typeface="Rockwell" panose="02060603020205020403"/>
              </a:rPr>
              <a:t>SudParis</a:t>
            </a:r>
            <a:endParaRPr lang="fr-FR" sz="3000" dirty="0">
              <a:solidFill>
                <a:schemeClr val="accent1"/>
              </a:solidFill>
              <a:latin typeface="Rockwell" panose="02060603020205020403"/>
            </a:endParaRPr>
          </a:p>
        </p:txBody>
      </p:sp>
      <p:sp>
        <p:nvSpPr>
          <p:cNvPr id="6" name="Rectangle 5"/>
          <p:cNvSpPr>
            <a:spLocks noChangeArrowheads="1"/>
          </p:cNvSpPr>
          <p:nvPr/>
        </p:nvSpPr>
        <p:spPr bwMode="auto">
          <a:xfrm>
            <a:off x="1747763" y="2433748"/>
            <a:ext cx="5436899" cy="1885029"/>
          </a:xfrm>
          <a:prstGeom prst="rect">
            <a:avLst/>
          </a:prstGeom>
          <a:solidFill>
            <a:schemeClr val="bg1"/>
          </a:solidFill>
          <a:ln w="9525">
            <a:noFill/>
            <a:miter lim="800000"/>
            <a:headEnd/>
            <a:tailEnd/>
          </a:ln>
          <a:effectLst/>
        </p:spPr>
        <p:txBody>
          <a:bodyPr/>
          <a:lstStyle/>
          <a:p>
            <a:pPr>
              <a:lnSpc>
                <a:spcPct val="90000"/>
              </a:lnSpc>
              <a:buClr>
                <a:srgbClr val="92D050"/>
              </a:buClr>
              <a:defRPr/>
            </a:pPr>
            <a:r>
              <a:rPr lang="fr-FR" sz="1800" b="1" kern="0" dirty="0">
                <a:solidFill>
                  <a:schemeClr val="accent2"/>
                </a:solidFill>
                <a:latin typeface="+mn-lt"/>
              </a:rPr>
              <a:t>Association law1901</a:t>
            </a:r>
          </a:p>
          <a:p>
            <a:pPr>
              <a:lnSpc>
                <a:spcPct val="90000"/>
              </a:lnSpc>
              <a:defRPr/>
            </a:pPr>
            <a:endParaRPr lang="fr-FR" sz="900" kern="0" dirty="0">
              <a:solidFill>
                <a:schemeClr val="accent2"/>
              </a:solidFill>
              <a:latin typeface="+mn-lt"/>
            </a:endParaRPr>
          </a:p>
          <a:p>
            <a:pPr lvl="1">
              <a:lnSpc>
                <a:spcPct val="90000"/>
              </a:lnSpc>
              <a:defRPr/>
            </a:pPr>
            <a:r>
              <a:rPr lang="fr-FR" sz="1500" kern="0" dirty="0" err="1">
                <a:solidFill>
                  <a:schemeClr val="accent2"/>
                </a:solidFill>
                <a:latin typeface="+mn-lt"/>
              </a:rPr>
              <a:t>Offers</a:t>
            </a:r>
            <a:r>
              <a:rPr lang="fr-FR" sz="1500" kern="0" dirty="0">
                <a:solidFill>
                  <a:schemeClr val="accent2"/>
                </a:solidFill>
                <a:latin typeface="+mn-lt"/>
              </a:rPr>
              <a:t> accommodation to </a:t>
            </a:r>
            <a:r>
              <a:rPr lang="fr-FR" sz="1500" kern="0" dirty="0" err="1">
                <a:solidFill>
                  <a:schemeClr val="accent2"/>
                </a:solidFill>
                <a:latin typeface="+mn-lt"/>
              </a:rPr>
              <a:t>most</a:t>
            </a:r>
            <a:r>
              <a:rPr lang="fr-FR" sz="1500" kern="0" dirty="0">
                <a:solidFill>
                  <a:schemeClr val="accent2"/>
                </a:solidFill>
                <a:latin typeface="+mn-lt"/>
              </a:rPr>
              <a:t> </a:t>
            </a:r>
            <a:r>
              <a:rPr lang="fr-FR" sz="1500" kern="0" dirty="0" err="1">
                <a:solidFill>
                  <a:schemeClr val="accent2"/>
                </a:solidFill>
                <a:latin typeface="+mn-lt"/>
              </a:rPr>
              <a:t>students</a:t>
            </a:r>
            <a:r>
              <a:rPr lang="fr-FR" sz="1500" kern="0" dirty="0">
                <a:solidFill>
                  <a:schemeClr val="accent2"/>
                </a:solidFill>
                <a:latin typeface="+mn-lt"/>
              </a:rPr>
              <a:t> IMT-BS and TSP on or </a:t>
            </a:r>
            <a:r>
              <a:rPr lang="fr-FR" sz="1500" kern="0" dirty="0" err="1">
                <a:solidFill>
                  <a:schemeClr val="accent2"/>
                </a:solidFill>
                <a:latin typeface="+mn-lt"/>
              </a:rPr>
              <a:t>near</a:t>
            </a:r>
            <a:r>
              <a:rPr lang="fr-FR" sz="1500" kern="0" dirty="0">
                <a:solidFill>
                  <a:schemeClr val="accent2"/>
                </a:solidFill>
                <a:latin typeface="+mn-lt"/>
              </a:rPr>
              <a:t> campus</a:t>
            </a:r>
          </a:p>
          <a:p>
            <a:pPr lvl="1">
              <a:lnSpc>
                <a:spcPct val="90000"/>
              </a:lnSpc>
              <a:defRPr/>
            </a:pPr>
            <a:endParaRPr lang="fr-FR" sz="1500" kern="0" dirty="0">
              <a:solidFill>
                <a:schemeClr val="accent2"/>
              </a:solidFill>
              <a:latin typeface="+mn-lt"/>
            </a:endParaRPr>
          </a:p>
          <a:p>
            <a:pPr lvl="1">
              <a:lnSpc>
                <a:spcPct val="90000"/>
              </a:lnSpc>
              <a:defRPr/>
            </a:pPr>
            <a:r>
              <a:rPr lang="fr-FR" sz="1500" kern="0" dirty="0">
                <a:solidFill>
                  <a:schemeClr val="accent2"/>
                </a:solidFill>
                <a:latin typeface="+mn-lt"/>
              </a:rPr>
              <a:t>Support </a:t>
            </a:r>
            <a:r>
              <a:rPr lang="fr-FR" sz="1500" kern="0" dirty="0" err="1">
                <a:solidFill>
                  <a:schemeClr val="accent2"/>
                </a:solidFill>
                <a:latin typeface="+mn-lt"/>
              </a:rPr>
              <a:t>members</a:t>
            </a:r>
            <a:r>
              <a:rPr lang="fr-FR" sz="1500" kern="0" dirty="0">
                <a:solidFill>
                  <a:schemeClr val="accent2"/>
                </a:solidFill>
                <a:latin typeface="+mn-lt"/>
              </a:rPr>
              <a:t> in </a:t>
            </a:r>
            <a:r>
              <a:rPr lang="fr-FR" sz="1500" kern="0" dirty="0" err="1">
                <a:solidFill>
                  <a:schemeClr val="accent2"/>
                </a:solidFill>
                <a:latin typeface="+mn-lt"/>
              </a:rPr>
              <a:t>their</a:t>
            </a:r>
            <a:r>
              <a:rPr lang="fr-FR" sz="1500" kern="0" dirty="0">
                <a:solidFill>
                  <a:schemeClr val="accent2"/>
                </a:solidFill>
                <a:latin typeface="+mn-lt"/>
              </a:rPr>
              <a:t> administrative </a:t>
            </a:r>
            <a:r>
              <a:rPr lang="fr-FR" sz="1500" kern="0" dirty="0" err="1">
                <a:solidFill>
                  <a:schemeClr val="accent2"/>
                </a:solidFill>
                <a:latin typeface="+mn-lt"/>
              </a:rPr>
              <a:t>procedures</a:t>
            </a:r>
            <a:endParaRPr lang="fr-FR" sz="1500" kern="0" dirty="0">
              <a:solidFill>
                <a:schemeClr val="accent2"/>
              </a:solidFill>
              <a:latin typeface="+mn-lt"/>
            </a:endParaRPr>
          </a:p>
          <a:p>
            <a:pPr lvl="1">
              <a:lnSpc>
                <a:spcPct val="90000"/>
              </a:lnSpc>
              <a:defRPr/>
            </a:pPr>
            <a:endParaRPr lang="fr-FR" sz="1500" kern="0" dirty="0">
              <a:solidFill>
                <a:schemeClr val="accent2"/>
              </a:solidFill>
              <a:latin typeface="+mn-lt"/>
            </a:endParaRPr>
          </a:p>
          <a:p>
            <a:pPr lvl="1">
              <a:lnSpc>
                <a:spcPct val="90000"/>
              </a:lnSpc>
              <a:defRPr/>
            </a:pPr>
            <a:r>
              <a:rPr lang="fr-FR" sz="1500" kern="0" dirty="0" err="1">
                <a:solidFill>
                  <a:schemeClr val="accent2"/>
                </a:solidFill>
                <a:latin typeface="+mn-lt"/>
              </a:rPr>
              <a:t>Participates</a:t>
            </a:r>
            <a:r>
              <a:rPr lang="fr-FR" sz="1500" kern="0" dirty="0">
                <a:solidFill>
                  <a:schemeClr val="accent2"/>
                </a:solidFill>
                <a:latin typeface="+mn-lt"/>
              </a:rPr>
              <a:t> in the </a:t>
            </a:r>
            <a:r>
              <a:rPr lang="fr-FR" sz="1500" kern="0" dirty="0" err="1">
                <a:solidFill>
                  <a:schemeClr val="accent2"/>
                </a:solidFill>
                <a:latin typeface="+mn-lt"/>
              </a:rPr>
              <a:t>development</a:t>
            </a:r>
            <a:r>
              <a:rPr lang="fr-FR" sz="1500" kern="0" dirty="0">
                <a:solidFill>
                  <a:schemeClr val="accent2"/>
                </a:solidFill>
                <a:latin typeface="+mn-lt"/>
              </a:rPr>
              <a:t> of associative life </a:t>
            </a:r>
            <a:r>
              <a:rPr lang="fr-FR" sz="1500" kern="0" dirty="0" err="1">
                <a:solidFill>
                  <a:schemeClr val="accent2"/>
                </a:solidFill>
                <a:latin typeface="+mn-lt"/>
              </a:rPr>
              <a:t>within</a:t>
            </a:r>
            <a:r>
              <a:rPr lang="fr-FR" sz="1500" kern="0" dirty="0">
                <a:solidFill>
                  <a:schemeClr val="accent2"/>
                </a:solidFill>
                <a:latin typeface="+mn-lt"/>
              </a:rPr>
              <a:t> the campus</a:t>
            </a:r>
          </a:p>
        </p:txBody>
      </p:sp>
      <p:pic>
        <p:nvPicPr>
          <p:cNvPr id="9" name="Picture 3" descr="MAISEL"/>
          <p:cNvPicPr>
            <a:picLocks noChangeAspect="1" noChangeArrowheads="1"/>
          </p:cNvPicPr>
          <p:nvPr/>
        </p:nvPicPr>
        <p:blipFill>
          <a:blip r:embed="rId2" cstate="print"/>
          <a:stretch>
            <a:fillRect/>
          </a:stretch>
        </p:blipFill>
        <p:spPr bwMode="auto">
          <a:xfrm>
            <a:off x="3460113" y="144348"/>
            <a:ext cx="2223773" cy="936558"/>
          </a:xfrm>
          <a:prstGeom prst="rect">
            <a:avLst/>
          </a:prstGeom>
          <a:noFill/>
          <a:ln w="9525">
            <a:noFill/>
            <a:miter lim="800000"/>
            <a:headEnd/>
            <a:tailEnd/>
          </a:ln>
        </p:spPr>
      </p:pic>
    </p:spTree>
    <p:extLst>
      <p:ext uri="{BB962C8B-B14F-4D97-AF65-F5344CB8AC3E}">
        <p14:creationId xmlns:p14="http://schemas.microsoft.com/office/powerpoint/2010/main" val="96074325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Moins 29"/>
          <p:cNvSpPr/>
          <p:nvPr/>
        </p:nvSpPr>
        <p:spPr>
          <a:xfrm rot="19718178">
            <a:off x="-2976396" y="2219102"/>
            <a:ext cx="14464417" cy="954715"/>
          </a:xfrm>
          <a:prstGeom prst="mathMinus">
            <a:avLst/>
          </a:prstGeom>
          <a:solidFill>
            <a:srgbClr val="F4F8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Moins 1"/>
          <p:cNvSpPr/>
          <p:nvPr/>
        </p:nvSpPr>
        <p:spPr>
          <a:xfrm rot="12928753">
            <a:off x="-2448945" y="4540437"/>
            <a:ext cx="6408174" cy="582562"/>
          </a:xfrm>
          <a:prstGeom prst="mathMinus">
            <a:avLst/>
          </a:prstGeom>
          <a:solidFill>
            <a:srgbClr val="38A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Moins 27"/>
          <p:cNvSpPr/>
          <p:nvPr/>
        </p:nvSpPr>
        <p:spPr>
          <a:xfrm rot="12928753">
            <a:off x="-2289002" y="4326049"/>
            <a:ext cx="6408174" cy="582562"/>
          </a:xfrm>
          <a:prstGeom prst="mathMinus">
            <a:avLst/>
          </a:prstGeom>
          <a:solidFill>
            <a:srgbClr val="54B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Moins 28"/>
          <p:cNvSpPr/>
          <p:nvPr/>
        </p:nvSpPr>
        <p:spPr>
          <a:xfrm rot="12928753">
            <a:off x="-2117032" y="4120168"/>
            <a:ext cx="6408174" cy="582562"/>
          </a:xfrm>
          <a:prstGeom prst="mathMinus">
            <a:avLst/>
          </a:prstGeom>
          <a:solidFill>
            <a:srgbClr val="4CA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431" name="Rectangle 7"/>
          <p:cNvSpPr>
            <a:spLocks noChangeArrowheads="1"/>
          </p:cNvSpPr>
          <p:nvPr/>
        </p:nvSpPr>
        <p:spPr bwMode="auto">
          <a:xfrm>
            <a:off x="1332310" y="357188"/>
            <a:ext cx="3509963" cy="756047"/>
          </a:xfrm>
          <a:prstGeom prst="rect">
            <a:avLst/>
          </a:prstGeom>
          <a:noFill/>
          <a:ln w="9525">
            <a:noFill/>
            <a:miter lim="800000"/>
            <a:headEnd/>
            <a:tailEnd/>
          </a:ln>
          <a:effectLst/>
        </p:spPr>
        <p:txBody>
          <a:bodyPr anchor="ctr"/>
          <a:lstStyle/>
          <a:p>
            <a:pPr>
              <a:defRPr/>
            </a:pPr>
            <a:endParaRPr lang="fr-FR" sz="3300" dirty="0">
              <a:solidFill>
                <a:srgbClr val="FF0000"/>
              </a:solidFill>
              <a:effectLst>
                <a:outerShdw blurRad="38100" dist="38100" dir="2700000" algn="tl">
                  <a:srgbClr val="000000"/>
                </a:outerShdw>
              </a:effectLst>
            </a:endParaRPr>
          </a:p>
        </p:txBody>
      </p:sp>
      <p:sp>
        <p:nvSpPr>
          <p:cNvPr id="13" name="Rectangle 4"/>
          <p:cNvSpPr>
            <a:spLocks noChangeArrowheads="1"/>
          </p:cNvSpPr>
          <p:nvPr/>
        </p:nvSpPr>
        <p:spPr bwMode="auto">
          <a:xfrm>
            <a:off x="2068636" y="146365"/>
            <a:ext cx="5022056" cy="771525"/>
          </a:xfrm>
          <a:prstGeom prst="rect">
            <a:avLst/>
          </a:prstGeom>
          <a:noFill/>
          <a:ln w="9525">
            <a:noFill/>
            <a:miter lim="800000"/>
            <a:headEnd/>
            <a:tailEnd/>
          </a:ln>
          <a:effectLst>
            <a:innerShdw blurRad="63500" dist="50800" dir="2700000">
              <a:prstClr val="black">
                <a:alpha val="50000"/>
              </a:prstClr>
            </a:innerShdw>
          </a:effectLst>
        </p:spPr>
        <p:txBody>
          <a:bodyPr anchor="ctr"/>
          <a:lstStyle/>
          <a:p>
            <a:pPr>
              <a:defRPr/>
            </a:pPr>
            <a:r>
              <a:rPr lang="fr-FR" sz="3000" dirty="0">
                <a:solidFill>
                  <a:schemeClr val="accent1"/>
                </a:solidFill>
                <a:latin typeface="Rockwell" panose="02060603020205020403"/>
              </a:rPr>
              <a:t>2- </a:t>
            </a:r>
            <a:r>
              <a:rPr lang="fr-FR" sz="3000" dirty="0" err="1">
                <a:solidFill>
                  <a:schemeClr val="accent1"/>
                </a:solidFill>
                <a:latin typeface="Rockwell" panose="02060603020205020403"/>
              </a:rPr>
              <a:t>Practical</a:t>
            </a:r>
            <a:r>
              <a:rPr lang="fr-FR" sz="3000" dirty="0">
                <a:solidFill>
                  <a:schemeClr val="accent1"/>
                </a:solidFill>
                <a:latin typeface="Rockwell" panose="02060603020205020403"/>
              </a:rPr>
              <a:t> informations</a:t>
            </a:r>
          </a:p>
        </p:txBody>
      </p:sp>
      <p:pic>
        <p:nvPicPr>
          <p:cNvPr id="14" name="Image 13" descr="rdcU2.jpg"/>
          <p:cNvPicPr>
            <a:picLocks noChangeAspect="1"/>
          </p:cNvPicPr>
          <p:nvPr/>
        </p:nvPicPr>
        <p:blipFill>
          <a:blip r:embed="rId3" cstate="print"/>
          <a:stretch>
            <a:fillRect/>
          </a:stretch>
        </p:blipFill>
        <p:spPr>
          <a:xfrm>
            <a:off x="2100782" y="1113235"/>
            <a:ext cx="4957763" cy="3386828"/>
          </a:xfrm>
          <a:prstGeom prst="rect">
            <a:avLst/>
          </a:prstGeom>
        </p:spPr>
      </p:pic>
      <p:sp>
        <p:nvSpPr>
          <p:cNvPr id="16" name="Flèche droite 15"/>
          <p:cNvSpPr/>
          <p:nvPr/>
        </p:nvSpPr>
        <p:spPr>
          <a:xfrm rot="16200000">
            <a:off x="2689615" y="2514724"/>
            <a:ext cx="464954" cy="363474"/>
          </a:xfrm>
          <a:prstGeom prst="rightArrow">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90"/>
          </a:p>
        </p:txBody>
      </p:sp>
      <p:sp>
        <p:nvSpPr>
          <p:cNvPr id="22" name="ZoneTexte 21"/>
          <p:cNvSpPr txBox="1"/>
          <p:nvPr/>
        </p:nvSpPr>
        <p:spPr>
          <a:xfrm>
            <a:off x="1246294" y="2921793"/>
            <a:ext cx="2652618" cy="1200329"/>
          </a:xfrm>
          <a:prstGeom prst="rect">
            <a:avLst/>
          </a:prstGeom>
          <a:solidFill>
            <a:srgbClr val="FFC000"/>
          </a:solidFill>
          <a:ln w="22225">
            <a:solidFill>
              <a:srgbClr val="FF0000"/>
            </a:solidFill>
          </a:ln>
        </p:spPr>
        <p:txBody>
          <a:bodyPr wrap="square" rtlCol="0">
            <a:spAutoFit/>
          </a:bodyPr>
          <a:lstStyle/>
          <a:p>
            <a:r>
              <a:rPr lang="fr-FR" sz="1000" b="1" dirty="0">
                <a:solidFill>
                  <a:srgbClr val="002060"/>
                </a:solidFill>
                <a:latin typeface="+mn-lt"/>
              </a:rPr>
              <a:t>OPENING HOURS </a:t>
            </a:r>
          </a:p>
          <a:p>
            <a:pPr>
              <a:buFont typeface="Arial" pitchFamily="34" charset="0"/>
              <a:buChar char="•"/>
            </a:pPr>
            <a:r>
              <a:rPr lang="fr-FR" sz="1000" b="1" dirty="0">
                <a:solidFill>
                  <a:srgbClr val="002060"/>
                </a:solidFill>
                <a:latin typeface="+mn-lt"/>
              </a:rPr>
              <a:t> </a:t>
            </a:r>
            <a:r>
              <a:rPr lang="fr-FR" sz="1000" b="1" dirty="0" err="1">
                <a:solidFill>
                  <a:srgbClr val="002060"/>
                </a:solidFill>
                <a:latin typeface="+mn-lt"/>
              </a:rPr>
              <a:t>Monday</a:t>
            </a:r>
            <a:r>
              <a:rPr lang="fr-FR" sz="1000" b="1" dirty="0">
                <a:solidFill>
                  <a:srgbClr val="002060"/>
                </a:solidFill>
                <a:latin typeface="+mn-lt"/>
              </a:rPr>
              <a:t> to Thursday  1:30pm to 5:30pm </a:t>
            </a:r>
          </a:p>
          <a:p>
            <a:pPr>
              <a:buFont typeface="Arial" pitchFamily="34" charset="0"/>
              <a:buChar char="•"/>
            </a:pPr>
            <a:r>
              <a:rPr lang="fr-FR" sz="1000" b="1" dirty="0">
                <a:solidFill>
                  <a:srgbClr val="002060"/>
                </a:solidFill>
                <a:latin typeface="+mn-lt"/>
              </a:rPr>
              <a:t> On Friday  1:30pm to 4:30pm</a:t>
            </a:r>
          </a:p>
          <a:p>
            <a:r>
              <a:rPr lang="fr-FR" sz="1000" b="1" dirty="0">
                <a:solidFill>
                  <a:srgbClr val="FF0000"/>
                </a:solidFill>
                <a:effectLst>
                  <a:outerShdw blurRad="38100" dist="38100" dir="2700000" algn="tl">
                    <a:srgbClr val="000000">
                      <a:alpha val="43137"/>
                    </a:srgbClr>
                  </a:outerShdw>
                </a:effectLst>
                <a:latin typeface="+mn-lt"/>
              </a:rPr>
              <a:t>  </a:t>
            </a:r>
            <a:r>
              <a:rPr lang="fr-FR" sz="1000" b="1" dirty="0">
                <a:solidFill>
                  <a:srgbClr val="FF0000"/>
                </a:solidFill>
                <a:latin typeface="+mn-lt"/>
              </a:rPr>
              <a:t>CLOSED on </a:t>
            </a:r>
            <a:r>
              <a:rPr lang="fr-FR" sz="1000" b="1" dirty="0" err="1">
                <a:solidFill>
                  <a:srgbClr val="FF0000"/>
                </a:solidFill>
                <a:latin typeface="+mn-lt"/>
              </a:rPr>
              <a:t>Wednesday</a:t>
            </a:r>
            <a:endParaRPr lang="fr-FR" sz="1000" b="1" dirty="0">
              <a:solidFill>
                <a:srgbClr val="FF0000"/>
              </a:solidFill>
              <a:latin typeface="+mn-lt"/>
            </a:endParaRPr>
          </a:p>
          <a:p>
            <a:pPr eaLnBrk="1" hangingPunct="1">
              <a:lnSpc>
                <a:spcPct val="80000"/>
              </a:lnSpc>
              <a:buClr>
                <a:schemeClr val="bg2">
                  <a:lumMod val="60000"/>
                  <a:lumOff val="40000"/>
                </a:schemeClr>
              </a:buClr>
              <a:defRPr/>
            </a:pPr>
            <a:endParaRPr lang="fr-FR" sz="1000" b="1" dirty="0">
              <a:solidFill>
                <a:schemeClr val="bg2">
                  <a:lumMod val="60000"/>
                  <a:lumOff val="40000"/>
                </a:schemeClr>
              </a:solidFill>
              <a:latin typeface="+mn-lt"/>
            </a:endParaRPr>
          </a:p>
          <a:p>
            <a:pPr eaLnBrk="1" hangingPunct="1">
              <a:lnSpc>
                <a:spcPct val="80000"/>
              </a:lnSpc>
              <a:buClr>
                <a:schemeClr val="bg2">
                  <a:lumMod val="60000"/>
                  <a:lumOff val="40000"/>
                </a:schemeClr>
              </a:buClr>
              <a:defRPr/>
            </a:pPr>
            <a:r>
              <a:rPr lang="fr-FR" sz="1000" b="1" dirty="0">
                <a:solidFill>
                  <a:schemeClr val="accent1"/>
                </a:solidFill>
                <a:latin typeface="+mn-lt"/>
              </a:rPr>
              <a:t>Administrative documents, cash </a:t>
            </a:r>
            <a:r>
              <a:rPr lang="fr-FR" sz="1000" b="1" dirty="0" err="1">
                <a:solidFill>
                  <a:schemeClr val="accent1"/>
                </a:solidFill>
                <a:latin typeface="+mn-lt"/>
              </a:rPr>
              <a:t>payments</a:t>
            </a:r>
            <a:r>
              <a:rPr lang="fr-FR" sz="1000" b="1" dirty="0">
                <a:solidFill>
                  <a:schemeClr val="accent1"/>
                </a:solidFill>
                <a:latin typeface="+mn-lt"/>
              </a:rPr>
              <a:t>, </a:t>
            </a:r>
            <a:r>
              <a:rPr lang="fr-FR" sz="1000" b="1" dirty="0" err="1">
                <a:solidFill>
                  <a:schemeClr val="accent1"/>
                </a:solidFill>
                <a:latin typeface="+mn-lt"/>
              </a:rPr>
              <a:t>financial</a:t>
            </a:r>
            <a:r>
              <a:rPr lang="fr-FR" sz="1000" b="1" dirty="0">
                <a:solidFill>
                  <a:schemeClr val="accent1"/>
                </a:solidFill>
                <a:latin typeface="+mn-lt"/>
              </a:rPr>
              <a:t> questions </a:t>
            </a:r>
          </a:p>
          <a:p>
            <a:pPr eaLnBrk="1" hangingPunct="1">
              <a:lnSpc>
                <a:spcPct val="80000"/>
              </a:lnSpc>
              <a:buClr>
                <a:schemeClr val="bg2">
                  <a:lumMod val="60000"/>
                  <a:lumOff val="40000"/>
                </a:schemeClr>
              </a:buClr>
              <a:defRPr/>
            </a:pPr>
            <a:r>
              <a:rPr lang="fr-FR" sz="1000" b="1" dirty="0">
                <a:solidFill>
                  <a:schemeClr val="accent1"/>
                </a:solidFill>
                <a:latin typeface="+mn-lt"/>
              </a:rPr>
              <a:t>Meeting the </a:t>
            </a:r>
            <a:r>
              <a:rPr lang="fr-FR" sz="1000" b="1" dirty="0" err="1">
                <a:solidFill>
                  <a:schemeClr val="accent1"/>
                </a:solidFill>
                <a:latin typeface="+mn-lt"/>
              </a:rPr>
              <a:t>Director</a:t>
            </a:r>
            <a:endParaRPr lang="fr-FR" sz="1000" dirty="0">
              <a:solidFill>
                <a:schemeClr val="accent1"/>
              </a:solidFill>
              <a:latin typeface="+mn-lt"/>
            </a:endParaRPr>
          </a:p>
        </p:txBody>
      </p:sp>
      <p:sp>
        <p:nvSpPr>
          <p:cNvPr id="19" name="Rectangle à coins arrondis 18"/>
          <p:cNvSpPr/>
          <p:nvPr/>
        </p:nvSpPr>
        <p:spPr>
          <a:xfrm>
            <a:off x="2493169" y="1971675"/>
            <a:ext cx="871538" cy="457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err="1">
                <a:solidFill>
                  <a:srgbClr val="000000"/>
                </a:solidFill>
              </a:rPr>
              <a:t>Maisel</a:t>
            </a:r>
            <a:r>
              <a:rPr lang="fr-FR" sz="1200" b="1" dirty="0">
                <a:solidFill>
                  <a:srgbClr val="000000"/>
                </a:solidFill>
              </a:rPr>
              <a:t> office</a:t>
            </a:r>
          </a:p>
        </p:txBody>
      </p:sp>
      <p:sp>
        <p:nvSpPr>
          <p:cNvPr id="17" name="Flèche gauche 16"/>
          <p:cNvSpPr/>
          <p:nvPr/>
        </p:nvSpPr>
        <p:spPr>
          <a:xfrm rot="5400000">
            <a:off x="4977605" y="2516103"/>
            <a:ext cx="475715" cy="371475"/>
          </a:xfrm>
          <a:prstGeom prst="leftArrow">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90"/>
          </a:p>
        </p:txBody>
      </p:sp>
      <p:sp>
        <p:nvSpPr>
          <p:cNvPr id="21" name="ZoneTexte 20"/>
          <p:cNvSpPr txBox="1"/>
          <p:nvPr/>
        </p:nvSpPr>
        <p:spPr>
          <a:xfrm>
            <a:off x="5125640" y="2920783"/>
            <a:ext cx="2199697" cy="861774"/>
          </a:xfrm>
          <a:prstGeom prst="rect">
            <a:avLst/>
          </a:prstGeom>
          <a:solidFill>
            <a:srgbClr val="FFC000"/>
          </a:solidFill>
          <a:ln w="22225" cmpd="sng">
            <a:solidFill>
              <a:srgbClr val="FF3300"/>
            </a:solidFill>
          </a:ln>
        </p:spPr>
        <p:txBody>
          <a:bodyPr wrap="square" rtlCol="0">
            <a:spAutoFit/>
          </a:bodyPr>
          <a:lstStyle/>
          <a:p>
            <a:r>
              <a:rPr lang="fr-FR" sz="1000" b="1" dirty="0">
                <a:solidFill>
                  <a:srgbClr val="002060"/>
                </a:solidFill>
                <a:latin typeface="+mn-lt"/>
              </a:rPr>
              <a:t>OPENING HOURS </a:t>
            </a:r>
          </a:p>
          <a:p>
            <a:pPr>
              <a:buFont typeface="Arial" pitchFamily="34" charset="0"/>
              <a:buChar char="•"/>
            </a:pPr>
            <a:r>
              <a:rPr lang="fr-FR" sz="1000" b="1" dirty="0">
                <a:solidFill>
                  <a:srgbClr val="002060"/>
                </a:solidFill>
                <a:latin typeface="+mn-lt"/>
              </a:rPr>
              <a:t> </a:t>
            </a:r>
            <a:r>
              <a:rPr lang="fr-FR" sz="1000" b="1" dirty="0" err="1">
                <a:solidFill>
                  <a:srgbClr val="002060"/>
                </a:solidFill>
                <a:latin typeface="+mn-lt"/>
              </a:rPr>
              <a:t>Monday</a:t>
            </a:r>
            <a:r>
              <a:rPr lang="fr-FR" sz="1000" b="1" dirty="0">
                <a:solidFill>
                  <a:srgbClr val="002060"/>
                </a:solidFill>
                <a:latin typeface="+mn-lt"/>
              </a:rPr>
              <a:t> to Thursday  1:30pm to 5:30pm </a:t>
            </a:r>
          </a:p>
          <a:p>
            <a:pPr>
              <a:buFont typeface="Arial" pitchFamily="34" charset="0"/>
              <a:buChar char="•"/>
            </a:pPr>
            <a:r>
              <a:rPr lang="fr-FR" sz="1000" b="1" dirty="0">
                <a:solidFill>
                  <a:srgbClr val="002060"/>
                </a:solidFill>
                <a:latin typeface="+mn-lt"/>
              </a:rPr>
              <a:t> On Friday  1:30pm to 4:30pm</a:t>
            </a:r>
          </a:p>
          <a:p>
            <a:r>
              <a:rPr lang="fr-FR" sz="1000" b="1" dirty="0">
                <a:solidFill>
                  <a:schemeClr val="accent1"/>
                </a:solidFill>
                <a:latin typeface="+mn-lt"/>
              </a:rPr>
              <a:t>General </a:t>
            </a:r>
            <a:r>
              <a:rPr lang="fr-FR" sz="1000" b="1" dirty="0" err="1">
                <a:solidFill>
                  <a:schemeClr val="accent1"/>
                </a:solidFill>
                <a:latin typeface="+mn-lt"/>
              </a:rPr>
              <a:t>requests</a:t>
            </a:r>
            <a:endParaRPr lang="fr-FR" sz="1000" dirty="0">
              <a:solidFill>
                <a:schemeClr val="accent1"/>
              </a:solidFill>
              <a:latin typeface="+mn-lt"/>
            </a:endParaRPr>
          </a:p>
        </p:txBody>
      </p:sp>
      <p:sp>
        <p:nvSpPr>
          <p:cNvPr id="20" name="Rectangle à coins arrondis 19"/>
          <p:cNvSpPr/>
          <p:nvPr/>
        </p:nvSpPr>
        <p:spPr>
          <a:xfrm>
            <a:off x="4979194" y="1864519"/>
            <a:ext cx="900113" cy="450056"/>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err="1">
                <a:solidFill>
                  <a:srgbClr val="000000"/>
                </a:solidFill>
              </a:rPr>
              <a:t>Maisel</a:t>
            </a:r>
            <a:r>
              <a:rPr lang="fr-FR" sz="1200" b="1" dirty="0">
                <a:solidFill>
                  <a:srgbClr val="000000"/>
                </a:solidFill>
              </a:rPr>
              <a:t> Desk</a:t>
            </a:r>
          </a:p>
        </p:txBody>
      </p:sp>
      <p:sp>
        <p:nvSpPr>
          <p:cNvPr id="25" name="ZoneTexte 24"/>
          <p:cNvSpPr txBox="1"/>
          <p:nvPr/>
        </p:nvSpPr>
        <p:spPr>
          <a:xfrm>
            <a:off x="4230824" y="3813023"/>
            <a:ext cx="1863830" cy="261610"/>
          </a:xfrm>
          <a:prstGeom prst="rect">
            <a:avLst/>
          </a:prstGeom>
          <a:noFill/>
        </p:spPr>
        <p:txBody>
          <a:bodyPr wrap="square" rtlCol="0">
            <a:spAutoFit/>
          </a:bodyPr>
          <a:lstStyle/>
          <a:p>
            <a:r>
              <a:rPr lang="fr-FR" sz="1100" b="1" dirty="0" err="1">
                <a:solidFill>
                  <a:srgbClr val="000000"/>
                </a:solidFill>
              </a:rPr>
              <a:t>Ground</a:t>
            </a:r>
            <a:r>
              <a:rPr lang="fr-FR" sz="1100" b="1" dirty="0">
                <a:solidFill>
                  <a:srgbClr val="000000"/>
                </a:solidFill>
              </a:rPr>
              <a:t> </a:t>
            </a:r>
            <a:r>
              <a:rPr lang="fr-FR" sz="1100" b="1" dirty="0" err="1">
                <a:solidFill>
                  <a:srgbClr val="000000"/>
                </a:solidFill>
              </a:rPr>
              <a:t>floor</a:t>
            </a:r>
            <a:r>
              <a:rPr lang="fr-FR" sz="1100" b="1" dirty="0">
                <a:solidFill>
                  <a:srgbClr val="000000"/>
                </a:solidFill>
              </a:rPr>
              <a:t> building U2</a:t>
            </a:r>
          </a:p>
        </p:txBody>
      </p:sp>
      <p:sp>
        <p:nvSpPr>
          <p:cNvPr id="23" name="Rectangle 22"/>
          <p:cNvSpPr/>
          <p:nvPr/>
        </p:nvSpPr>
        <p:spPr>
          <a:xfrm>
            <a:off x="1639147" y="4307681"/>
            <a:ext cx="1402079" cy="663946"/>
          </a:xfrm>
          <a:prstGeom prst="wedgeRectCallout">
            <a:avLst>
              <a:gd name="adj1" fmla="val 111448"/>
              <a:gd name="adj2" fmla="val 9258"/>
            </a:avLst>
          </a:prstGeom>
          <a:solidFill>
            <a:srgbClr val="FFFFFF"/>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90" dirty="0">
              <a:solidFill>
                <a:srgbClr val="000000"/>
              </a:solidFill>
            </a:endParaRPr>
          </a:p>
          <a:p>
            <a:pPr algn="ctr"/>
            <a:endParaRPr lang="fr-FR" sz="750" dirty="0">
              <a:solidFill>
                <a:srgbClr val="000000"/>
              </a:solidFill>
            </a:endParaRPr>
          </a:p>
          <a:p>
            <a:pPr algn="ctr"/>
            <a:r>
              <a:rPr lang="fr-FR" sz="800" b="1" dirty="0">
                <a:solidFill>
                  <a:srgbClr val="FF0000"/>
                </a:solidFill>
              </a:rPr>
              <a:t/>
            </a:r>
            <a:br>
              <a:rPr lang="fr-FR" sz="800" b="1" dirty="0">
                <a:solidFill>
                  <a:srgbClr val="FF0000"/>
                </a:solidFill>
              </a:rPr>
            </a:br>
            <a:r>
              <a:rPr lang="fr-FR" sz="800" b="1" dirty="0">
                <a:solidFill>
                  <a:srgbClr val="FF0000"/>
                </a:solidFill>
              </a:rPr>
              <a:t>5, rue Charles Fourier </a:t>
            </a:r>
          </a:p>
        </p:txBody>
      </p:sp>
      <p:sp>
        <p:nvSpPr>
          <p:cNvPr id="26" name="Organigramme : Jonction de sommaire 25"/>
          <p:cNvSpPr/>
          <p:nvPr/>
        </p:nvSpPr>
        <p:spPr>
          <a:xfrm>
            <a:off x="3693319" y="4364832"/>
            <a:ext cx="464344" cy="478631"/>
          </a:xfrm>
          <a:prstGeom prst="flowChartSummingJunction">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90"/>
          </a:p>
        </p:txBody>
      </p:sp>
      <p:pic>
        <p:nvPicPr>
          <p:cNvPr id="24" name="Image 23" descr="maisel-logo.jpg"/>
          <p:cNvPicPr>
            <a:picLocks noChangeAspect="1"/>
          </p:cNvPicPr>
          <p:nvPr/>
        </p:nvPicPr>
        <p:blipFill>
          <a:blip r:embed="rId4" cstate="print"/>
          <a:stretch>
            <a:fillRect/>
          </a:stretch>
        </p:blipFill>
        <p:spPr>
          <a:xfrm>
            <a:off x="1928813" y="4354209"/>
            <a:ext cx="828675" cy="349003"/>
          </a:xfrm>
          <a:prstGeom prst="rect">
            <a:avLst/>
          </a:prstGeom>
        </p:spPr>
      </p:pic>
      <p:pic>
        <p:nvPicPr>
          <p:cNvPr id="27" name="Picture 3" descr="MAISEL"/>
          <p:cNvPicPr>
            <a:picLocks noChangeAspect="1" noChangeArrowheads="1"/>
          </p:cNvPicPr>
          <p:nvPr/>
        </p:nvPicPr>
        <p:blipFill>
          <a:blip r:embed="rId5" cstate="print"/>
          <a:stretch>
            <a:fillRect/>
          </a:stretch>
        </p:blipFill>
        <p:spPr bwMode="auto">
          <a:xfrm>
            <a:off x="7317468" y="0"/>
            <a:ext cx="1826532" cy="769257"/>
          </a:xfrm>
          <a:prstGeom prst="rect">
            <a:avLst/>
          </a:prstGeom>
          <a:noFill/>
          <a:ln w="9525">
            <a:noFill/>
            <a:miter lim="800000"/>
            <a:headEnd/>
            <a:tailEnd/>
          </a:ln>
        </p:spPr>
      </p:pic>
      <p:pic>
        <p:nvPicPr>
          <p:cNvPr id="31" name="Picture 3" descr="MAISEL"/>
          <p:cNvPicPr>
            <a:picLocks noChangeAspect="1" noChangeArrowheads="1"/>
          </p:cNvPicPr>
          <p:nvPr/>
        </p:nvPicPr>
        <p:blipFill>
          <a:blip r:embed="rId5" cstate="print"/>
          <a:stretch>
            <a:fillRect/>
          </a:stretch>
        </p:blipFill>
        <p:spPr bwMode="auto">
          <a:xfrm>
            <a:off x="7317468" y="12596"/>
            <a:ext cx="1826532" cy="769257"/>
          </a:xfrm>
          <a:prstGeom prst="rect">
            <a:avLst/>
          </a:prstGeom>
          <a:noFill/>
          <a:ln w="9525">
            <a:noFill/>
            <a:miter lim="800000"/>
            <a:headEnd/>
            <a:tailEnd/>
          </a:ln>
        </p:spPr>
      </p:pic>
    </p:spTree>
    <p:extLst>
      <p:ext uri="{BB962C8B-B14F-4D97-AF65-F5344CB8AC3E}">
        <p14:creationId xmlns:p14="http://schemas.microsoft.com/office/powerpoint/2010/main" val="69476538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Moins 42"/>
          <p:cNvSpPr/>
          <p:nvPr/>
        </p:nvSpPr>
        <p:spPr>
          <a:xfrm rot="19718178">
            <a:off x="-2652546" y="2329291"/>
            <a:ext cx="14464417" cy="954715"/>
          </a:xfrm>
          <a:prstGeom prst="mathMinus">
            <a:avLst/>
          </a:prstGeom>
          <a:solidFill>
            <a:srgbClr val="F4F8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Moins 43"/>
          <p:cNvSpPr/>
          <p:nvPr/>
        </p:nvSpPr>
        <p:spPr>
          <a:xfrm rot="12928753">
            <a:off x="-2448945" y="4540437"/>
            <a:ext cx="6408174" cy="582562"/>
          </a:xfrm>
          <a:prstGeom prst="mathMinus">
            <a:avLst/>
          </a:prstGeom>
          <a:solidFill>
            <a:srgbClr val="38A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Moins 44"/>
          <p:cNvSpPr/>
          <p:nvPr/>
        </p:nvSpPr>
        <p:spPr>
          <a:xfrm rot="12928753">
            <a:off x="-2289002" y="4326049"/>
            <a:ext cx="6408174" cy="582562"/>
          </a:xfrm>
          <a:prstGeom prst="mathMinus">
            <a:avLst/>
          </a:prstGeom>
          <a:solidFill>
            <a:srgbClr val="54B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Moins 45"/>
          <p:cNvSpPr/>
          <p:nvPr/>
        </p:nvSpPr>
        <p:spPr>
          <a:xfrm rot="12928753">
            <a:off x="-2117032" y="4120168"/>
            <a:ext cx="6408174" cy="582562"/>
          </a:xfrm>
          <a:prstGeom prst="mathMinus">
            <a:avLst/>
          </a:prstGeom>
          <a:solidFill>
            <a:srgbClr val="4CA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7" name="Picture 3" descr="MAISEL"/>
          <p:cNvPicPr>
            <a:picLocks noChangeAspect="1" noChangeArrowheads="1"/>
          </p:cNvPicPr>
          <p:nvPr/>
        </p:nvPicPr>
        <p:blipFill>
          <a:blip r:embed="rId3" cstate="print"/>
          <a:stretch>
            <a:fillRect/>
          </a:stretch>
        </p:blipFill>
        <p:spPr bwMode="auto">
          <a:xfrm>
            <a:off x="7317468" y="12596"/>
            <a:ext cx="1826532" cy="769257"/>
          </a:xfrm>
          <a:prstGeom prst="rect">
            <a:avLst/>
          </a:prstGeom>
          <a:noFill/>
          <a:ln w="9525">
            <a:noFill/>
            <a:miter lim="800000"/>
            <a:headEnd/>
            <a:tailEnd/>
          </a:ln>
        </p:spPr>
      </p:pic>
      <p:pic>
        <p:nvPicPr>
          <p:cNvPr id="26" name="Image 25" descr="rdcU2-U1.jpg"/>
          <p:cNvPicPr>
            <a:picLocks noChangeAspect="1"/>
          </p:cNvPicPr>
          <p:nvPr/>
        </p:nvPicPr>
        <p:blipFill>
          <a:blip r:embed="rId4" cstate="print"/>
          <a:stretch>
            <a:fillRect/>
          </a:stretch>
        </p:blipFill>
        <p:spPr>
          <a:xfrm>
            <a:off x="1774256" y="1223946"/>
            <a:ext cx="6136034" cy="3144656"/>
          </a:xfrm>
          <a:prstGeom prst="rect">
            <a:avLst/>
          </a:prstGeom>
        </p:spPr>
      </p:pic>
      <p:sp>
        <p:nvSpPr>
          <p:cNvPr id="103431" name="Rectangle 7"/>
          <p:cNvSpPr>
            <a:spLocks noChangeArrowheads="1"/>
          </p:cNvSpPr>
          <p:nvPr/>
        </p:nvSpPr>
        <p:spPr bwMode="auto">
          <a:xfrm>
            <a:off x="1332310" y="357188"/>
            <a:ext cx="3509963" cy="756047"/>
          </a:xfrm>
          <a:prstGeom prst="rect">
            <a:avLst/>
          </a:prstGeom>
          <a:noFill/>
          <a:ln w="9525">
            <a:noFill/>
            <a:miter lim="800000"/>
            <a:headEnd/>
            <a:tailEnd/>
          </a:ln>
          <a:effectLst/>
        </p:spPr>
        <p:txBody>
          <a:bodyPr anchor="ctr"/>
          <a:lstStyle/>
          <a:p>
            <a:pPr>
              <a:defRPr/>
            </a:pPr>
            <a:endParaRPr lang="fr-FR" sz="3300" dirty="0">
              <a:solidFill>
                <a:srgbClr val="FF0000"/>
              </a:solidFill>
              <a:effectLst>
                <a:outerShdw blurRad="38100" dist="38100" dir="2700000" algn="tl">
                  <a:srgbClr val="000000"/>
                </a:outerShdw>
              </a:effectLst>
            </a:endParaRPr>
          </a:p>
        </p:txBody>
      </p:sp>
      <p:sp useBgFill="1">
        <p:nvSpPr>
          <p:cNvPr id="13" name="Rectangle 4"/>
          <p:cNvSpPr>
            <a:spLocks noChangeArrowheads="1"/>
          </p:cNvSpPr>
          <p:nvPr/>
        </p:nvSpPr>
        <p:spPr bwMode="auto">
          <a:xfrm>
            <a:off x="2060972" y="329826"/>
            <a:ext cx="5022056" cy="771525"/>
          </a:xfrm>
          <a:prstGeom prst="rect">
            <a:avLst/>
          </a:prstGeom>
          <a:noFill/>
          <a:ln w="9525">
            <a:noFill/>
            <a:miter lim="800000"/>
            <a:headEnd/>
            <a:tailEnd/>
          </a:ln>
          <a:effectLst>
            <a:innerShdw blurRad="63500" dist="50800" dir="2700000">
              <a:prstClr val="black">
                <a:alpha val="50000"/>
              </a:prstClr>
            </a:innerShdw>
          </a:effectLst>
        </p:spPr>
        <p:txBody>
          <a:bodyPr anchor="ctr"/>
          <a:lstStyle/>
          <a:p>
            <a:pPr>
              <a:defRPr/>
            </a:pPr>
            <a:r>
              <a:rPr lang="fr-FR" sz="3000" dirty="0">
                <a:solidFill>
                  <a:schemeClr val="accent1"/>
                </a:solidFill>
                <a:latin typeface="Rockwell" panose="02060603020205020403"/>
              </a:rPr>
              <a:t>2- </a:t>
            </a:r>
            <a:r>
              <a:rPr lang="fr-FR" sz="3000" dirty="0" err="1">
                <a:solidFill>
                  <a:schemeClr val="accent1"/>
                </a:solidFill>
                <a:latin typeface="Rockwell" panose="02060603020205020403"/>
              </a:rPr>
              <a:t>Practical</a:t>
            </a:r>
            <a:r>
              <a:rPr lang="fr-FR" sz="3000" dirty="0">
                <a:solidFill>
                  <a:schemeClr val="accent1"/>
                </a:solidFill>
                <a:latin typeface="Rockwell" panose="02060603020205020403"/>
              </a:rPr>
              <a:t> Informations</a:t>
            </a:r>
          </a:p>
        </p:txBody>
      </p:sp>
      <p:sp>
        <p:nvSpPr>
          <p:cNvPr id="17" name="Flèche gauche 16"/>
          <p:cNvSpPr/>
          <p:nvPr/>
        </p:nvSpPr>
        <p:spPr>
          <a:xfrm rot="16200000">
            <a:off x="6570113" y="2067328"/>
            <a:ext cx="783492" cy="371475"/>
          </a:xfrm>
          <a:prstGeom prst="leftArrow">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90"/>
          </a:p>
        </p:txBody>
      </p:sp>
      <p:sp>
        <p:nvSpPr>
          <p:cNvPr id="21" name="ZoneTexte 20"/>
          <p:cNvSpPr txBox="1"/>
          <p:nvPr/>
        </p:nvSpPr>
        <p:spPr>
          <a:xfrm>
            <a:off x="5588795" y="1608372"/>
            <a:ext cx="2286000" cy="646331"/>
          </a:xfrm>
          <a:prstGeom prst="rect">
            <a:avLst/>
          </a:prstGeom>
          <a:solidFill>
            <a:srgbClr val="FFC000"/>
          </a:solidFill>
          <a:ln w="22225" cmpd="sng">
            <a:solidFill>
              <a:srgbClr val="FF3300"/>
            </a:solidFill>
          </a:ln>
        </p:spPr>
        <p:txBody>
          <a:bodyPr wrap="square" rtlCol="0">
            <a:spAutoFit/>
          </a:bodyPr>
          <a:lstStyle/>
          <a:p>
            <a:r>
              <a:rPr lang="fr-FR" sz="900" b="1" dirty="0" err="1">
                <a:solidFill>
                  <a:srgbClr val="002060"/>
                </a:solidFill>
                <a:effectLst>
                  <a:outerShdw blurRad="38100" dist="38100" dir="2700000" algn="tl">
                    <a:srgbClr val="000000">
                      <a:alpha val="43137"/>
                    </a:srgbClr>
                  </a:outerShdw>
                </a:effectLst>
                <a:latin typeface="+mn-lt"/>
              </a:rPr>
              <a:t>Maisel</a:t>
            </a:r>
            <a:r>
              <a:rPr lang="fr-FR" sz="900" b="1" dirty="0">
                <a:solidFill>
                  <a:srgbClr val="002060"/>
                </a:solidFill>
                <a:effectLst>
                  <a:outerShdw blurRad="38100" dist="38100" dir="2700000" algn="tl">
                    <a:srgbClr val="000000">
                      <a:alpha val="43137"/>
                    </a:srgbClr>
                  </a:outerShdw>
                </a:effectLst>
                <a:latin typeface="+mn-lt"/>
              </a:rPr>
              <a:t> </a:t>
            </a:r>
            <a:r>
              <a:rPr lang="fr-FR" sz="900" b="1" dirty="0" err="1">
                <a:solidFill>
                  <a:srgbClr val="002060"/>
                </a:solidFill>
                <a:effectLst>
                  <a:outerShdw blurRad="38100" dist="38100" dir="2700000" algn="tl">
                    <a:srgbClr val="000000">
                      <a:alpha val="43137"/>
                    </a:srgbClr>
                  </a:outerShdw>
                </a:effectLst>
                <a:latin typeface="+mn-lt"/>
              </a:rPr>
              <a:t>technician</a:t>
            </a:r>
            <a:r>
              <a:rPr lang="fr-FR" sz="900" b="1" dirty="0">
                <a:solidFill>
                  <a:srgbClr val="002060"/>
                </a:solidFill>
                <a:effectLst>
                  <a:outerShdw blurRad="38100" dist="38100" dir="2700000" algn="tl">
                    <a:srgbClr val="000000">
                      <a:alpha val="43137"/>
                    </a:srgbClr>
                  </a:outerShdw>
                </a:effectLst>
                <a:latin typeface="+mn-lt"/>
              </a:rPr>
              <a:t> on </a:t>
            </a:r>
            <a:r>
              <a:rPr lang="fr-FR" sz="900" b="1" dirty="0" err="1">
                <a:solidFill>
                  <a:srgbClr val="002060"/>
                </a:solidFill>
                <a:effectLst>
                  <a:outerShdw blurRad="38100" dist="38100" dir="2700000" algn="tl">
                    <a:srgbClr val="000000">
                      <a:alpha val="43137"/>
                    </a:srgbClr>
                  </a:outerShdw>
                </a:effectLst>
                <a:latin typeface="+mn-lt"/>
              </a:rPr>
              <a:t>duty</a:t>
            </a:r>
            <a:endParaRPr lang="fr-FR" sz="900" b="1" dirty="0">
              <a:solidFill>
                <a:srgbClr val="002060"/>
              </a:solidFill>
              <a:effectLst>
                <a:outerShdw blurRad="38100" dist="38100" dir="2700000" algn="tl">
                  <a:srgbClr val="000000">
                    <a:alpha val="43137"/>
                  </a:srgbClr>
                </a:outerShdw>
              </a:effectLst>
              <a:latin typeface="+mn-lt"/>
            </a:endParaRPr>
          </a:p>
          <a:p>
            <a:pPr>
              <a:buFont typeface="Arial" pitchFamily="34" charset="0"/>
              <a:buChar char="•"/>
            </a:pPr>
            <a:r>
              <a:rPr lang="fr-FR" sz="900" b="1" dirty="0">
                <a:solidFill>
                  <a:srgbClr val="002060"/>
                </a:solidFill>
                <a:effectLst>
                  <a:outerShdw blurRad="38100" dist="38100" dir="2700000" algn="tl">
                    <a:srgbClr val="000000">
                      <a:alpha val="43137"/>
                    </a:srgbClr>
                  </a:outerShdw>
                </a:effectLst>
                <a:latin typeface="+mn-lt"/>
              </a:rPr>
              <a:t> </a:t>
            </a:r>
            <a:r>
              <a:rPr lang="fr-FR" sz="900" b="1" dirty="0" err="1">
                <a:solidFill>
                  <a:srgbClr val="002060"/>
                </a:solidFill>
                <a:effectLst>
                  <a:outerShdw blurRad="38100" dist="38100" dir="2700000" algn="tl">
                    <a:srgbClr val="000000">
                      <a:alpha val="43137"/>
                    </a:srgbClr>
                  </a:outerShdw>
                </a:effectLst>
                <a:latin typeface="+mn-lt"/>
              </a:rPr>
              <a:t>Monday</a:t>
            </a:r>
            <a:r>
              <a:rPr lang="fr-FR" sz="900" b="1" dirty="0">
                <a:solidFill>
                  <a:srgbClr val="002060"/>
                </a:solidFill>
                <a:effectLst>
                  <a:outerShdw blurRad="38100" dist="38100" dir="2700000" algn="tl">
                    <a:srgbClr val="000000">
                      <a:alpha val="43137"/>
                    </a:srgbClr>
                  </a:outerShdw>
                </a:effectLst>
                <a:latin typeface="+mn-lt"/>
              </a:rPr>
              <a:t> to Friday  7:00am to 8:30pm</a:t>
            </a:r>
          </a:p>
          <a:p>
            <a:pPr>
              <a:buFont typeface="Arial" pitchFamily="34" charset="0"/>
              <a:buChar char="•"/>
            </a:pPr>
            <a:r>
              <a:rPr lang="fr-FR" sz="900" b="1" dirty="0" err="1">
                <a:solidFill>
                  <a:schemeClr val="accent1"/>
                </a:solidFill>
                <a:latin typeface="+mn-lt"/>
              </a:rPr>
              <a:t>Technical</a:t>
            </a:r>
            <a:r>
              <a:rPr lang="fr-FR" sz="900" b="1" dirty="0">
                <a:solidFill>
                  <a:schemeClr val="accent1"/>
                </a:solidFill>
                <a:latin typeface="+mn-lt"/>
              </a:rPr>
              <a:t> questions, </a:t>
            </a:r>
            <a:r>
              <a:rPr lang="fr-FR" sz="900" b="1" dirty="0" err="1">
                <a:solidFill>
                  <a:schemeClr val="accent1"/>
                </a:solidFill>
                <a:latin typeface="+mn-lt"/>
              </a:rPr>
              <a:t>Maisel</a:t>
            </a:r>
            <a:r>
              <a:rPr lang="fr-FR" sz="900" b="1" dirty="0">
                <a:solidFill>
                  <a:schemeClr val="accent1"/>
                </a:solidFill>
                <a:latin typeface="+mn-lt"/>
              </a:rPr>
              <a:t> </a:t>
            </a:r>
            <a:r>
              <a:rPr lang="fr-FR" sz="900" b="1" dirty="0" err="1">
                <a:solidFill>
                  <a:schemeClr val="accent1"/>
                </a:solidFill>
                <a:latin typeface="+mn-lt"/>
              </a:rPr>
              <a:t>card</a:t>
            </a:r>
            <a:r>
              <a:rPr lang="fr-FR" sz="900" b="1" dirty="0">
                <a:solidFill>
                  <a:schemeClr val="accent1"/>
                </a:solidFill>
                <a:latin typeface="+mn-lt"/>
              </a:rPr>
              <a:t> issue</a:t>
            </a:r>
            <a:endParaRPr lang="fr-FR" sz="900" dirty="0">
              <a:solidFill>
                <a:schemeClr val="accent1"/>
              </a:solidFill>
              <a:latin typeface="+mn-lt"/>
            </a:endParaRPr>
          </a:p>
        </p:txBody>
      </p:sp>
      <p:sp>
        <p:nvSpPr>
          <p:cNvPr id="20" name="Rectangle à coins arrondis 19"/>
          <p:cNvSpPr/>
          <p:nvPr/>
        </p:nvSpPr>
        <p:spPr>
          <a:xfrm>
            <a:off x="4492229" y="1617771"/>
            <a:ext cx="900113" cy="450056"/>
          </a:xfrm>
          <a:prstGeom prst="roundRect">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err="1">
                <a:solidFill>
                  <a:srgbClr val="000000"/>
                </a:solidFill>
              </a:rPr>
              <a:t>Maisel</a:t>
            </a:r>
            <a:r>
              <a:rPr lang="fr-FR" sz="900" b="1" dirty="0">
                <a:solidFill>
                  <a:srgbClr val="000000"/>
                </a:solidFill>
              </a:rPr>
              <a:t> desk</a:t>
            </a:r>
          </a:p>
        </p:txBody>
      </p:sp>
      <p:sp>
        <p:nvSpPr>
          <p:cNvPr id="25" name="ZoneTexte 24"/>
          <p:cNvSpPr txBox="1"/>
          <p:nvPr/>
        </p:nvSpPr>
        <p:spPr>
          <a:xfrm>
            <a:off x="3642124" y="3253689"/>
            <a:ext cx="2078831" cy="276999"/>
          </a:xfrm>
          <a:prstGeom prst="rect">
            <a:avLst/>
          </a:prstGeom>
          <a:noFill/>
        </p:spPr>
        <p:txBody>
          <a:bodyPr wrap="square" rtlCol="0">
            <a:spAutoFit/>
          </a:bodyPr>
          <a:lstStyle/>
          <a:p>
            <a:r>
              <a:rPr lang="fr-FR" sz="1200" b="1" dirty="0" err="1">
                <a:solidFill>
                  <a:srgbClr val="000000"/>
                </a:solidFill>
              </a:rPr>
              <a:t>Ground</a:t>
            </a:r>
            <a:r>
              <a:rPr lang="fr-FR" sz="1200" b="1" dirty="0">
                <a:solidFill>
                  <a:srgbClr val="000000"/>
                </a:solidFill>
              </a:rPr>
              <a:t> </a:t>
            </a:r>
            <a:r>
              <a:rPr lang="fr-FR" sz="1200" b="1" dirty="0" err="1">
                <a:solidFill>
                  <a:srgbClr val="000000"/>
                </a:solidFill>
              </a:rPr>
              <a:t>floor</a:t>
            </a:r>
            <a:r>
              <a:rPr lang="fr-FR" sz="1200" b="1" dirty="0">
                <a:solidFill>
                  <a:srgbClr val="000000"/>
                </a:solidFill>
              </a:rPr>
              <a:t> building U2</a:t>
            </a:r>
          </a:p>
        </p:txBody>
      </p:sp>
      <p:sp>
        <p:nvSpPr>
          <p:cNvPr id="23" name="Rectangle 22"/>
          <p:cNvSpPr/>
          <p:nvPr/>
        </p:nvSpPr>
        <p:spPr>
          <a:xfrm>
            <a:off x="1459797" y="3925201"/>
            <a:ext cx="1275070" cy="657789"/>
          </a:xfrm>
          <a:prstGeom prst="wedgeRectCallout">
            <a:avLst>
              <a:gd name="adj1" fmla="val 94917"/>
              <a:gd name="adj2" fmla="val -5216"/>
            </a:avLst>
          </a:prstGeom>
          <a:solidFill>
            <a:srgbClr val="FF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90" dirty="0">
              <a:solidFill>
                <a:srgbClr val="000000"/>
              </a:solidFill>
            </a:endParaRPr>
          </a:p>
          <a:p>
            <a:pPr algn="ctr"/>
            <a:endParaRPr lang="fr-FR" sz="750" dirty="0">
              <a:solidFill>
                <a:srgbClr val="000000"/>
              </a:solidFill>
            </a:endParaRPr>
          </a:p>
          <a:p>
            <a:pPr algn="ctr"/>
            <a:r>
              <a:rPr lang="fr-FR" sz="800" b="1" dirty="0">
                <a:solidFill>
                  <a:srgbClr val="FF0000"/>
                </a:solidFill>
              </a:rPr>
              <a:t/>
            </a:r>
            <a:br>
              <a:rPr lang="fr-FR" sz="800" b="1" dirty="0">
                <a:solidFill>
                  <a:srgbClr val="FF0000"/>
                </a:solidFill>
              </a:rPr>
            </a:br>
            <a:r>
              <a:rPr lang="fr-FR" sz="800" b="1" dirty="0">
                <a:solidFill>
                  <a:srgbClr val="FF0000"/>
                </a:solidFill>
              </a:rPr>
              <a:t>5, rue Charles Fourier</a:t>
            </a:r>
            <a:r>
              <a:rPr lang="fr-FR" sz="800" dirty="0"/>
              <a:t> </a:t>
            </a:r>
            <a:endParaRPr lang="fr-FR" sz="800" dirty="0">
              <a:solidFill>
                <a:srgbClr val="000000"/>
              </a:solidFill>
            </a:endParaRPr>
          </a:p>
        </p:txBody>
      </p:sp>
      <p:pic>
        <p:nvPicPr>
          <p:cNvPr id="24" name="Image 23" descr="maisel-logo.jpg"/>
          <p:cNvPicPr>
            <a:picLocks noChangeAspect="1"/>
          </p:cNvPicPr>
          <p:nvPr/>
        </p:nvPicPr>
        <p:blipFill>
          <a:blip r:embed="rId5" cstate="print"/>
          <a:stretch>
            <a:fillRect/>
          </a:stretch>
        </p:blipFill>
        <p:spPr>
          <a:xfrm>
            <a:off x="1720454" y="3977192"/>
            <a:ext cx="828675" cy="349003"/>
          </a:xfrm>
          <a:prstGeom prst="rect">
            <a:avLst/>
          </a:prstGeom>
        </p:spPr>
      </p:pic>
      <p:sp>
        <p:nvSpPr>
          <p:cNvPr id="27" name="Rectangle à coins arrondis 26"/>
          <p:cNvSpPr/>
          <p:nvPr/>
        </p:nvSpPr>
        <p:spPr>
          <a:xfrm>
            <a:off x="2113360" y="1839226"/>
            <a:ext cx="871538" cy="457200"/>
          </a:xfrm>
          <a:prstGeom prst="roundRect">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err="1">
                <a:solidFill>
                  <a:srgbClr val="000000"/>
                </a:solidFill>
              </a:rPr>
              <a:t>Maisel</a:t>
            </a:r>
            <a:r>
              <a:rPr lang="fr-FR" sz="900" b="1" dirty="0">
                <a:solidFill>
                  <a:srgbClr val="000000"/>
                </a:solidFill>
              </a:rPr>
              <a:t> office</a:t>
            </a:r>
          </a:p>
        </p:txBody>
      </p:sp>
      <p:sp>
        <p:nvSpPr>
          <p:cNvPr id="28" name="Rectangle à coins arrondis 27"/>
          <p:cNvSpPr/>
          <p:nvPr/>
        </p:nvSpPr>
        <p:spPr>
          <a:xfrm>
            <a:off x="6492479" y="2689333"/>
            <a:ext cx="900113" cy="450056"/>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err="1">
                <a:solidFill>
                  <a:srgbClr val="000000"/>
                </a:solidFill>
              </a:rPr>
              <a:t>Technical</a:t>
            </a:r>
            <a:r>
              <a:rPr lang="fr-FR" sz="900" b="1" dirty="0">
                <a:solidFill>
                  <a:srgbClr val="000000"/>
                </a:solidFill>
              </a:rPr>
              <a:t> office</a:t>
            </a:r>
          </a:p>
        </p:txBody>
      </p:sp>
      <p:sp>
        <p:nvSpPr>
          <p:cNvPr id="29" name="ZoneTexte 28"/>
          <p:cNvSpPr txBox="1"/>
          <p:nvPr/>
        </p:nvSpPr>
        <p:spPr>
          <a:xfrm>
            <a:off x="6160204" y="3397798"/>
            <a:ext cx="2064545" cy="276999"/>
          </a:xfrm>
          <a:prstGeom prst="rect">
            <a:avLst/>
          </a:prstGeom>
          <a:noFill/>
        </p:spPr>
        <p:txBody>
          <a:bodyPr wrap="square" rtlCol="0">
            <a:spAutoFit/>
          </a:bodyPr>
          <a:lstStyle/>
          <a:p>
            <a:r>
              <a:rPr lang="fr-FR" sz="1200" b="1" dirty="0" err="1">
                <a:solidFill>
                  <a:srgbClr val="000000"/>
                </a:solidFill>
              </a:rPr>
              <a:t>Ground</a:t>
            </a:r>
            <a:r>
              <a:rPr lang="fr-FR" sz="1200" b="1" dirty="0">
                <a:solidFill>
                  <a:srgbClr val="000000"/>
                </a:solidFill>
              </a:rPr>
              <a:t> </a:t>
            </a:r>
            <a:r>
              <a:rPr lang="fr-FR" sz="1200" b="1" dirty="0" err="1">
                <a:solidFill>
                  <a:srgbClr val="000000"/>
                </a:solidFill>
              </a:rPr>
              <a:t>floor</a:t>
            </a:r>
            <a:r>
              <a:rPr lang="fr-FR" sz="1200" b="1" dirty="0">
                <a:solidFill>
                  <a:srgbClr val="000000"/>
                </a:solidFill>
              </a:rPr>
              <a:t> building U1</a:t>
            </a:r>
          </a:p>
        </p:txBody>
      </p:sp>
      <p:sp>
        <p:nvSpPr>
          <p:cNvPr id="16" name="Organigramme : Jonction de sommaire 15"/>
          <p:cNvSpPr/>
          <p:nvPr/>
        </p:nvSpPr>
        <p:spPr>
          <a:xfrm>
            <a:off x="3284936" y="3953777"/>
            <a:ext cx="464344" cy="478631"/>
          </a:xfrm>
          <a:prstGeom prst="flowChartSummingJunction">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90"/>
          </a:p>
        </p:txBody>
      </p:sp>
    </p:spTree>
    <p:extLst>
      <p:ext uri="{BB962C8B-B14F-4D97-AF65-F5344CB8AC3E}">
        <p14:creationId xmlns:p14="http://schemas.microsoft.com/office/powerpoint/2010/main" val="194797702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oins 8"/>
          <p:cNvSpPr/>
          <p:nvPr/>
        </p:nvSpPr>
        <p:spPr>
          <a:xfrm rot="19718178">
            <a:off x="-2652546" y="2329291"/>
            <a:ext cx="14464417" cy="954715"/>
          </a:xfrm>
          <a:prstGeom prst="mathMinus">
            <a:avLst/>
          </a:prstGeom>
          <a:solidFill>
            <a:srgbClr val="F4F8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Moins 10"/>
          <p:cNvSpPr/>
          <p:nvPr/>
        </p:nvSpPr>
        <p:spPr>
          <a:xfrm rot="12928753">
            <a:off x="-2448945" y="4540437"/>
            <a:ext cx="6408174" cy="582562"/>
          </a:xfrm>
          <a:prstGeom prst="mathMinus">
            <a:avLst/>
          </a:prstGeom>
          <a:solidFill>
            <a:srgbClr val="38A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Moins 11"/>
          <p:cNvSpPr/>
          <p:nvPr/>
        </p:nvSpPr>
        <p:spPr>
          <a:xfrm rot="12928753">
            <a:off x="-2289002" y="4326049"/>
            <a:ext cx="6408174" cy="582562"/>
          </a:xfrm>
          <a:prstGeom prst="mathMinus">
            <a:avLst/>
          </a:prstGeom>
          <a:solidFill>
            <a:srgbClr val="54B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Moins 12"/>
          <p:cNvSpPr/>
          <p:nvPr/>
        </p:nvSpPr>
        <p:spPr>
          <a:xfrm rot="12928753">
            <a:off x="-2117032" y="4120168"/>
            <a:ext cx="6408174" cy="582562"/>
          </a:xfrm>
          <a:prstGeom prst="mathMinus">
            <a:avLst/>
          </a:prstGeom>
          <a:solidFill>
            <a:srgbClr val="4CA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Picture 3" descr="MAISEL"/>
          <p:cNvPicPr>
            <a:picLocks noChangeAspect="1" noChangeArrowheads="1"/>
          </p:cNvPicPr>
          <p:nvPr/>
        </p:nvPicPr>
        <p:blipFill>
          <a:blip r:embed="rId2" cstate="print"/>
          <a:stretch>
            <a:fillRect/>
          </a:stretch>
        </p:blipFill>
        <p:spPr bwMode="auto">
          <a:xfrm>
            <a:off x="7317468" y="12596"/>
            <a:ext cx="1826532" cy="769257"/>
          </a:xfrm>
          <a:prstGeom prst="rect">
            <a:avLst/>
          </a:prstGeom>
          <a:noFill/>
          <a:ln w="9525">
            <a:noFill/>
            <a:miter lim="800000"/>
            <a:headEnd/>
            <a:tailEnd/>
          </a:ln>
        </p:spPr>
      </p:pic>
      <p:sp>
        <p:nvSpPr>
          <p:cNvPr id="115718" name="Rectangle 6"/>
          <p:cNvSpPr>
            <a:spLocks noGrp="1" noChangeArrowheads="1"/>
          </p:cNvSpPr>
          <p:nvPr>
            <p:ph idx="1"/>
          </p:nvPr>
        </p:nvSpPr>
        <p:spPr>
          <a:xfrm>
            <a:off x="1433354" y="1238743"/>
            <a:ext cx="6830113" cy="3222782"/>
          </a:xfrm>
          <a:solidFill>
            <a:srgbClr val="FFFFFF"/>
          </a:solidFill>
        </p:spPr>
        <p:txBody>
          <a:bodyPr>
            <a:normAutofit fontScale="25000" lnSpcReduction="20000"/>
          </a:bodyPr>
          <a:lstStyle/>
          <a:p>
            <a:pPr eaLnBrk="1" hangingPunct="1">
              <a:lnSpc>
                <a:spcPct val="80000"/>
              </a:lnSpc>
              <a:buFontTx/>
              <a:buNone/>
              <a:defRPr/>
            </a:pPr>
            <a:endParaRPr lang="fr-FR" sz="3200" dirty="0"/>
          </a:p>
          <a:p>
            <a:pPr eaLnBrk="1" hangingPunct="1">
              <a:lnSpc>
                <a:spcPct val="80000"/>
              </a:lnSpc>
              <a:buClr>
                <a:srgbClr val="FF0000"/>
              </a:buClr>
              <a:buFont typeface="Wingdings" pitchFamily="2" charset="2"/>
              <a:buChar char="Ø"/>
              <a:defRPr/>
            </a:pPr>
            <a:r>
              <a:rPr lang="fr-FR" sz="4000" dirty="0">
                <a:solidFill>
                  <a:srgbClr val="FF0000"/>
                </a:solidFill>
                <a:latin typeface="+mn-lt"/>
              </a:rPr>
              <a:t>EMERGENCIES:       </a:t>
            </a:r>
            <a:r>
              <a:rPr lang="fr-FR" sz="4400" dirty="0">
                <a:solidFill>
                  <a:schemeClr val="tx1"/>
                </a:solidFill>
                <a:latin typeface="+mn-lt"/>
              </a:rPr>
              <a:t>In case of </a:t>
            </a:r>
            <a:r>
              <a:rPr lang="fr-FR" sz="4400" dirty="0" err="1">
                <a:solidFill>
                  <a:schemeClr val="tx1"/>
                </a:solidFill>
                <a:latin typeface="+mn-lt"/>
              </a:rPr>
              <a:t>safety</a:t>
            </a:r>
            <a:r>
              <a:rPr lang="fr-FR" sz="4400" dirty="0">
                <a:solidFill>
                  <a:schemeClr val="tx1"/>
                </a:solidFill>
                <a:latin typeface="+mn-lt"/>
              </a:rPr>
              <a:t> or </a:t>
            </a:r>
            <a:r>
              <a:rPr lang="fr-FR" sz="4400" dirty="0" err="1">
                <a:solidFill>
                  <a:schemeClr val="tx1"/>
                </a:solidFill>
                <a:latin typeface="+mn-lt"/>
              </a:rPr>
              <a:t>security</a:t>
            </a:r>
            <a:r>
              <a:rPr lang="fr-FR" sz="4400" dirty="0">
                <a:solidFill>
                  <a:schemeClr val="tx1"/>
                </a:solidFill>
                <a:latin typeface="+mn-lt"/>
              </a:rPr>
              <a:t> </a:t>
            </a:r>
            <a:r>
              <a:rPr lang="fr-FR" sz="4400" dirty="0" err="1">
                <a:solidFill>
                  <a:schemeClr val="tx1"/>
                </a:solidFill>
                <a:latin typeface="+mn-lt"/>
              </a:rPr>
              <a:t>hazard</a:t>
            </a:r>
            <a:r>
              <a:rPr lang="fr-FR" sz="4400" dirty="0">
                <a:solidFill>
                  <a:schemeClr val="tx1"/>
                </a:solidFill>
                <a:latin typeface="+mn-lt"/>
              </a:rPr>
              <a:t> </a:t>
            </a:r>
            <a:r>
              <a:rPr lang="fr-FR" sz="4400" dirty="0" err="1">
                <a:solidFill>
                  <a:schemeClr val="tx1"/>
                </a:solidFill>
                <a:latin typeface="+mn-lt"/>
              </a:rPr>
              <a:t>only</a:t>
            </a:r>
            <a:r>
              <a:rPr lang="fr-FR" sz="4400" dirty="0">
                <a:solidFill>
                  <a:schemeClr val="tx1"/>
                </a:solidFill>
                <a:latin typeface="+mn-lt"/>
              </a:rPr>
              <a:t> </a:t>
            </a:r>
            <a:r>
              <a:rPr lang="fr-FR" sz="4400" i="1" dirty="0">
                <a:solidFill>
                  <a:schemeClr val="tx1"/>
                </a:solidFill>
                <a:latin typeface="+mn-lt"/>
              </a:rPr>
              <a:t> </a:t>
            </a:r>
            <a:br>
              <a:rPr lang="fr-FR" sz="4400" i="1" dirty="0">
                <a:solidFill>
                  <a:schemeClr val="tx1"/>
                </a:solidFill>
                <a:latin typeface="+mn-lt"/>
              </a:rPr>
            </a:br>
            <a:r>
              <a:rPr lang="fr-FR" sz="4000" i="1" dirty="0">
                <a:solidFill>
                  <a:schemeClr val="accent4">
                    <a:lumMod val="25000"/>
                  </a:schemeClr>
                </a:solidFill>
                <a:latin typeface="+mn-lt"/>
              </a:rPr>
              <a:t/>
            </a:r>
            <a:br>
              <a:rPr lang="fr-FR" sz="4000" i="1" dirty="0">
                <a:solidFill>
                  <a:schemeClr val="accent4">
                    <a:lumMod val="25000"/>
                  </a:schemeClr>
                </a:solidFill>
                <a:latin typeface="+mn-lt"/>
              </a:rPr>
            </a:br>
            <a:r>
              <a:rPr lang="fr-FR" sz="4000" i="1" dirty="0">
                <a:solidFill>
                  <a:schemeClr val="accent4">
                    <a:lumMod val="25000"/>
                  </a:schemeClr>
                </a:solidFill>
                <a:latin typeface="+mn-lt"/>
              </a:rPr>
              <a:t>                               </a:t>
            </a:r>
            <a:r>
              <a:rPr lang="fr-FR" sz="4000" i="1" dirty="0">
                <a:solidFill>
                  <a:schemeClr val="accent4">
                    <a:lumMod val="10000"/>
                  </a:schemeClr>
                </a:solidFill>
                <a:latin typeface="+mn-lt"/>
              </a:rPr>
              <a:t>(</a:t>
            </a:r>
            <a:r>
              <a:rPr lang="fr-FR" sz="4000" i="1" dirty="0" err="1">
                <a:solidFill>
                  <a:schemeClr val="accent4">
                    <a:lumMod val="10000"/>
                  </a:schemeClr>
                </a:solidFill>
                <a:latin typeface="+mn-lt"/>
              </a:rPr>
              <a:t>flooding</a:t>
            </a:r>
            <a:r>
              <a:rPr lang="fr-FR" sz="4000" i="1" dirty="0">
                <a:solidFill>
                  <a:schemeClr val="accent4">
                    <a:lumMod val="10000"/>
                  </a:schemeClr>
                </a:solidFill>
                <a:latin typeface="+mn-lt"/>
              </a:rPr>
              <a:t>, </a:t>
            </a:r>
            <a:r>
              <a:rPr lang="fr-FR" sz="4000" i="1" dirty="0" err="1">
                <a:solidFill>
                  <a:schemeClr val="accent4">
                    <a:lumMod val="10000"/>
                  </a:schemeClr>
                </a:solidFill>
                <a:latin typeface="+mn-lt"/>
              </a:rPr>
              <a:t>fire</a:t>
            </a:r>
            <a:r>
              <a:rPr lang="fr-FR" sz="4000" i="1" dirty="0">
                <a:solidFill>
                  <a:schemeClr val="accent4">
                    <a:lumMod val="10000"/>
                  </a:schemeClr>
                </a:solidFill>
                <a:latin typeface="+mn-lt"/>
              </a:rPr>
              <a:t> </a:t>
            </a:r>
            <a:r>
              <a:rPr lang="fr-FR" sz="4000" i="1" dirty="0" err="1">
                <a:solidFill>
                  <a:schemeClr val="accent4">
                    <a:lumMod val="10000"/>
                  </a:schemeClr>
                </a:solidFill>
                <a:latin typeface="+mn-lt"/>
              </a:rPr>
              <a:t>hazard</a:t>
            </a:r>
            <a:r>
              <a:rPr lang="fr-FR" sz="4000" i="1" dirty="0">
                <a:solidFill>
                  <a:schemeClr val="accent4">
                    <a:lumMod val="10000"/>
                  </a:schemeClr>
                </a:solidFill>
                <a:latin typeface="+mn-lt"/>
              </a:rPr>
              <a:t>, </a:t>
            </a:r>
            <a:r>
              <a:rPr lang="fr-FR" sz="4000" i="1" dirty="0" err="1">
                <a:solidFill>
                  <a:schemeClr val="accent4">
                    <a:lumMod val="10000"/>
                  </a:schemeClr>
                </a:solidFill>
                <a:latin typeface="+mn-lt"/>
              </a:rPr>
              <a:t>unusual</a:t>
            </a:r>
            <a:r>
              <a:rPr lang="fr-FR" sz="4000" i="1" dirty="0">
                <a:solidFill>
                  <a:schemeClr val="accent4">
                    <a:lumMod val="10000"/>
                  </a:schemeClr>
                </a:solidFill>
                <a:latin typeface="+mn-lt"/>
              </a:rPr>
              <a:t> </a:t>
            </a:r>
            <a:r>
              <a:rPr lang="fr-FR" sz="4000" i="1" dirty="0" err="1">
                <a:solidFill>
                  <a:schemeClr val="accent4">
                    <a:lumMod val="10000"/>
                  </a:schemeClr>
                </a:solidFill>
                <a:latin typeface="+mn-lt"/>
              </a:rPr>
              <a:t>disturbances</a:t>
            </a:r>
            <a:r>
              <a:rPr lang="fr-FR" sz="4000" i="1" dirty="0">
                <a:solidFill>
                  <a:schemeClr val="accent4">
                    <a:lumMod val="10000"/>
                  </a:schemeClr>
                </a:solidFill>
                <a:latin typeface="+mn-lt"/>
              </a:rPr>
              <a:t>…)</a:t>
            </a:r>
            <a:endParaRPr lang="fr-FR" sz="4000" dirty="0">
              <a:solidFill>
                <a:schemeClr val="accent4">
                  <a:lumMod val="10000"/>
                </a:schemeClr>
              </a:solidFill>
              <a:latin typeface="+mn-lt"/>
            </a:endParaRPr>
          </a:p>
          <a:p>
            <a:pPr algn="ctr">
              <a:lnSpc>
                <a:spcPct val="80000"/>
              </a:lnSpc>
              <a:buClr>
                <a:schemeClr val="bg2">
                  <a:lumMod val="60000"/>
                  <a:lumOff val="40000"/>
                </a:schemeClr>
              </a:buClr>
              <a:defRPr/>
            </a:pPr>
            <a:r>
              <a:rPr lang="fr-FR" sz="4000" dirty="0">
                <a:solidFill>
                  <a:srgbClr val="FF0000"/>
                </a:solidFill>
                <a:effectLst>
                  <a:outerShdw blurRad="38100" dist="38100" dir="2700000" algn="tl">
                    <a:srgbClr val="000000">
                      <a:alpha val="43137"/>
                    </a:srgbClr>
                  </a:outerShdw>
                </a:effectLst>
                <a:latin typeface="+mn-lt"/>
              </a:rPr>
              <a:t>	                  =&gt; </a:t>
            </a:r>
            <a:r>
              <a:rPr lang="fr-FR" sz="4000" dirty="0">
                <a:solidFill>
                  <a:srgbClr val="FF0000"/>
                </a:solidFill>
                <a:latin typeface="+mn-lt"/>
              </a:rPr>
              <a:t>Dial 01 60 76 40 71 </a:t>
            </a:r>
            <a:r>
              <a:rPr lang="fr-FR" sz="4000" dirty="0">
                <a:solidFill>
                  <a:schemeClr val="tx1"/>
                </a:solidFill>
                <a:latin typeface="+mn-lt"/>
              </a:rPr>
              <a:t>(</a:t>
            </a:r>
            <a:r>
              <a:rPr lang="fr-FR" sz="4000" dirty="0" err="1">
                <a:solidFill>
                  <a:schemeClr val="tx1"/>
                </a:solidFill>
                <a:latin typeface="+mn-lt"/>
              </a:rPr>
              <a:t>Technician</a:t>
            </a:r>
            <a:r>
              <a:rPr lang="fr-FR" sz="4000" dirty="0">
                <a:solidFill>
                  <a:schemeClr val="tx1"/>
                </a:solidFill>
                <a:latin typeface="+mn-lt"/>
              </a:rPr>
              <a:t> on </a:t>
            </a:r>
            <a:r>
              <a:rPr lang="fr-FR" sz="4000" dirty="0" err="1">
                <a:solidFill>
                  <a:schemeClr val="tx1"/>
                </a:solidFill>
                <a:latin typeface="+mn-lt"/>
              </a:rPr>
              <a:t>duty</a:t>
            </a:r>
            <a:r>
              <a:rPr lang="fr-FR" sz="4000" dirty="0">
                <a:solidFill>
                  <a:schemeClr val="tx1"/>
                </a:solidFill>
                <a:latin typeface="+mn-lt"/>
              </a:rPr>
              <a:t> 24 </a:t>
            </a:r>
            <a:r>
              <a:rPr lang="fr-FR" sz="4000" dirty="0" err="1">
                <a:solidFill>
                  <a:schemeClr val="tx1"/>
                </a:solidFill>
                <a:latin typeface="+mn-lt"/>
              </a:rPr>
              <a:t>hours</a:t>
            </a:r>
            <a:r>
              <a:rPr lang="fr-FR" sz="4000" dirty="0">
                <a:solidFill>
                  <a:schemeClr val="tx1"/>
                </a:solidFill>
                <a:latin typeface="+mn-lt"/>
              </a:rPr>
              <a:t> a </a:t>
            </a:r>
            <a:r>
              <a:rPr lang="fr-FR" sz="4000" dirty="0" err="1">
                <a:solidFill>
                  <a:schemeClr val="tx1"/>
                </a:solidFill>
                <a:latin typeface="+mn-lt"/>
              </a:rPr>
              <a:t>day</a:t>
            </a:r>
            <a:r>
              <a:rPr lang="fr-FR" sz="4000" dirty="0">
                <a:solidFill>
                  <a:schemeClr val="tx1"/>
                </a:solidFill>
                <a:latin typeface="+mn-lt"/>
              </a:rPr>
              <a:t>)</a:t>
            </a:r>
            <a:r>
              <a:rPr lang="fr-FR" sz="4000" dirty="0">
                <a:solidFill>
                  <a:schemeClr val="hlink"/>
                </a:solidFill>
                <a:latin typeface="+mn-lt"/>
              </a:rPr>
              <a:t>		</a:t>
            </a:r>
            <a:r>
              <a:rPr lang="fr-FR" sz="4000" i="1" dirty="0">
                <a:solidFill>
                  <a:schemeClr val="hlink"/>
                </a:solidFill>
                <a:latin typeface="+mn-lt"/>
              </a:rPr>
              <a:t>		</a:t>
            </a:r>
            <a:endParaRPr lang="fr-FR" sz="4000" i="1" dirty="0">
              <a:solidFill>
                <a:srgbClr val="FF0000"/>
              </a:solidFill>
              <a:latin typeface="+mn-lt"/>
            </a:endParaRPr>
          </a:p>
          <a:p>
            <a:pPr>
              <a:lnSpc>
                <a:spcPct val="80000"/>
              </a:lnSpc>
              <a:defRPr/>
            </a:pPr>
            <a:r>
              <a:rPr lang="fr-FR" sz="4000" dirty="0">
                <a:latin typeface="+mn-lt"/>
              </a:rPr>
              <a:t>		         </a:t>
            </a:r>
            <a:r>
              <a:rPr lang="fr-FR" sz="4000" dirty="0" err="1">
                <a:solidFill>
                  <a:srgbClr val="000000"/>
                </a:solidFill>
                <a:latin typeface="+mn-lt"/>
              </a:rPr>
              <a:t>Should</a:t>
            </a:r>
            <a:r>
              <a:rPr lang="fr-FR" sz="4000" dirty="0">
                <a:solidFill>
                  <a:srgbClr val="000000"/>
                </a:solidFill>
                <a:latin typeface="+mn-lt"/>
              </a:rPr>
              <a:t> </a:t>
            </a:r>
            <a:r>
              <a:rPr lang="fr-FR" sz="4000" dirty="0" err="1">
                <a:solidFill>
                  <a:srgbClr val="000000"/>
                </a:solidFill>
                <a:latin typeface="+mn-lt"/>
              </a:rPr>
              <a:t>you</a:t>
            </a:r>
            <a:r>
              <a:rPr lang="fr-FR" sz="4000" dirty="0">
                <a:solidFill>
                  <a:srgbClr val="000000"/>
                </a:solidFill>
                <a:latin typeface="+mn-lt"/>
              </a:rPr>
              <a:t> </a:t>
            </a:r>
            <a:r>
              <a:rPr lang="fr-FR" sz="4000" dirty="0" err="1">
                <a:solidFill>
                  <a:srgbClr val="000000"/>
                </a:solidFill>
                <a:latin typeface="+mn-lt"/>
              </a:rPr>
              <a:t>loose</a:t>
            </a:r>
            <a:r>
              <a:rPr lang="fr-FR" sz="4000" dirty="0">
                <a:solidFill>
                  <a:srgbClr val="000000"/>
                </a:solidFill>
                <a:latin typeface="+mn-lt"/>
              </a:rPr>
              <a:t> or </a:t>
            </a:r>
            <a:r>
              <a:rPr lang="fr-FR" sz="4000" dirty="0" err="1">
                <a:solidFill>
                  <a:srgbClr val="000000"/>
                </a:solidFill>
                <a:latin typeface="+mn-lt"/>
              </a:rPr>
              <a:t>forget</a:t>
            </a:r>
            <a:r>
              <a:rPr lang="fr-FR" sz="4000" dirty="0">
                <a:solidFill>
                  <a:srgbClr val="000000"/>
                </a:solidFill>
                <a:latin typeface="+mn-lt"/>
              </a:rPr>
              <a:t> </a:t>
            </a:r>
            <a:r>
              <a:rPr lang="fr-FR" sz="4000" dirty="0" err="1">
                <a:solidFill>
                  <a:srgbClr val="000000"/>
                </a:solidFill>
                <a:latin typeface="+mn-lt"/>
              </a:rPr>
              <a:t>your</a:t>
            </a:r>
            <a:r>
              <a:rPr lang="fr-FR" sz="4000" dirty="0">
                <a:solidFill>
                  <a:srgbClr val="000000"/>
                </a:solidFill>
                <a:latin typeface="+mn-lt"/>
              </a:rPr>
              <a:t> </a:t>
            </a:r>
            <a:r>
              <a:rPr lang="fr-FR" sz="4000" dirty="0" err="1">
                <a:solidFill>
                  <a:srgbClr val="000000"/>
                </a:solidFill>
                <a:latin typeface="+mn-lt"/>
              </a:rPr>
              <a:t>swipe</a:t>
            </a:r>
            <a:r>
              <a:rPr lang="fr-FR" sz="4000" dirty="0">
                <a:solidFill>
                  <a:srgbClr val="000000"/>
                </a:solidFill>
                <a:latin typeface="+mn-lt"/>
              </a:rPr>
              <a:t> </a:t>
            </a:r>
            <a:r>
              <a:rPr lang="fr-FR" sz="4000" dirty="0" err="1">
                <a:solidFill>
                  <a:srgbClr val="000000"/>
                </a:solidFill>
                <a:latin typeface="+mn-lt"/>
              </a:rPr>
              <a:t>card</a:t>
            </a:r>
            <a:r>
              <a:rPr lang="fr-FR" sz="4000" dirty="0">
                <a:solidFill>
                  <a:srgbClr val="000000"/>
                </a:solidFill>
                <a:latin typeface="+mn-lt"/>
              </a:rPr>
              <a:t>/keys, </a:t>
            </a:r>
            <a:r>
              <a:rPr lang="fr-FR" sz="4000" u="sng" dirty="0">
                <a:solidFill>
                  <a:srgbClr val="FF0000"/>
                </a:solidFill>
                <a:latin typeface="+mn-lt"/>
              </a:rPr>
              <a:t>no </a:t>
            </a:r>
            <a:r>
              <a:rPr lang="fr-FR" sz="4000" u="sng" dirty="0" err="1">
                <a:solidFill>
                  <a:srgbClr val="FF0000"/>
                </a:solidFill>
                <a:latin typeface="+mn-lt"/>
              </a:rPr>
              <a:t>technical</a:t>
            </a:r>
            <a:r>
              <a:rPr lang="fr-FR" sz="4000" u="sng" dirty="0">
                <a:solidFill>
                  <a:srgbClr val="FF0000"/>
                </a:solidFill>
                <a:latin typeface="+mn-lt"/>
              </a:rPr>
              <a:t> service </a:t>
            </a:r>
            <a:r>
              <a:rPr lang="fr-FR" sz="4000" u="sng" dirty="0" err="1">
                <a:solidFill>
                  <a:srgbClr val="FF0000"/>
                </a:solidFill>
                <a:latin typeface="+mn-lt"/>
              </a:rPr>
              <a:t>past</a:t>
            </a:r>
            <a:r>
              <a:rPr lang="fr-FR" sz="4000" u="sng" dirty="0">
                <a:solidFill>
                  <a:srgbClr val="FF0000"/>
                </a:solidFill>
                <a:latin typeface="+mn-lt"/>
              </a:rPr>
              <a:t> 10:00pm</a:t>
            </a:r>
            <a:r>
              <a:rPr lang="fr-FR" sz="4000" i="1" dirty="0">
                <a:solidFill>
                  <a:srgbClr val="FF0000"/>
                </a:solidFill>
                <a:latin typeface="+mn-lt"/>
              </a:rPr>
              <a:t>	             </a:t>
            </a:r>
          </a:p>
          <a:p>
            <a:pPr algn="ctr">
              <a:lnSpc>
                <a:spcPct val="80000"/>
              </a:lnSpc>
              <a:defRPr/>
            </a:pPr>
            <a:r>
              <a:rPr lang="fr-FR" sz="4000" i="1" dirty="0" err="1">
                <a:solidFill>
                  <a:srgbClr val="FF3300"/>
                </a:solidFill>
                <a:latin typeface="+mn-lt"/>
              </a:rPr>
              <a:t>there</a:t>
            </a:r>
            <a:r>
              <a:rPr lang="fr-FR" sz="4000" i="1" dirty="0">
                <a:solidFill>
                  <a:srgbClr val="FF3300"/>
                </a:solidFill>
                <a:latin typeface="+mn-lt"/>
              </a:rPr>
              <a:t> </a:t>
            </a:r>
            <a:r>
              <a:rPr lang="fr-FR" sz="4000" i="1" dirty="0" err="1">
                <a:solidFill>
                  <a:srgbClr val="FF3300"/>
                </a:solidFill>
                <a:latin typeface="+mn-lt"/>
              </a:rPr>
              <a:t>is</a:t>
            </a:r>
            <a:r>
              <a:rPr lang="fr-FR" sz="4000" i="1" dirty="0">
                <a:solidFill>
                  <a:srgbClr val="FF3300"/>
                </a:solidFill>
                <a:latin typeface="+mn-lt"/>
              </a:rPr>
              <a:t> no </a:t>
            </a:r>
            <a:r>
              <a:rPr lang="fr-FR" sz="4000" i="1" dirty="0" err="1">
                <a:solidFill>
                  <a:srgbClr val="FF3300"/>
                </a:solidFill>
                <a:latin typeface="+mn-lt"/>
              </a:rPr>
              <a:t>keeper</a:t>
            </a:r>
            <a:r>
              <a:rPr lang="fr-FR" sz="4000" i="1" dirty="0">
                <a:solidFill>
                  <a:srgbClr val="FF3300"/>
                </a:solidFill>
                <a:latin typeface="+mn-lt"/>
              </a:rPr>
              <a:t> in the </a:t>
            </a:r>
            <a:r>
              <a:rPr lang="fr-FR" sz="4000" i="1" dirty="0" err="1">
                <a:solidFill>
                  <a:srgbClr val="FF3300"/>
                </a:solidFill>
                <a:latin typeface="+mn-lt"/>
              </a:rPr>
              <a:t>Maisel</a:t>
            </a:r>
            <a:r>
              <a:rPr lang="fr-FR" sz="4000" dirty="0" err="1">
                <a:solidFill>
                  <a:schemeClr val="bg1"/>
                </a:solidFill>
                <a:latin typeface="+mn-lt"/>
              </a:rPr>
              <a:t>il</a:t>
            </a:r>
            <a:r>
              <a:rPr lang="fr-FR" sz="4000" dirty="0">
                <a:solidFill>
                  <a:schemeClr val="bg1"/>
                </a:solidFill>
                <a:latin typeface="+mn-lt"/>
              </a:rPr>
              <a:t> t</a:t>
            </a:r>
            <a:endParaRPr lang="fr-FR" sz="4000" dirty="0">
              <a:solidFill>
                <a:srgbClr val="FF0000"/>
              </a:solidFill>
              <a:latin typeface="+mn-lt"/>
            </a:endParaRPr>
          </a:p>
          <a:p>
            <a:pPr eaLnBrk="1" hangingPunct="1">
              <a:lnSpc>
                <a:spcPct val="80000"/>
              </a:lnSpc>
              <a:buClr>
                <a:srgbClr val="FF0000"/>
              </a:buClr>
              <a:buFont typeface="Wingdings" pitchFamily="2" charset="2"/>
              <a:buChar char="Ø"/>
              <a:defRPr/>
            </a:pPr>
            <a:r>
              <a:rPr lang="fr-FR" sz="4000" dirty="0">
                <a:solidFill>
                  <a:schemeClr val="accent2"/>
                </a:solidFill>
                <a:latin typeface="+mn-lt"/>
              </a:rPr>
              <a:t>TECHNICAL PROBLEMS : </a:t>
            </a:r>
            <a:r>
              <a:rPr lang="fr-FR" sz="4000" dirty="0">
                <a:solidFill>
                  <a:schemeClr val="bg1"/>
                </a:solidFill>
                <a:latin typeface="+mn-lt"/>
              </a:rPr>
              <a:t>: entretien-maisel@imtbs-tsp.eu</a:t>
            </a:r>
            <a:r>
              <a:rPr lang="fr-FR" sz="4000" dirty="0">
                <a:latin typeface="+mn-lt"/>
              </a:rPr>
              <a:t>	</a:t>
            </a:r>
          </a:p>
          <a:p>
            <a:pPr algn="ctr">
              <a:lnSpc>
                <a:spcPct val="80000"/>
              </a:lnSpc>
              <a:defRPr/>
            </a:pPr>
            <a:r>
              <a:rPr lang="fr-FR" sz="4000" dirty="0">
                <a:solidFill>
                  <a:schemeClr val="accent2"/>
                </a:solidFill>
              </a:rPr>
              <a:t> =&gt; </a:t>
            </a:r>
            <a:r>
              <a:rPr lang="fr-FR" sz="4000" dirty="0" err="1">
                <a:solidFill>
                  <a:schemeClr val="accent2"/>
                </a:solidFill>
              </a:rPr>
              <a:t>Send</a:t>
            </a:r>
            <a:r>
              <a:rPr lang="fr-FR" sz="4000" dirty="0">
                <a:solidFill>
                  <a:schemeClr val="accent2"/>
                </a:solidFill>
              </a:rPr>
              <a:t> an email to : entretien-maisel@imtbs-tsp.eu</a:t>
            </a:r>
            <a:r>
              <a:rPr lang="fr-FR" sz="4000" dirty="0">
                <a:solidFill>
                  <a:schemeClr val="hlink"/>
                </a:solidFill>
              </a:rPr>
              <a:t>	</a:t>
            </a:r>
            <a:endParaRPr lang="fr-FR" sz="4000" dirty="0">
              <a:latin typeface="+mn-lt"/>
            </a:endParaRPr>
          </a:p>
          <a:p>
            <a:pPr eaLnBrk="1" hangingPunct="1">
              <a:lnSpc>
                <a:spcPct val="80000"/>
              </a:lnSpc>
              <a:buFontTx/>
              <a:buNone/>
              <a:defRPr/>
            </a:pPr>
            <a:r>
              <a:rPr lang="fr-FR" sz="4000" dirty="0">
                <a:solidFill>
                  <a:schemeClr val="accent4">
                    <a:lumMod val="50000"/>
                  </a:schemeClr>
                </a:solidFill>
                <a:effectLst>
                  <a:outerShdw blurRad="38100" dist="38100" dir="2700000" algn="tl">
                    <a:srgbClr val="000000">
                      <a:alpha val="43137"/>
                    </a:srgbClr>
                  </a:outerShdw>
                </a:effectLst>
                <a:latin typeface="+mn-lt"/>
              </a:rPr>
              <a:t>	</a:t>
            </a:r>
            <a:r>
              <a:rPr lang="fr-FR" sz="4000" dirty="0">
                <a:solidFill>
                  <a:schemeClr val="accent4">
                    <a:lumMod val="50000"/>
                  </a:schemeClr>
                </a:solidFill>
                <a:latin typeface="+mn-lt"/>
              </a:rPr>
              <a:t> 	          </a:t>
            </a:r>
            <a:r>
              <a:rPr lang="fr-FR" sz="4000" dirty="0">
                <a:solidFill>
                  <a:schemeClr val="tx1"/>
                </a:solidFill>
                <a:latin typeface="+mn-lt"/>
              </a:rPr>
              <a:t>The </a:t>
            </a:r>
            <a:r>
              <a:rPr lang="fr-FR" sz="4000" dirty="0" err="1">
                <a:solidFill>
                  <a:schemeClr val="tx1"/>
                </a:solidFill>
                <a:latin typeface="+mn-lt"/>
              </a:rPr>
              <a:t>technician</a:t>
            </a:r>
            <a:r>
              <a:rPr lang="fr-FR" sz="4000" dirty="0">
                <a:solidFill>
                  <a:schemeClr val="tx1"/>
                </a:solidFill>
                <a:latin typeface="+mn-lt"/>
              </a:rPr>
              <a:t> on </a:t>
            </a:r>
            <a:r>
              <a:rPr lang="fr-FR" sz="4000" dirty="0" err="1">
                <a:solidFill>
                  <a:schemeClr val="tx1"/>
                </a:solidFill>
                <a:latin typeface="+mn-lt"/>
              </a:rPr>
              <a:t>duty</a:t>
            </a:r>
            <a:r>
              <a:rPr lang="fr-FR" sz="4000" dirty="0">
                <a:solidFill>
                  <a:schemeClr val="tx1"/>
                </a:solidFill>
                <a:latin typeface="+mn-lt"/>
              </a:rPr>
              <a:t> </a:t>
            </a:r>
            <a:r>
              <a:rPr lang="fr-FR" sz="4000" dirty="0" err="1">
                <a:solidFill>
                  <a:schemeClr val="tx1"/>
                </a:solidFill>
                <a:latin typeface="+mn-lt"/>
              </a:rPr>
              <a:t>can</a:t>
            </a:r>
            <a:r>
              <a:rPr lang="fr-FR" sz="4000" dirty="0">
                <a:solidFill>
                  <a:schemeClr val="tx1"/>
                </a:solidFill>
                <a:latin typeface="+mn-lt"/>
              </a:rPr>
              <a:t> </a:t>
            </a:r>
            <a:r>
              <a:rPr lang="fr-FR" sz="4000" dirty="0" err="1">
                <a:solidFill>
                  <a:schemeClr val="tx1"/>
                </a:solidFill>
                <a:latin typeface="+mn-lt"/>
              </a:rPr>
              <a:t>be</a:t>
            </a:r>
            <a:r>
              <a:rPr lang="fr-FR" sz="4000" dirty="0">
                <a:solidFill>
                  <a:schemeClr val="tx1"/>
                </a:solidFill>
                <a:latin typeface="+mn-lt"/>
              </a:rPr>
              <a:t> met at the </a:t>
            </a:r>
            <a:r>
              <a:rPr lang="fr-FR" sz="4000" dirty="0" err="1">
                <a:solidFill>
                  <a:schemeClr val="tx1"/>
                </a:solidFill>
                <a:latin typeface="+mn-lt"/>
              </a:rPr>
              <a:t>Technical</a:t>
            </a:r>
            <a:r>
              <a:rPr lang="fr-FR" sz="4000" dirty="0">
                <a:solidFill>
                  <a:schemeClr val="tx1"/>
                </a:solidFill>
                <a:latin typeface="+mn-lt"/>
              </a:rPr>
              <a:t> office </a:t>
            </a:r>
            <a:r>
              <a:rPr lang="fr-FR" sz="4000" dirty="0" err="1">
                <a:solidFill>
                  <a:schemeClr val="tx1"/>
                </a:solidFill>
                <a:latin typeface="+mn-lt"/>
              </a:rPr>
              <a:t>from</a:t>
            </a:r>
            <a:r>
              <a:rPr lang="fr-FR" sz="4000" dirty="0">
                <a:solidFill>
                  <a:schemeClr val="tx1"/>
                </a:solidFill>
                <a:latin typeface="+mn-lt"/>
              </a:rPr>
              <a:t> 7:00pm to 8:30pm</a:t>
            </a:r>
            <a:endParaRPr lang="fr-FR" sz="4000" dirty="0">
              <a:solidFill>
                <a:schemeClr val="tx1"/>
              </a:solidFill>
              <a:effectLst>
                <a:outerShdw blurRad="38100" dist="38100" dir="2700000" algn="tl">
                  <a:srgbClr val="000000">
                    <a:alpha val="43137"/>
                  </a:srgbClr>
                </a:outerShdw>
              </a:effectLst>
              <a:latin typeface="+mn-lt"/>
            </a:endParaRPr>
          </a:p>
        </p:txBody>
      </p:sp>
      <p:pic>
        <p:nvPicPr>
          <p:cNvPr id="1026" name="Picture 2" descr="C:\Users\beaulieu\Pictures\Gifs_&amp;_Pictos\danger.bmp"/>
          <p:cNvPicPr>
            <a:picLocks noChangeAspect="1" noChangeArrowheads="1"/>
          </p:cNvPicPr>
          <p:nvPr/>
        </p:nvPicPr>
        <p:blipFill>
          <a:blip r:embed="rId3" cstate="print"/>
          <a:stretch>
            <a:fillRect/>
          </a:stretch>
        </p:blipFill>
        <p:spPr bwMode="auto">
          <a:xfrm>
            <a:off x="1846527" y="2217264"/>
            <a:ext cx="690021" cy="606382"/>
          </a:xfrm>
          <a:prstGeom prst="rect">
            <a:avLst/>
          </a:prstGeom>
          <a:noFill/>
        </p:spPr>
      </p:pic>
      <p:sp useBgFill="1">
        <p:nvSpPr>
          <p:cNvPr id="10" name="Rectangle 4"/>
          <p:cNvSpPr>
            <a:spLocks noChangeArrowheads="1"/>
          </p:cNvSpPr>
          <p:nvPr/>
        </p:nvSpPr>
        <p:spPr bwMode="auto">
          <a:xfrm>
            <a:off x="2040732" y="328613"/>
            <a:ext cx="5022056" cy="771525"/>
          </a:xfrm>
          <a:prstGeom prst="rect">
            <a:avLst/>
          </a:prstGeom>
          <a:noFill/>
          <a:ln w="9525">
            <a:noFill/>
            <a:miter lim="800000"/>
            <a:headEnd/>
            <a:tailEnd/>
          </a:ln>
          <a:effectLst>
            <a:innerShdw blurRad="63500" dist="50800" dir="2700000">
              <a:prstClr val="black">
                <a:alpha val="50000"/>
              </a:prstClr>
            </a:innerShdw>
          </a:effectLst>
        </p:spPr>
        <p:txBody>
          <a:bodyPr anchor="ctr"/>
          <a:lstStyle/>
          <a:p>
            <a:pPr>
              <a:defRPr/>
            </a:pPr>
            <a:r>
              <a:rPr lang="fr-FR" sz="3000" dirty="0">
                <a:solidFill>
                  <a:schemeClr val="accent1"/>
                </a:solidFill>
                <a:latin typeface="Rockwell" panose="02060603020205020403"/>
              </a:rPr>
              <a:t>2- </a:t>
            </a:r>
            <a:r>
              <a:rPr lang="fr-FR" sz="3000" dirty="0" err="1">
                <a:solidFill>
                  <a:schemeClr val="accent1"/>
                </a:solidFill>
                <a:latin typeface="Rockwell" panose="02060603020205020403"/>
              </a:rPr>
              <a:t>Practical</a:t>
            </a:r>
            <a:r>
              <a:rPr lang="fr-FR" sz="3000" dirty="0">
                <a:solidFill>
                  <a:schemeClr val="accent1"/>
                </a:solidFill>
                <a:latin typeface="Rockwell" panose="02060603020205020403"/>
              </a:rPr>
              <a:t> Informations</a:t>
            </a:r>
          </a:p>
        </p:txBody>
      </p:sp>
    </p:spTree>
    <p:extLst>
      <p:ext uri="{BB962C8B-B14F-4D97-AF65-F5344CB8AC3E}">
        <p14:creationId xmlns:p14="http://schemas.microsoft.com/office/powerpoint/2010/main" val="302274155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beaulieu\Desktop\bg_bandeau_haut.jpg"/>
          <p:cNvPicPr>
            <a:picLocks noChangeAspect="1" noChangeArrowheads="1"/>
          </p:cNvPicPr>
          <p:nvPr/>
        </p:nvPicPr>
        <p:blipFill>
          <a:blip r:embed="rId2" cstate="print"/>
          <a:srcRect/>
          <a:stretch>
            <a:fillRect/>
          </a:stretch>
        </p:blipFill>
        <p:spPr bwMode="auto">
          <a:xfrm>
            <a:off x="1143000" y="0"/>
            <a:ext cx="6858000" cy="1321595"/>
          </a:xfrm>
          <a:prstGeom prst="rect">
            <a:avLst/>
          </a:prstGeom>
          <a:noFill/>
        </p:spPr>
      </p:pic>
      <p:sp>
        <p:nvSpPr>
          <p:cNvPr id="109573" name="Rectangle 5"/>
          <p:cNvSpPr>
            <a:spLocks noGrp="1" noChangeArrowheads="1"/>
          </p:cNvSpPr>
          <p:nvPr>
            <p:ph type="title"/>
          </p:nvPr>
        </p:nvSpPr>
        <p:spPr>
          <a:xfrm>
            <a:off x="1547813" y="1279922"/>
            <a:ext cx="5994797" cy="594122"/>
          </a:xfrm>
        </p:spPr>
        <p:txBody>
          <a:bodyPr/>
          <a:lstStyle/>
          <a:p>
            <a:pPr eaLnBrk="1" hangingPunct="1">
              <a:defRPr/>
            </a:pPr>
            <a:r>
              <a:rPr lang="fr-FR" dirty="0">
                <a:solidFill>
                  <a:schemeClr val="bg2">
                    <a:lumMod val="60000"/>
                    <a:lumOff val="40000"/>
                  </a:schemeClr>
                </a:solidFill>
                <a:latin typeface="Trebuchet MS" pitchFamily="34" charset="0"/>
              </a:rPr>
              <a:t>SECURITY</a:t>
            </a:r>
          </a:p>
        </p:txBody>
      </p:sp>
      <p:sp>
        <p:nvSpPr>
          <p:cNvPr id="109577" name="Rectangle 9"/>
          <p:cNvSpPr>
            <a:spLocks noGrp="1" noChangeArrowheads="1"/>
          </p:cNvSpPr>
          <p:nvPr>
            <p:ph idx="1"/>
          </p:nvPr>
        </p:nvSpPr>
        <p:spPr>
          <a:xfrm>
            <a:off x="1372792" y="1950244"/>
            <a:ext cx="6336506" cy="2814638"/>
          </a:xfrm>
        </p:spPr>
        <p:txBody>
          <a:bodyPr>
            <a:noAutofit/>
          </a:bodyPr>
          <a:lstStyle/>
          <a:p>
            <a:pPr eaLnBrk="1" hangingPunct="1">
              <a:lnSpc>
                <a:spcPct val="80000"/>
              </a:lnSpc>
              <a:buClr>
                <a:srgbClr val="92D050"/>
              </a:buClr>
              <a:defRPr/>
            </a:pPr>
            <a:r>
              <a:rPr lang="fr-FR" sz="1000" dirty="0">
                <a:solidFill>
                  <a:schemeClr val="tx1"/>
                </a:solidFill>
                <a:latin typeface="+mn-lt"/>
              </a:rPr>
              <a:t>Common </a:t>
            </a:r>
            <a:r>
              <a:rPr lang="fr-FR" sz="1000" dirty="0" err="1">
                <a:solidFill>
                  <a:schemeClr val="tx1"/>
                </a:solidFill>
                <a:latin typeface="+mn-lt"/>
              </a:rPr>
              <a:t>sense</a:t>
            </a:r>
            <a:r>
              <a:rPr lang="fr-FR" sz="1000" dirty="0">
                <a:solidFill>
                  <a:schemeClr val="tx1"/>
                </a:solidFill>
                <a:latin typeface="+mn-lt"/>
              </a:rPr>
              <a:t> </a:t>
            </a:r>
            <a:r>
              <a:rPr lang="fr-FR" sz="1000" dirty="0" err="1">
                <a:solidFill>
                  <a:schemeClr val="tx1"/>
                </a:solidFill>
                <a:latin typeface="+mn-lt"/>
              </a:rPr>
              <a:t>tips</a:t>
            </a:r>
            <a:r>
              <a:rPr lang="fr-FR" sz="1000" dirty="0">
                <a:solidFill>
                  <a:schemeClr val="tx1"/>
                </a:solidFill>
                <a:latin typeface="+mn-lt"/>
              </a:rPr>
              <a:t> :</a:t>
            </a:r>
          </a:p>
          <a:p>
            <a:pPr eaLnBrk="1" hangingPunct="1">
              <a:lnSpc>
                <a:spcPct val="80000"/>
              </a:lnSpc>
              <a:buClr>
                <a:srgbClr val="FF0000"/>
              </a:buClr>
              <a:buFontTx/>
              <a:buChar char="-"/>
              <a:defRPr/>
            </a:pPr>
            <a:r>
              <a:rPr lang="fr-FR" sz="1000" dirty="0" err="1">
                <a:solidFill>
                  <a:schemeClr val="tx1"/>
                </a:solidFill>
                <a:latin typeface="+mn-lt"/>
              </a:rPr>
              <a:t>Make</a:t>
            </a:r>
            <a:r>
              <a:rPr lang="fr-FR" sz="1000" dirty="0">
                <a:solidFill>
                  <a:schemeClr val="tx1"/>
                </a:solidFill>
                <a:latin typeface="+mn-lt"/>
              </a:rPr>
              <a:t> sure </a:t>
            </a:r>
            <a:r>
              <a:rPr lang="fr-FR" sz="1000" dirty="0" err="1">
                <a:solidFill>
                  <a:schemeClr val="tx1"/>
                </a:solidFill>
                <a:latin typeface="+mn-lt"/>
              </a:rPr>
              <a:t>that</a:t>
            </a:r>
            <a:r>
              <a:rPr lang="fr-FR" sz="1000" dirty="0">
                <a:solidFill>
                  <a:schemeClr val="tx1"/>
                </a:solidFill>
                <a:latin typeface="+mn-lt"/>
              </a:rPr>
              <a:t> </a:t>
            </a:r>
            <a:r>
              <a:rPr lang="fr-FR" sz="1000" dirty="0" err="1">
                <a:solidFill>
                  <a:schemeClr val="tx1"/>
                </a:solidFill>
                <a:latin typeface="+mn-lt"/>
              </a:rPr>
              <a:t>your</a:t>
            </a:r>
            <a:r>
              <a:rPr lang="fr-FR" sz="1000" dirty="0">
                <a:solidFill>
                  <a:schemeClr val="tx1"/>
                </a:solidFill>
                <a:latin typeface="+mn-lt"/>
              </a:rPr>
              <a:t> room </a:t>
            </a:r>
            <a:r>
              <a:rPr lang="fr-FR" sz="1000" dirty="0" err="1">
                <a:solidFill>
                  <a:schemeClr val="tx1"/>
                </a:solidFill>
                <a:latin typeface="+mn-lt"/>
              </a:rPr>
              <a:t>door</a:t>
            </a:r>
            <a:r>
              <a:rPr lang="fr-FR" sz="1000" dirty="0">
                <a:solidFill>
                  <a:schemeClr val="tx1"/>
                </a:solidFill>
                <a:latin typeface="+mn-lt"/>
              </a:rPr>
              <a:t> </a:t>
            </a:r>
            <a:r>
              <a:rPr lang="fr-FR" sz="1000" dirty="0" err="1">
                <a:solidFill>
                  <a:schemeClr val="tx1"/>
                </a:solidFill>
                <a:latin typeface="+mn-lt"/>
              </a:rPr>
              <a:t>is</a:t>
            </a:r>
            <a:r>
              <a:rPr lang="fr-FR" sz="1000" dirty="0">
                <a:solidFill>
                  <a:schemeClr val="tx1"/>
                </a:solidFill>
                <a:latin typeface="+mn-lt"/>
              </a:rPr>
              <a:t> </a:t>
            </a:r>
            <a:r>
              <a:rPr lang="fr-FR" sz="1000" dirty="0" err="1">
                <a:solidFill>
                  <a:schemeClr val="tx1"/>
                </a:solidFill>
                <a:latin typeface="+mn-lt"/>
              </a:rPr>
              <a:t>always</a:t>
            </a:r>
            <a:r>
              <a:rPr lang="fr-FR" sz="1000" dirty="0">
                <a:solidFill>
                  <a:schemeClr val="tx1"/>
                </a:solidFill>
                <a:latin typeface="+mn-lt"/>
              </a:rPr>
              <a:t> </a:t>
            </a:r>
            <a:r>
              <a:rPr lang="fr-FR" sz="1000" dirty="0" err="1">
                <a:solidFill>
                  <a:schemeClr val="tx1"/>
                </a:solidFill>
                <a:latin typeface="+mn-lt"/>
              </a:rPr>
              <a:t>locked</a:t>
            </a:r>
            <a:r>
              <a:rPr lang="fr-FR" sz="1000" dirty="0">
                <a:solidFill>
                  <a:schemeClr val="tx1"/>
                </a:solidFill>
                <a:latin typeface="+mn-lt"/>
              </a:rPr>
              <a:t> (</a:t>
            </a:r>
            <a:r>
              <a:rPr lang="fr-FR" sz="1000" dirty="0" err="1">
                <a:solidFill>
                  <a:schemeClr val="tx1"/>
                </a:solidFill>
                <a:latin typeface="+mn-lt"/>
              </a:rPr>
              <a:t>even</a:t>
            </a:r>
            <a:r>
              <a:rPr lang="fr-FR" sz="1000" dirty="0">
                <a:solidFill>
                  <a:schemeClr val="tx1"/>
                </a:solidFill>
                <a:latin typeface="+mn-lt"/>
              </a:rPr>
              <a:t> if </a:t>
            </a:r>
            <a:r>
              <a:rPr lang="fr-FR" sz="1000" dirty="0" err="1">
                <a:solidFill>
                  <a:schemeClr val="tx1"/>
                </a:solidFill>
                <a:latin typeface="+mn-lt"/>
              </a:rPr>
              <a:t>you</a:t>
            </a:r>
            <a:r>
              <a:rPr lang="fr-FR" sz="1000" dirty="0">
                <a:solidFill>
                  <a:schemeClr val="tx1"/>
                </a:solidFill>
                <a:latin typeface="+mn-lt"/>
              </a:rPr>
              <a:t> are </a:t>
            </a:r>
            <a:r>
              <a:rPr lang="fr-FR" sz="1000" dirty="0" err="1">
                <a:solidFill>
                  <a:schemeClr val="tx1"/>
                </a:solidFill>
                <a:latin typeface="+mn-lt"/>
              </a:rPr>
              <a:t>inside</a:t>
            </a:r>
            <a:r>
              <a:rPr lang="fr-FR" sz="1000" dirty="0">
                <a:solidFill>
                  <a:schemeClr val="tx1"/>
                </a:solidFill>
                <a:latin typeface="+mn-lt"/>
              </a:rPr>
              <a:t>)</a:t>
            </a:r>
          </a:p>
          <a:p>
            <a:pPr eaLnBrk="1" hangingPunct="1">
              <a:lnSpc>
                <a:spcPct val="80000"/>
              </a:lnSpc>
              <a:buFontTx/>
              <a:buNone/>
              <a:defRPr/>
            </a:pPr>
            <a:r>
              <a:rPr lang="fr-FR" sz="1000" dirty="0">
                <a:solidFill>
                  <a:schemeClr val="tx1"/>
                </a:solidFill>
                <a:latin typeface="+mn-lt"/>
              </a:rPr>
              <a:t>      </a:t>
            </a:r>
            <a:r>
              <a:rPr lang="fr-FR" sz="1000" i="1" dirty="0">
                <a:solidFill>
                  <a:schemeClr val="tx1"/>
                </a:solidFill>
                <a:latin typeface="+mn-lt"/>
              </a:rPr>
              <a:t>INSURANCE COMPANIES NEVER REIMBURSE IN CASE OF BURGLARIES WITHOUT</a:t>
            </a:r>
          </a:p>
          <a:p>
            <a:pPr eaLnBrk="1" hangingPunct="1">
              <a:lnSpc>
                <a:spcPct val="80000"/>
              </a:lnSpc>
              <a:buFontTx/>
              <a:buNone/>
              <a:defRPr/>
            </a:pPr>
            <a:r>
              <a:rPr lang="fr-FR" sz="1000" i="1" dirty="0">
                <a:solidFill>
                  <a:schemeClr val="tx1"/>
                </a:solidFill>
                <a:latin typeface="+mn-lt"/>
              </a:rPr>
              <a:t>      BREAKING AND ENTERING</a:t>
            </a:r>
          </a:p>
          <a:p>
            <a:pPr eaLnBrk="1" hangingPunct="1">
              <a:lnSpc>
                <a:spcPct val="80000"/>
              </a:lnSpc>
              <a:buNone/>
              <a:defRPr/>
            </a:pPr>
            <a:r>
              <a:rPr lang="fr-FR" sz="1000" dirty="0">
                <a:solidFill>
                  <a:schemeClr val="tx1"/>
                </a:solidFill>
                <a:latin typeface="+mn-lt"/>
              </a:rPr>
              <a:t>-	Do not </a:t>
            </a:r>
            <a:r>
              <a:rPr lang="fr-FR" sz="1000" dirty="0" err="1">
                <a:solidFill>
                  <a:schemeClr val="tx1"/>
                </a:solidFill>
                <a:latin typeface="+mn-lt"/>
              </a:rPr>
              <a:t>allow</a:t>
            </a:r>
            <a:r>
              <a:rPr lang="fr-FR" sz="1000" dirty="0">
                <a:solidFill>
                  <a:schemeClr val="tx1"/>
                </a:solidFill>
                <a:latin typeface="+mn-lt"/>
              </a:rPr>
              <a:t> </a:t>
            </a:r>
            <a:r>
              <a:rPr lang="fr-FR" sz="1000" dirty="0" err="1">
                <a:solidFill>
                  <a:schemeClr val="tx1"/>
                </a:solidFill>
                <a:latin typeface="+mn-lt"/>
              </a:rPr>
              <a:t>unknown</a:t>
            </a:r>
            <a:r>
              <a:rPr lang="fr-FR" sz="1000" dirty="0">
                <a:solidFill>
                  <a:schemeClr val="tx1"/>
                </a:solidFill>
                <a:latin typeface="+mn-lt"/>
              </a:rPr>
              <a:t> people to </a:t>
            </a:r>
            <a:r>
              <a:rPr lang="fr-FR" sz="1000" dirty="0" err="1">
                <a:solidFill>
                  <a:schemeClr val="tx1"/>
                </a:solidFill>
                <a:latin typeface="+mn-lt"/>
              </a:rPr>
              <a:t>get</a:t>
            </a:r>
            <a:r>
              <a:rPr lang="fr-FR" sz="1000" dirty="0">
                <a:solidFill>
                  <a:schemeClr val="tx1"/>
                </a:solidFill>
                <a:latin typeface="+mn-lt"/>
              </a:rPr>
              <a:t> in the </a:t>
            </a:r>
            <a:r>
              <a:rPr lang="fr-FR" sz="1000" dirty="0" err="1">
                <a:solidFill>
                  <a:schemeClr val="tx1"/>
                </a:solidFill>
                <a:latin typeface="+mn-lt"/>
              </a:rPr>
              <a:t>Maisel</a:t>
            </a:r>
            <a:r>
              <a:rPr lang="fr-FR" sz="1000" dirty="0">
                <a:solidFill>
                  <a:schemeClr val="tx1"/>
                </a:solidFill>
                <a:latin typeface="+mn-lt"/>
              </a:rPr>
              <a:t> buildings </a:t>
            </a:r>
            <a:r>
              <a:rPr lang="fr-FR" sz="1000" dirty="0" err="1">
                <a:solidFill>
                  <a:schemeClr val="tx1"/>
                </a:solidFill>
                <a:latin typeface="+mn-lt"/>
              </a:rPr>
              <a:t>with</a:t>
            </a:r>
            <a:r>
              <a:rPr lang="fr-FR" sz="1000" dirty="0">
                <a:solidFill>
                  <a:schemeClr val="tx1"/>
                </a:solidFill>
                <a:latin typeface="+mn-lt"/>
              </a:rPr>
              <a:t> </a:t>
            </a:r>
            <a:r>
              <a:rPr lang="fr-FR" sz="1000" dirty="0" err="1">
                <a:solidFill>
                  <a:schemeClr val="tx1"/>
                </a:solidFill>
                <a:latin typeface="+mn-lt"/>
              </a:rPr>
              <a:t>you</a:t>
            </a:r>
            <a:endParaRPr lang="fr-FR" sz="1000" dirty="0">
              <a:solidFill>
                <a:schemeClr val="tx1"/>
              </a:solidFill>
              <a:latin typeface="+mn-lt"/>
            </a:endParaRPr>
          </a:p>
          <a:p>
            <a:pPr eaLnBrk="1" hangingPunct="1">
              <a:lnSpc>
                <a:spcPct val="80000"/>
              </a:lnSpc>
              <a:buNone/>
              <a:defRPr/>
            </a:pPr>
            <a:r>
              <a:rPr lang="fr-FR" sz="1000" dirty="0">
                <a:solidFill>
                  <a:schemeClr val="tx1"/>
                </a:solidFill>
                <a:latin typeface="+mn-lt"/>
              </a:rPr>
              <a:t>-	</a:t>
            </a:r>
            <a:r>
              <a:rPr lang="fr-FR" sz="1000" dirty="0" err="1">
                <a:solidFill>
                  <a:schemeClr val="tx1"/>
                </a:solidFill>
                <a:latin typeface="+mn-lt"/>
              </a:rPr>
              <a:t>Should</a:t>
            </a:r>
            <a:r>
              <a:rPr lang="fr-FR" sz="1000" dirty="0">
                <a:solidFill>
                  <a:schemeClr val="tx1"/>
                </a:solidFill>
                <a:latin typeface="+mn-lt"/>
              </a:rPr>
              <a:t> </a:t>
            </a:r>
            <a:r>
              <a:rPr lang="fr-FR" sz="1000" dirty="0" err="1">
                <a:solidFill>
                  <a:schemeClr val="tx1"/>
                </a:solidFill>
                <a:latin typeface="+mn-lt"/>
              </a:rPr>
              <a:t>you</a:t>
            </a:r>
            <a:r>
              <a:rPr lang="fr-FR" sz="1000" dirty="0">
                <a:solidFill>
                  <a:schemeClr val="tx1"/>
                </a:solidFill>
                <a:latin typeface="+mn-lt"/>
              </a:rPr>
              <a:t> suspect </a:t>
            </a:r>
            <a:r>
              <a:rPr lang="fr-FR" sz="1000" dirty="0" err="1">
                <a:solidFill>
                  <a:schemeClr val="tx1"/>
                </a:solidFill>
                <a:latin typeface="+mn-lt"/>
              </a:rPr>
              <a:t>any</a:t>
            </a:r>
            <a:r>
              <a:rPr lang="fr-FR" sz="1000" dirty="0">
                <a:solidFill>
                  <a:schemeClr val="tx1"/>
                </a:solidFill>
                <a:latin typeface="+mn-lt"/>
              </a:rPr>
              <a:t> </a:t>
            </a:r>
            <a:r>
              <a:rPr lang="fr-FR" sz="1000" dirty="0" err="1">
                <a:solidFill>
                  <a:schemeClr val="tx1"/>
                </a:solidFill>
                <a:latin typeface="+mn-lt"/>
              </a:rPr>
              <a:t>strange</a:t>
            </a:r>
            <a:r>
              <a:rPr lang="fr-FR" sz="1000" dirty="0">
                <a:solidFill>
                  <a:schemeClr val="tx1"/>
                </a:solidFill>
                <a:latin typeface="+mn-lt"/>
              </a:rPr>
              <a:t> </a:t>
            </a:r>
            <a:r>
              <a:rPr lang="fr-FR" sz="1000" dirty="0" err="1">
                <a:solidFill>
                  <a:schemeClr val="tx1"/>
                </a:solidFill>
                <a:latin typeface="+mn-lt"/>
              </a:rPr>
              <a:t>activity</a:t>
            </a:r>
            <a:r>
              <a:rPr lang="fr-FR" sz="1000" dirty="0">
                <a:solidFill>
                  <a:schemeClr val="tx1"/>
                </a:solidFill>
                <a:latin typeface="+mn-lt"/>
              </a:rPr>
              <a:t> or </a:t>
            </a:r>
            <a:r>
              <a:rPr lang="fr-FR" sz="1000" dirty="0" err="1">
                <a:solidFill>
                  <a:schemeClr val="tx1"/>
                </a:solidFill>
                <a:latin typeface="+mn-lt"/>
              </a:rPr>
              <a:t>behaviour</a:t>
            </a:r>
            <a:r>
              <a:rPr lang="fr-FR" sz="1000" dirty="0">
                <a:solidFill>
                  <a:schemeClr val="tx1"/>
                </a:solidFill>
                <a:latin typeface="+mn-lt"/>
              </a:rPr>
              <a:t>, call the </a:t>
            </a:r>
            <a:r>
              <a:rPr lang="fr-FR" sz="1000" dirty="0" err="1">
                <a:solidFill>
                  <a:schemeClr val="tx1"/>
                </a:solidFill>
                <a:latin typeface="+mn-lt"/>
              </a:rPr>
              <a:t>Maisel</a:t>
            </a:r>
            <a:r>
              <a:rPr lang="fr-FR" sz="1000" dirty="0">
                <a:solidFill>
                  <a:schemeClr val="tx1"/>
                </a:solidFill>
                <a:latin typeface="+mn-lt"/>
              </a:rPr>
              <a:t> </a:t>
            </a:r>
            <a:r>
              <a:rPr lang="fr-FR" sz="1000" dirty="0" err="1">
                <a:solidFill>
                  <a:schemeClr val="tx1"/>
                </a:solidFill>
                <a:latin typeface="+mn-lt"/>
              </a:rPr>
              <a:t>technician</a:t>
            </a:r>
            <a:r>
              <a:rPr lang="fr-FR" sz="1000" dirty="0">
                <a:solidFill>
                  <a:schemeClr val="tx1"/>
                </a:solidFill>
                <a:latin typeface="+mn-lt"/>
              </a:rPr>
              <a:t> on </a:t>
            </a:r>
            <a:r>
              <a:rPr lang="fr-FR" sz="1000" dirty="0" err="1">
                <a:solidFill>
                  <a:schemeClr val="tx1"/>
                </a:solidFill>
                <a:latin typeface="+mn-lt"/>
              </a:rPr>
              <a:t>duty</a:t>
            </a:r>
            <a:r>
              <a:rPr lang="fr-FR" sz="1000" dirty="0">
                <a:solidFill>
                  <a:schemeClr val="tx1"/>
                </a:solidFill>
                <a:latin typeface="+mn-lt"/>
              </a:rPr>
              <a:t> </a:t>
            </a:r>
            <a:r>
              <a:rPr lang="fr-FR" sz="1000" dirty="0" err="1">
                <a:solidFill>
                  <a:schemeClr val="tx1"/>
                </a:solidFill>
                <a:latin typeface="+mn-lt"/>
              </a:rPr>
              <a:t>immediatly</a:t>
            </a:r>
            <a:r>
              <a:rPr lang="fr-FR" sz="1000" dirty="0">
                <a:solidFill>
                  <a:schemeClr val="tx1"/>
                </a:solidFill>
                <a:latin typeface="+mn-lt"/>
              </a:rPr>
              <a:t> (dial 01 60 76 40 71)</a:t>
            </a:r>
          </a:p>
        </p:txBody>
      </p:sp>
      <p:pic>
        <p:nvPicPr>
          <p:cNvPr id="11" name="Picture 3" descr="MAISEL"/>
          <p:cNvPicPr>
            <a:picLocks noChangeAspect="1" noChangeArrowheads="1"/>
          </p:cNvPicPr>
          <p:nvPr/>
        </p:nvPicPr>
        <p:blipFill>
          <a:blip r:embed="rId3" cstate="print"/>
          <a:stretch>
            <a:fillRect/>
          </a:stretch>
        </p:blipFill>
        <p:spPr bwMode="auto">
          <a:xfrm>
            <a:off x="1276350" y="390991"/>
            <a:ext cx="1295400" cy="545567"/>
          </a:xfrm>
          <a:prstGeom prst="rect">
            <a:avLst/>
          </a:prstGeom>
          <a:noFill/>
          <a:ln w="9525">
            <a:noFill/>
            <a:miter lim="800000"/>
            <a:headEnd/>
            <a:tailEnd/>
          </a:ln>
        </p:spPr>
      </p:pic>
      <p:sp useBgFill="1">
        <p:nvSpPr>
          <p:cNvPr id="7" name="Rectangle 4"/>
          <p:cNvSpPr>
            <a:spLocks noChangeArrowheads="1"/>
          </p:cNvSpPr>
          <p:nvPr/>
        </p:nvSpPr>
        <p:spPr bwMode="auto">
          <a:xfrm>
            <a:off x="1276351" y="275035"/>
            <a:ext cx="5022056" cy="771525"/>
          </a:xfrm>
          <a:prstGeom prst="rect">
            <a:avLst/>
          </a:prstGeom>
          <a:ln w="9525">
            <a:noFill/>
            <a:miter lim="800000"/>
            <a:headEnd/>
            <a:tailEnd/>
          </a:ln>
          <a:effectLst>
            <a:innerShdw blurRad="63500" dist="50800" dir="2700000">
              <a:prstClr val="black">
                <a:alpha val="50000"/>
              </a:prstClr>
            </a:innerShdw>
          </a:effectLst>
        </p:spPr>
        <p:txBody>
          <a:bodyPr anchor="ctr"/>
          <a:lstStyle/>
          <a:p>
            <a:pPr>
              <a:defRPr/>
            </a:pPr>
            <a:r>
              <a:rPr lang="fr-FR" sz="3000" dirty="0">
                <a:solidFill>
                  <a:schemeClr val="accent1"/>
                </a:solidFill>
                <a:latin typeface="Rockwell" panose="02060603020205020403"/>
              </a:rPr>
              <a:t>3 - Life in the Maisel </a:t>
            </a:r>
          </a:p>
        </p:txBody>
      </p:sp>
    </p:spTree>
    <p:extLst>
      <p:ext uri="{BB962C8B-B14F-4D97-AF65-F5344CB8AC3E}">
        <p14:creationId xmlns:p14="http://schemas.microsoft.com/office/powerpoint/2010/main" val="384547450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beaulieu\Desktop\bg_bandeau_haut.jpg"/>
          <p:cNvPicPr>
            <a:picLocks noChangeAspect="1" noChangeArrowheads="1"/>
          </p:cNvPicPr>
          <p:nvPr/>
        </p:nvPicPr>
        <p:blipFill>
          <a:blip r:embed="rId2" cstate="print"/>
          <a:srcRect/>
          <a:stretch>
            <a:fillRect/>
          </a:stretch>
        </p:blipFill>
        <p:spPr bwMode="auto">
          <a:xfrm>
            <a:off x="1143000" y="3571"/>
            <a:ext cx="6858000" cy="1321595"/>
          </a:xfrm>
          <a:prstGeom prst="rect">
            <a:avLst/>
          </a:prstGeom>
          <a:noFill/>
        </p:spPr>
      </p:pic>
      <p:sp>
        <p:nvSpPr>
          <p:cNvPr id="117765" name="Rectangle 5"/>
          <p:cNvSpPr>
            <a:spLocks noGrp="1" noChangeArrowheads="1"/>
          </p:cNvSpPr>
          <p:nvPr>
            <p:ph type="title"/>
          </p:nvPr>
        </p:nvSpPr>
        <p:spPr>
          <a:xfrm>
            <a:off x="1369219" y="1322785"/>
            <a:ext cx="5824538" cy="594122"/>
          </a:xfrm>
        </p:spPr>
        <p:txBody>
          <a:bodyPr/>
          <a:lstStyle/>
          <a:p>
            <a:pPr eaLnBrk="1" hangingPunct="1">
              <a:defRPr/>
            </a:pPr>
            <a:r>
              <a:rPr lang="fr-FR" sz="3000" dirty="0">
                <a:solidFill>
                  <a:schemeClr val="accent2"/>
                </a:solidFill>
                <a:latin typeface="+mj-lt"/>
              </a:rPr>
              <a:t>ESSENTIAL RULES</a:t>
            </a:r>
            <a:endParaRPr lang="fr-FR" sz="3000" i="1" dirty="0">
              <a:solidFill>
                <a:schemeClr val="accent2"/>
              </a:solidFill>
              <a:latin typeface="+mj-lt"/>
            </a:endParaRPr>
          </a:p>
        </p:txBody>
      </p:sp>
      <p:sp>
        <p:nvSpPr>
          <p:cNvPr id="117767" name="Rectangle 7"/>
          <p:cNvSpPr>
            <a:spLocks noGrp="1" noChangeArrowheads="1"/>
          </p:cNvSpPr>
          <p:nvPr>
            <p:ph idx="1"/>
          </p:nvPr>
        </p:nvSpPr>
        <p:spPr>
          <a:xfrm>
            <a:off x="695480" y="1767460"/>
            <a:ext cx="7172015" cy="2937322"/>
          </a:xfrm>
        </p:spPr>
        <p:txBody>
          <a:bodyPr>
            <a:normAutofit fontScale="40000" lnSpcReduction="20000"/>
          </a:bodyPr>
          <a:lstStyle/>
          <a:p>
            <a:pPr eaLnBrk="1" hangingPunct="1">
              <a:lnSpc>
                <a:spcPct val="80000"/>
              </a:lnSpc>
              <a:buFontTx/>
              <a:buNone/>
              <a:defRPr/>
            </a:pPr>
            <a:r>
              <a:rPr lang="fr-FR" sz="1350" i="1" dirty="0">
                <a:solidFill>
                  <a:srgbClr val="92D050"/>
                </a:solidFill>
                <a:latin typeface="Trebuchet MS" pitchFamily="34" charset="0"/>
              </a:rPr>
              <a:t>	</a:t>
            </a:r>
            <a:r>
              <a:rPr lang="fr-FR" sz="2400" dirty="0">
                <a:solidFill>
                  <a:schemeClr val="tx1"/>
                </a:solidFill>
                <a:latin typeface="+mn-lt"/>
              </a:rPr>
              <a:t>- </a:t>
            </a:r>
            <a:r>
              <a:rPr lang="fr-FR" sz="2400" dirty="0" err="1">
                <a:solidFill>
                  <a:schemeClr val="tx1"/>
                </a:solidFill>
                <a:latin typeface="+mn-lt"/>
              </a:rPr>
              <a:t>Take</a:t>
            </a:r>
            <a:r>
              <a:rPr lang="fr-FR" sz="2400" dirty="0">
                <a:solidFill>
                  <a:schemeClr val="tx1"/>
                </a:solidFill>
                <a:latin typeface="+mn-lt"/>
              </a:rPr>
              <a:t> care of the </a:t>
            </a:r>
            <a:r>
              <a:rPr lang="fr-FR" sz="2400" dirty="0" err="1">
                <a:solidFill>
                  <a:schemeClr val="tx1"/>
                </a:solidFill>
                <a:latin typeface="+mn-lt"/>
              </a:rPr>
              <a:t>equipments</a:t>
            </a:r>
            <a:r>
              <a:rPr lang="fr-FR" sz="2400" dirty="0">
                <a:solidFill>
                  <a:schemeClr val="tx1"/>
                </a:solidFill>
                <a:latin typeface="+mn-lt"/>
              </a:rPr>
              <a:t> at </a:t>
            </a:r>
            <a:r>
              <a:rPr lang="fr-FR" sz="2400" dirty="0" err="1">
                <a:solidFill>
                  <a:schemeClr val="tx1"/>
                </a:solidFill>
                <a:latin typeface="+mn-lt"/>
              </a:rPr>
              <a:t>your</a:t>
            </a:r>
            <a:r>
              <a:rPr lang="fr-FR" sz="2400" dirty="0">
                <a:solidFill>
                  <a:schemeClr val="tx1"/>
                </a:solidFill>
                <a:latin typeface="+mn-lt"/>
              </a:rPr>
              <a:t> </a:t>
            </a:r>
            <a:r>
              <a:rPr lang="fr-FR" sz="2400" dirty="0" err="1">
                <a:solidFill>
                  <a:schemeClr val="tx1"/>
                </a:solidFill>
                <a:latin typeface="+mn-lt"/>
              </a:rPr>
              <a:t>disposal</a:t>
            </a:r>
            <a:r>
              <a:rPr lang="fr-FR" sz="2400" i="1" dirty="0">
                <a:solidFill>
                  <a:schemeClr val="tx1"/>
                </a:solidFill>
                <a:latin typeface="+mn-lt"/>
              </a:rPr>
              <a:t>		</a:t>
            </a:r>
            <a:r>
              <a:rPr lang="fr-FR" sz="2400" i="1" dirty="0">
                <a:solidFill>
                  <a:schemeClr val="tx1"/>
                </a:solidFill>
                <a:effectLst>
                  <a:outerShdw blurRad="38100" dist="38100" dir="2700000" algn="tl">
                    <a:srgbClr val="000000">
                      <a:alpha val="43137"/>
                    </a:srgbClr>
                  </a:outerShdw>
                </a:effectLst>
                <a:latin typeface="+mn-lt"/>
              </a:rPr>
              <a:t>	</a:t>
            </a:r>
            <a:endParaRPr lang="fr-FR" sz="2400" dirty="0">
              <a:solidFill>
                <a:schemeClr val="tx1"/>
              </a:solidFill>
              <a:effectLst>
                <a:outerShdw blurRad="38100" dist="38100" dir="2700000" algn="tl">
                  <a:srgbClr val="000000">
                    <a:alpha val="43137"/>
                  </a:srgbClr>
                </a:outerShdw>
              </a:effectLst>
              <a:latin typeface="+mn-lt"/>
            </a:endParaRPr>
          </a:p>
          <a:p>
            <a:pPr eaLnBrk="1" hangingPunct="1">
              <a:lnSpc>
                <a:spcPct val="80000"/>
              </a:lnSpc>
              <a:buNone/>
              <a:defRPr/>
            </a:pPr>
            <a:r>
              <a:rPr lang="fr-FR" sz="2400" dirty="0">
                <a:solidFill>
                  <a:schemeClr val="tx1"/>
                </a:solidFill>
                <a:latin typeface="+mn-lt"/>
              </a:rPr>
              <a:t>	- Clean </a:t>
            </a:r>
            <a:r>
              <a:rPr lang="fr-FR" sz="2400" dirty="0" err="1">
                <a:solidFill>
                  <a:schemeClr val="tx1"/>
                </a:solidFill>
                <a:latin typeface="+mn-lt"/>
              </a:rPr>
              <a:t>your</a:t>
            </a:r>
            <a:r>
              <a:rPr lang="fr-FR" sz="2400" dirty="0">
                <a:solidFill>
                  <a:schemeClr val="tx1"/>
                </a:solidFill>
                <a:latin typeface="+mn-lt"/>
              </a:rPr>
              <a:t> room </a:t>
            </a:r>
          </a:p>
          <a:p>
            <a:pPr>
              <a:lnSpc>
                <a:spcPct val="80000"/>
              </a:lnSpc>
              <a:defRPr/>
            </a:pPr>
            <a:r>
              <a:rPr lang="fr-FR" sz="2400" dirty="0">
                <a:solidFill>
                  <a:schemeClr val="tx1"/>
                </a:solidFill>
                <a:latin typeface="+mn-lt"/>
              </a:rPr>
              <a:t>	- Do not change </a:t>
            </a:r>
            <a:r>
              <a:rPr lang="fr-FR" sz="2400" dirty="0" err="1">
                <a:solidFill>
                  <a:schemeClr val="tx1"/>
                </a:solidFill>
                <a:latin typeface="+mn-lt"/>
              </a:rPr>
              <a:t>your</a:t>
            </a:r>
            <a:r>
              <a:rPr lang="fr-FR" sz="2400" dirty="0">
                <a:solidFill>
                  <a:schemeClr val="tx1"/>
                </a:solidFill>
                <a:latin typeface="+mn-lt"/>
              </a:rPr>
              <a:t> room arrangement </a:t>
            </a:r>
            <a:r>
              <a:rPr lang="fr-FR" sz="2400" i="1" dirty="0">
                <a:solidFill>
                  <a:schemeClr val="tx1"/>
                </a:solidFill>
                <a:latin typeface="+mn-lt"/>
              </a:rPr>
              <a:t>(</a:t>
            </a:r>
            <a:r>
              <a:rPr lang="fr-FR" sz="2400" i="1" dirty="0" err="1">
                <a:solidFill>
                  <a:schemeClr val="tx1"/>
                </a:solidFill>
                <a:latin typeface="+mn-lt"/>
              </a:rPr>
              <a:t>furnishing</a:t>
            </a:r>
            <a:r>
              <a:rPr lang="fr-FR" sz="2400" i="1" dirty="0">
                <a:solidFill>
                  <a:schemeClr val="tx1"/>
                </a:solidFill>
                <a:latin typeface="+mn-lt"/>
              </a:rPr>
              <a:t>, </a:t>
            </a:r>
            <a:r>
              <a:rPr lang="fr-FR" sz="2400" i="1" dirty="0" err="1">
                <a:solidFill>
                  <a:schemeClr val="tx1"/>
                </a:solidFill>
                <a:latin typeface="+mn-lt"/>
              </a:rPr>
              <a:t>equipement</a:t>
            </a:r>
            <a:r>
              <a:rPr lang="fr-FR" sz="2400" i="1" dirty="0">
                <a:solidFill>
                  <a:schemeClr val="tx1"/>
                </a:solidFill>
                <a:latin typeface="+mn-lt"/>
              </a:rPr>
              <a:t>)</a:t>
            </a:r>
            <a:br>
              <a:rPr lang="fr-FR" sz="2400" i="1" dirty="0">
                <a:solidFill>
                  <a:schemeClr val="tx1"/>
                </a:solidFill>
                <a:latin typeface="+mn-lt"/>
              </a:rPr>
            </a:br>
            <a:r>
              <a:rPr lang="fr-FR" sz="2400" i="1" dirty="0">
                <a:solidFill>
                  <a:schemeClr val="tx1"/>
                </a:solidFill>
                <a:latin typeface="+mn-lt"/>
              </a:rPr>
              <a:t/>
            </a:r>
            <a:br>
              <a:rPr lang="fr-FR" sz="2400" i="1" dirty="0">
                <a:solidFill>
                  <a:schemeClr val="tx1"/>
                </a:solidFill>
                <a:latin typeface="+mn-lt"/>
              </a:rPr>
            </a:br>
            <a:r>
              <a:rPr lang="fr-FR" sz="2400" dirty="0">
                <a:solidFill>
                  <a:schemeClr val="tx1"/>
                </a:solidFill>
                <a:latin typeface="+mn-lt"/>
              </a:rPr>
              <a:t/>
            </a:r>
            <a:br>
              <a:rPr lang="fr-FR" sz="2400" dirty="0">
                <a:solidFill>
                  <a:schemeClr val="tx1"/>
                </a:solidFill>
                <a:latin typeface="+mn-lt"/>
              </a:rPr>
            </a:br>
            <a:r>
              <a:rPr lang="fr-FR" sz="2400" dirty="0">
                <a:solidFill>
                  <a:schemeClr val="tx1"/>
                </a:solidFill>
                <a:latin typeface="+mn-lt"/>
              </a:rPr>
              <a:t>- Do not use </a:t>
            </a:r>
            <a:r>
              <a:rPr lang="fr-FR" sz="2400" dirty="0" err="1">
                <a:solidFill>
                  <a:schemeClr val="tx1"/>
                </a:solidFill>
                <a:latin typeface="+mn-lt"/>
              </a:rPr>
              <a:t>forbidden</a:t>
            </a:r>
            <a:r>
              <a:rPr lang="fr-FR" sz="2400" dirty="0">
                <a:solidFill>
                  <a:schemeClr val="tx1"/>
                </a:solidFill>
                <a:latin typeface="+mn-lt"/>
              </a:rPr>
              <a:t> </a:t>
            </a:r>
            <a:r>
              <a:rPr lang="fr-FR" sz="2400" dirty="0" err="1">
                <a:solidFill>
                  <a:schemeClr val="tx1"/>
                </a:solidFill>
                <a:latin typeface="+mn-lt"/>
              </a:rPr>
              <a:t>devices</a:t>
            </a:r>
            <a:r>
              <a:rPr lang="fr-FR" sz="2400" dirty="0">
                <a:solidFill>
                  <a:schemeClr val="tx1"/>
                </a:solidFill>
                <a:latin typeface="+mn-lt"/>
              </a:rPr>
              <a:t> </a:t>
            </a:r>
            <a:r>
              <a:rPr lang="fr-FR" sz="2400" i="1" dirty="0">
                <a:solidFill>
                  <a:schemeClr val="tx1"/>
                </a:solidFill>
                <a:latin typeface="+mn-lt"/>
              </a:rPr>
              <a:t>(</a:t>
            </a:r>
            <a:r>
              <a:rPr lang="fr-FR" sz="2400" i="1" dirty="0" err="1">
                <a:solidFill>
                  <a:schemeClr val="tx1"/>
                </a:solidFill>
                <a:latin typeface="+mn-lt"/>
              </a:rPr>
              <a:t>refer</a:t>
            </a:r>
            <a:r>
              <a:rPr lang="fr-FR" sz="2400" i="1" dirty="0">
                <a:solidFill>
                  <a:schemeClr val="tx1"/>
                </a:solidFill>
                <a:latin typeface="+mn-lt"/>
              </a:rPr>
              <a:t> to the </a:t>
            </a:r>
            <a:r>
              <a:rPr lang="fr-FR" sz="2400" i="1" dirty="0" err="1">
                <a:solidFill>
                  <a:schemeClr val="tx1"/>
                </a:solidFill>
                <a:latin typeface="+mn-lt"/>
              </a:rPr>
              <a:t>Maisel</a:t>
            </a:r>
            <a:r>
              <a:rPr lang="fr-FR" sz="2400" i="1" dirty="0">
                <a:solidFill>
                  <a:schemeClr val="tx1"/>
                </a:solidFill>
                <a:latin typeface="+mn-lt"/>
              </a:rPr>
              <a:t> charter or </a:t>
            </a:r>
            <a:r>
              <a:rPr lang="fr-FR" sz="2400" i="1" dirty="0" err="1">
                <a:solidFill>
                  <a:schemeClr val="tx1"/>
                </a:solidFill>
                <a:latin typeface="+mn-lt"/>
              </a:rPr>
              <a:t>ask</a:t>
            </a:r>
            <a:r>
              <a:rPr lang="fr-FR" sz="2400" i="1" dirty="0">
                <a:solidFill>
                  <a:schemeClr val="tx1"/>
                </a:solidFill>
                <a:latin typeface="+mn-lt"/>
              </a:rPr>
              <a:t> the </a:t>
            </a:r>
            <a:r>
              <a:rPr lang="fr-FR" sz="2400" i="1" dirty="0" err="1">
                <a:solidFill>
                  <a:schemeClr val="tx1"/>
                </a:solidFill>
                <a:latin typeface="+mn-lt"/>
              </a:rPr>
              <a:t>technical</a:t>
            </a:r>
            <a:r>
              <a:rPr lang="fr-FR" sz="2400" i="1" dirty="0">
                <a:solidFill>
                  <a:schemeClr val="tx1"/>
                </a:solidFill>
                <a:latin typeface="+mn-lt"/>
              </a:rPr>
              <a:t> staff)</a:t>
            </a:r>
          </a:p>
          <a:p>
            <a:pPr eaLnBrk="1" hangingPunct="1">
              <a:lnSpc>
                <a:spcPct val="80000"/>
              </a:lnSpc>
              <a:buNone/>
              <a:defRPr/>
            </a:pPr>
            <a:r>
              <a:rPr lang="fr-FR" sz="2400" dirty="0">
                <a:solidFill>
                  <a:schemeClr val="tx1"/>
                </a:solidFill>
                <a:latin typeface="+mn-lt"/>
              </a:rPr>
              <a:t>	- No parties in </a:t>
            </a:r>
            <a:r>
              <a:rPr lang="fr-FR" sz="2400" dirty="0" err="1">
                <a:solidFill>
                  <a:schemeClr val="tx1"/>
                </a:solidFill>
                <a:latin typeface="+mn-lt"/>
              </a:rPr>
              <a:t>your</a:t>
            </a:r>
            <a:r>
              <a:rPr lang="fr-FR" sz="2400" dirty="0">
                <a:solidFill>
                  <a:schemeClr val="tx1"/>
                </a:solidFill>
                <a:latin typeface="+mn-lt"/>
              </a:rPr>
              <a:t> room ! </a:t>
            </a:r>
            <a:r>
              <a:rPr lang="fr-FR" sz="2400" i="1" dirty="0">
                <a:solidFill>
                  <a:schemeClr val="tx1"/>
                </a:solidFill>
                <a:latin typeface="+mn-lt"/>
              </a:rPr>
              <a:t>(book a </a:t>
            </a:r>
            <a:r>
              <a:rPr lang="fr-FR" sz="2400" i="1" dirty="0" err="1">
                <a:solidFill>
                  <a:schemeClr val="tx1"/>
                </a:solidFill>
                <a:latin typeface="+mn-lt"/>
              </a:rPr>
              <a:t>common</a:t>
            </a:r>
            <a:r>
              <a:rPr lang="fr-FR" sz="2400" i="1" dirty="0">
                <a:solidFill>
                  <a:schemeClr val="tx1"/>
                </a:solidFill>
                <a:latin typeface="+mn-lt"/>
              </a:rPr>
              <a:t> room to </a:t>
            </a:r>
            <a:r>
              <a:rPr lang="fr-FR" sz="2400" i="1" dirty="0" err="1">
                <a:solidFill>
                  <a:schemeClr val="tx1"/>
                </a:solidFill>
                <a:latin typeface="+mn-lt"/>
              </a:rPr>
              <a:t>organize</a:t>
            </a:r>
            <a:r>
              <a:rPr lang="fr-FR" sz="2400" i="1" dirty="0">
                <a:solidFill>
                  <a:schemeClr val="tx1"/>
                </a:solidFill>
                <a:latin typeface="+mn-lt"/>
              </a:rPr>
              <a:t> a </a:t>
            </a:r>
            <a:r>
              <a:rPr lang="fr-FR" sz="2400" i="1" dirty="0" err="1">
                <a:solidFill>
                  <a:schemeClr val="tx1"/>
                </a:solidFill>
                <a:latin typeface="+mn-lt"/>
              </a:rPr>
              <a:t>private</a:t>
            </a:r>
            <a:r>
              <a:rPr lang="fr-FR" sz="2400" i="1" dirty="0">
                <a:solidFill>
                  <a:schemeClr val="tx1"/>
                </a:solidFill>
                <a:latin typeface="+mn-lt"/>
              </a:rPr>
              <a:t> </a:t>
            </a:r>
            <a:r>
              <a:rPr lang="fr-FR" sz="2400" i="1" dirty="0" err="1">
                <a:solidFill>
                  <a:schemeClr val="tx1"/>
                </a:solidFill>
                <a:latin typeface="+mn-lt"/>
              </a:rPr>
              <a:t>event</a:t>
            </a:r>
            <a:r>
              <a:rPr lang="fr-FR" sz="2400" i="1" dirty="0">
                <a:solidFill>
                  <a:schemeClr val="tx1"/>
                </a:solidFill>
                <a:latin typeface="+mn-lt"/>
              </a:rPr>
              <a:t>) </a:t>
            </a:r>
          </a:p>
          <a:p>
            <a:pPr eaLnBrk="1" hangingPunct="1">
              <a:lnSpc>
                <a:spcPct val="80000"/>
              </a:lnSpc>
              <a:buNone/>
              <a:defRPr/>
            </a:pPr>
            <a:r>
              <a:rPr lang="fr-FR" sz="2400" dirty="0">
                <a:solidFill>
                  <a:schemeClr val="tx1"/>
                </a:solidFill>
                <a:latin typeface="+mn-lt"/>
              </a:rPr>
              <a:t> 	- No squatters !... </a:t>
            </a:r>
            <a:r>
              <a:rPr lang="fr-FR" sz="2400" i="1" dirty="0">
                <a:solidFill>
                  <a:schemeClr val="tx1"/>
                </a:solidFill>
                <a:latin typeface="+mn-lt"/>
              </a:rPr>
              <a:t>(</a:t>
            </a:r>
            <a:r>
              <a:rPr lang="fr-FR" sz="2400" i="1" dirty="0" err="1">
                <a:solidFill>
                  <a:schemeClr val="tx1"/>
                </a:solidFill>
                <a:latin typeface="+mn-lt"/>
              </a:rPr>
              <a:t>Maisel</a:t>
            </a:r>
            <a:r>
              <a:rPr lang="fr-FR" sz="2400" i="1" dirty="0">
                <a:solidFill>
                  <a:schemeClr val="tx1"/>
                </a:solidFill>
                <a:latin typeface="+mn-lt"/>
              </a:rPr>
              <a:t> </a:t>
            </a:r>
            <a:r>
              <a:rPr lang="fr-FR" sz="2400" i="1" dirty="0" err="1">
                <a:solidFill>
                  <a:schemeClr val="tx1"/>
                </a:solidFill>
                <a:latin typeface="+mn-lt"/>
              </a:rPr>
              <a:t>rooms</a:t>
            </a:r>
            <a:r>
              <a:rPr lang="fr-FR" sz="2400" i="1" dirty="0">
                <a:solidFill>
                  <a:schemeClr val="tx1"/>
                </a:solidFill>
                <a:latin typeface="+mn-lt"/>
              </a:rPr>
              <a:t> and studios are </a:t>
            </a:r>
            <a:r>
              <a:rPr lang="fr-FR" sz="2400" i="1" dirty="0" err="1">
                <a:solidFill>
                  <a:schemeClr val="tx1"/>
                </a:solidFill>
                <a:latin typeface="+mn-lt"/>
              </a:rPr>
              <a:t>individual</a:t>
            </a:r>
            <a:r>
              <a:rPr lang="fr-FR" sz="2400" i="1" dirty="0">
                <a:solidFill>
                  <a:schemeClr val="tx1"/>
                </a:solidFill>
                <a:latin typeface="+mn-lt"/>
              </a:rPr>
              <a:t>)</a:t>
            </a:r>
            <a:endParaRPr lang="fr-FR" sz="2400" dirty="0">
              <a:solidFill>
                <a:schemeClr val="tx1"/>
              </a:solidFill>
              <a:latin typeface="+mn-lt"/>
            </a:endParaRPr>
          </a:p>
          <a:p>
            <a:pPr eaLnBrk="1" hangingPunct="1">
              <a:lnSpc>
                <a:spcPct val="80000"/>
              </a:lnSpc>
              <a:buNone/>
              <a:defRPr/>
            </a:pPr>
            <a:r>
              <a:rPr lang="fr-FR" sz="2400" dirty="0">
                <a:solidFill>
                  <a:schemeClr val="tx1"/>
                </a:solidFill>
                <a:latin typeface="+mn-lt"/>
              </a:rPr>
              <a:t>	- Do not </a:t>
            </a:r>
            <a:r>
              <a:rPr lang="fr-FR" sz="2400" dirty="0" err="1">
                <a:solidFill>
                  <a:schemeClr val="tx1"/>
                </a:solidFill>
                <a:latin typeface="+mn-lt"/>
              </a:rPr>
              <a:t>sublease</a:t>
            </a:r>
            <a:r>
              <a:rPr lang="fr-FR" sz="2400" dirty="0">
                <a:solidFill>
                  <a:schemeClr val="tx1"/>
                </a:solidFill>
                <a:latin typeface="+mn-lt"/>
              </a:rPr>
              <a:t> </a:t>
            </a:r>
            <a:r>
              <a:rPr lang="fr-FR" sz="2400" dirty="0" err="1">
                <a:solidFill>
                  <a:schemeClr val="tx1"/>
                </a:solidFill>
                <a:latin typeface="+mn-lt"/>
              </a:rPr>
              <a:t>your</a:t>
            </a:r>
            <a:r>
              <a:rPr lang="fr-FR" sz="2400" dirty="0">
                <a:solidFill>
                  <a:schemeClr val="tx1"/>
                </a:solidFill>
                <a:latin typeface="+mn-lt"/>
              </a:rPr>
              <a:t> room </a:t>
            </a:r>
            <a:r>
              <a:rPr lang="fr-FR" sz="2400" i="1" dirty="0">
                <a:solidFill>
                  <a:schemeClr val="tx1"/>
                </a:solidFill>
                <a:latin typeface="+mn-lt"/>
              </a:rPr>
              <a:t>(</a:t>
            </a:r>
            <a:r>
              <a:rPr lang="fr-FR" sz="2400" i="1" dirty="0" err="1">
                <a:solidFill>
                  <a:schemeClr val="tx1"/>
                </a:solidFill>
                <a:latin typeface="+mn-lt"/>
              </a:rPr>
              <a:t>strictly</a:t>
            </a:r>
            <a:r>
              <a:rPr lang="fr-FR" sz="2400" i="1" dirty="0">
                <a:solidFill>
                  <a:schemeClr val="tx1"/>
                </a:solidFill>
                <a:latin typeface="+mn-lt"/>
              </a:rPr>
              <a:t> </a:t>
            </a:r>
            <a:r>
              <a:rPr lang="fr-FR" sz="2400" i="1" dirty="0" err="1">
                <a:solidFill>
                  <a:schemeClr val="tx1"/>
                </a:solidFill>
                <a:latin typeface="+mn-lt"/>
              </a:rPr>
              <a:t>forbidden</a:t>
            </a:r>
            <a:r>
              <a:rPr lang="fr-FR" sz="2400" i="1" dirty="0">
                <a:solidFill>
                  <a:schemeClr val="tx1"/>
                </a:solidFill>
                <a:latin typeface="+mn-lt"/>
              </a:rPr>
              <a:t>)</a:t>
            </a:r>
          </a:p>
          <a:p>
            <a:pPr eaLnBrk="1" hangingPunct="1">
              <a:lnSpc>
                <a:spcPct val="80000"/>
              </a:lnSpc>
              <a:buFontTx/>
              <a:buNone/>
              <a:defRPr/>
            </a:pPr>
            <a:r>
              <a:rPr lang="fr-FR" sz="2400" dirty="0">
                <a:solidFill>
                  <a:schemeClr val="tx1"/>
                </a:solidFill>
                <a:latin typeface="+mn-lt"/>
              </a:rPr>
              <a:t>	- Respect </a:t>
            </a:r>
            <a:r>
              <a:rPr lang="fr-FR" sz="2400" dirty="0" err="1">
                <a:solidFill>
                  <a:schemeClr val="tx1"/>
                </a:solidFill>
                <a:latin typeface="+mn-lt"/>
              </a:rPr>
              <a:t>each</a:t>
            </a:r>
            <a:r>
              <a:rPr lang="fr-FR" sz="2400" dirty="0">
                <a:solidFill>
                  <a:schemeClr val="tx1"/>
                </a:solidFill>
                <a:latin typeface="+mn-lt"/>
              </a:rPr>
              <a:t> </a:t>
            </a:r>
            <a:r>
              <a:rPr lang="fr-FR" sz="2400" dirty="0" err="1">
                <a:solidFill>
                  <a:schemeClr val="tx1"/>
                </a:solidFill>
                <a:latin typeface="+mn-lt"/>
              </a:rPr>
              <a:t>others’s</a:t>
            </a:r>
            <a:r>
              <a:rPr lang="fr-FR" sz="2400" dirty="0">
                <a:solidFill>
                  <a:schemeClr val="tx1"/>
                </a:solidFill>
                <a:latin typeface="+mn-lt"/>
              </a:rPr>
              <a:t> </a:t>
            </a:r>
            <a:r>
              <a:rPr lang="fr-FR" sz="2400" dirty="0" err="1">
                <a:solidFill>
                  <a:schemeClr val="tx1"/>
                </a:solidFill>
                <a:latin typeface="+mn-lt"/>
              </a:rPr>
              <a:t>sleep</a:t>
            </a:r>
            <a:r>
              <a:rPr lang="fr-FR" sz="2400" dirty="0">
                <a:solidFill>
                  <a:schemeClr val="tx1"/>
                </a:solidFill>
                <a:latin typeface="+mn-lt"/>
              </a:rPr>
              <a:t> and </a:t>
            </a:r>
            <a:r>
              <a:rPr lang="fr-FR" sz="2400" dirty="0" err="1">
                <a:solidFill>
                  <a:schemeClr val="tx1"/>
                </a:solidFill>
                <a:latin typeface="+mn-lt"/>
              </a:rPr>
              <a:t>privacy</a:t>
            </a:r>
            <a:r>
              <a:rPr lang="fr-FR" sz="2400" dirty="0">
                <a:solidFill>
                  <a:schemeClr val="tx1"/>
                </a:solidFill>
                <a:latin typeface="+mn-lt"/>
              </a:rPr>
              <a:t> </a:t>
            </a:r>
            <a:r>
              <a:rPr lang="fr-FR" sz="2400" i="1" dirty="0">
                <a:solidFill>
                  <a:schemeClr val="tx1"/>
                </a:solidFill>
                <a:latin typeface="+mn-lt"/>
              </a:rPr>
              <a:t>(no night </a:t>
            </a:r>
            <a:r>
              <a:rPr lang="fr-FR" sz="2400" i="1" dirty="0" err="1">
                <a:solidFill>
                  <a:schemeClr val="tx1"/>
                </a:solidFill>
                <a:latin typeface="+mn-lt"/>
              </a:rPr>
              <a:t>disturbance</a:t>
            </a:r>
            <a:r>
              <a:rPr lang="fr-FR" sz="2400" i="1" dirty="0">
                <a:solidFill>
                  <a:schemeClr val="tx1"/>
                </a:solidFill>
                <a:latin typeface="+mn-lt"/>
              </a:rPr>
              <a:t> !)     </a:t>
            </a:r>
          </a:p>
          <a:p>
            <a:pPr algn="ctr" eaLnBrk="1" hangingPunct="1">
              <a:lnSpc>
                <a:spcPct val="80000"/>
              </a:lnSpc>
              <a:buNone/>
              <a:defRPr/>
            </a:pPr>
            <a:r>
              <a:rPr lang="fr-FR" sz="2400" i="1" dirty="0">
                <a:solidFill>
                  <a:schemeClr val="tx1"/>
                </a:solidFill>
                <a:latin typeface="+mn-lt"/>
              </a:rPr>
              <a:t>As a </a:t>
            </a:r>
            <a:r>
              <a:rPr lang="fr-FR" sz="2400" i="1" dirty="0" err="1">
                <a:solidFill>
                  <a:schemeClr val="tx1"/>
                </a:solidFill>
                <a:latin typeface="+mn-lt"/>
              </a:rPr>
              <a:t>summary</a:t>
            </a:r>
            <a:r>
              <a:rPr lang="fr-FR" sz="2400" i="1" dirty="0">
                <a:solidFill>
                  <a:schemeClr val="tx1"/>
                </a:solidFill>
                <a:latin typeface="+mn-lt"/>
              </a:rPr>
              <a:t> : respect the </a:t>
            </a:r>
            <a:r>
              <a:rPr lang="fr-FR" sz="2400" i="1" dirty="0" err="1">
                <a:solidFill>
                  <a:schemeClr val="tx1"/>
                </a:solidFill>
                <a:latin typeface="+mn-lt"/>
              </a:rPr>
              <a:t>Maisel</a:t>
            </a:r>
            <a:r>
              <a:rPr lang="fr-FR" sz="2400" i="1" dirty="0">
                <a:solidFill>
                  <a:schemeClr val="tx1"/>
                </a:solidFill>
                <a:latin typeface="+mn-lt"/>
              </a:rPr>
              <a:t> charter !</a:t>
            </a:r>
          </a:p>
        </p:txBody>
      </p:sp>
      <p:pic>
        <p:nvPicPr>
          <p:cNvPr id="10" name="Picture 3" descr="MAISEL"/>
          <p:cNvPicPr>
            <a:picLocks noChangeAspect="1" noChangeArrowheads="1"/>
          </p:cNvPicPr>
          <p:nvPr/>
        </p:nvPicPr>
        <p:blipFill>
          <a:blip r:embed="rId3" cstate="print"/>
          <a:stretch>
            <a:fillRect/>
          </a:stretch>
        </p:blipFill>
        <p:spPr bwMode="auto">
          <a:xfrm>
            <a:off x="1276350" y="390991"/>
            <a:ext cx="1295400" cy="545567"/>
          </a:xfrm>
          <a:prstGeom prst="rect">
            <a:avLst/>
          </a:prstGeom>
          <a:noFill/>
          <a:ln w="9525">
            <a:noFill/>
            <a:miter lim="800000"/>
            <a:headEnd/>
            <a:tailEnd/>
          </a:ln>
        </p:spPr>
      </p:pic>
      <p:pic>
        <p:nvPicPr>
          <p:cNvPr id="8" name="Image 7" descr="Sans titre 1.png"/>
          <p:cNvPicPr>
            <a:picLocks noChangeAspect="1"/>
          </p:cNvPicPr>
          <p:nvPr/>
        </p:nvPicPr>
        <p:blipFill>
          <a:blip r:embed="rId4" cstate="print"/>
          <a:stretch>
            <a:fillRect/>
          </a:stretch>
        </p:blipFill>
        <p:spPr>
          <a:xfrm flipH="1">
            <a:off x="2724165" y="4418938"/>
            <a:ext cx="325270" cy="285844"/>
          </a:xfrm>
          <a:prstGeom prst="rect">
            <a:avLst/>
          </a:prstGeom>
        </p:spPr>
      </p:pic>
      <p:sp useBgFill="1">
        <p:nvSpPr>
          <p:cNvPr id="12" name="Rectangle 4"/>
          <p:cNvSpPr>
            <a:spLocks noChangeArrowheads="1"/>
          </p:cNvSpPr>
          <p:nvPr/>
        </p:nvSpPr>
        <p:spPr bwMode="auto">
          <a:xfrm>
            <a:off x="1276351" y="275035"/>
            <a:ext cx="5022056" cy="771525"/>
          </a:xfrm>
          <a:prstGeom prst="rect">
            <a:avLst/>
          </a:prstGeom>
          <a:ln w="9525">
            <a:noFill/>
            <a:miter lim="800000"/>
            <a:headEnd/>
            <a:tailEnd/>
          </a:ln>
          <a:effectLst>
            <a:innerShdw blurRad="63500" dist="50800" dir="2700000">
              <a:prstClr val="black">
                <a:alpha val="50000"/>
              </a:prstClr>
            </a:innerShdw>
          </a:effectLst>
        </p:spPr>
        <p:txBody>
          <a:bodyPr anchor="ctr"/>
          <a:lstStyle/>
          <a:p>
            <a:pPr>
              <a:defRPr/>
            </a:pPr>
            <a:r>
              <a:rPr lang="fr-FR" sz="3000" dirty="0">
                <a:solidFill>
                  <a:schemeClr val="accent1"/>
                </a:solidFill>
                <a:latin typeface="Rockwell" panose="02060603020205020403"/>
              </a:rPr>
              <a:t>3 - Life in the Maisel </a:t>
            </a:r>
          </a:p>
        </p:txBody>
      </p:sp>
    </p:spTree>
    <p:extLst>
      <p:ext uri="{BB962C8B-B14F-4D97-AF65-F5344CB8AC3E}">
        <p14:creationId xmlns:p14="http://schemas.microsoft.com/office/powerpoint/2010/main" val="59059432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95" y="3542453"/>
            <a:ext cx="3391163" cy="581003"/>
          </a:xfrm>
          <a:prstGeom prst="rect">
            <a:avLst/>
          </a:prstGeom>
        </p:spPr>
      </p:pic>
      <p:sp>
        <p:nvSpPr>
          <p:cNvPr id="2" name="Titre 1">
            <a:extLst>
              <a:ext uri="{FF2B5EF4-FFF2-40B4-BE49-F238E27FC236}">
                <a16:creationId xmlns:a16="http://schemas.microsoft.com/office/drawing/2014/main" id="{E770A550-6708-4910-99EC-0579908DAC32}"/>
              </a:ext>
            </a:extLst>
          </p:cNvPr>
          <p:cNvSpPr>
            <a:spLocks noGrp="1"/>
          </p:cNvSpPr>
          <p:nvPr>
            <p:ph type="ctrTitle"/>
          </p:nvPr>
        </p:nvSpPr>
        <p:spPr>
          <a:xfrm>
            <a:off x="338919" y="2810242"/>
            <a:ext cx="5337134" cy="732211"/>
          </a:xfrm>
          <a:noFill/>
        </p:spPr>
        <p:txBody>
          <a:bodyPr lIns="0" rIns="0">
            <a:normAutofit/>
          </a:bodyPr>
          <a:lstStyle/>
          <a:p>
            <a:r>
              <a:rPr lang="en-US" sz="3500" dirty="0"/>
              <a:t>The Library’s resources</a:t>
            </a:r>
            <a:endParaRPr lang="fr-FR" sz="3500" dirty="0"/>
          </a:p>
        </p:txBody>
      </p:sp>
    </p:spTree>
    <p:extLst>
      <p:ext uri="{BB962C8B-B14F-4D97-AF65-F5344CB8AC3E}">
        <p14:creationId xmlns:p14="http://schemas.microsoft.com/office/powerpoint/2010/main" val="40709229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AF4AA2C-C48D-4100-AD02-4CF48C8C04ED}"/>
              </a:ext>
            </a:extLst>
          </p:cNvPr>
          <p:cNvSpPr>
            <a:spLocks noGrp="1"/>
          </p:cNvSpPr>
          <p:nvPr>
            <p:ph type="sldNum" sz="quarter" idx="12"/>
          </p:nvPr>
        </p:nvSpPr>
        <p:spPr/>
        <p:txBody>
          <a:bodyPr/>
          <a:lstStyle/>
          <a:p>
            <a:fld id="{9C1A82F2-75C4-42C2-8E93-FEFE8959BC01}" type="slidenum">
              <a:rPr lang="fr-FR" smtClean="0"/>
              <a:pPr/>
              <a:t>28</a:t>
            </a:fld>
            <a:endParaRPr lang="fr-FR"/>
          </a:p>
        </p:txBody>
      </p:sp>
      <p:sp>
        <p:nvSpPr>
          <p:cNvPr id="6" name="Titre 5">
            <a:extLst>
              <a:ext uri="{FF2B5EF4-FFF2-40B4-BE49-F238E27FC236}">
                <a16:creationId xmlns:a16="http://schemas.microsoft.com/office/drawing/2014/main" id="{F375092F-C932-44FD-A452-B37942D62EBF}"/>
              </a:ext>
            </a:extLst>
          </p:cNvPr>
          <p:cNvSpPr>
            <a:spLocks noGrp="1"/>
          </p:cNvSpPr>
          <p:nvPr>
            <p:ph type="title"/>
          </p:nvPr>
        </p:nvSpPr>
        <p:spPr>
          <a:xfrm>
            <a:off x="453552" y="602187"/>
            <a:ext cx="7985141" cy="273844"/>
          </a:xfrm>
        </p:spPr>
        <p:txBody>
          <a:bodyPr/>
          <a:lstStyle/>
          <a:p>
            <a:r>
              <a:rPr lang="fr-FR" dirty="0"/>
              <a:t> Area : NOVA</a:t>
            </a:r>
          </a:p>
        </p:txBody>
      </p:sp>
      <p:pic>
        <p:nvPicPr>
          <p:cNvPr id="10" name="Image 9"/>
          <p:cNvPicPr>
            <a:picLocks noChangeAspect="1"/>
          </p:cNvPicPr>
          <p:nvPr/>
        </p:nvPicPr>
        <p:blipFill rotWithShape="1">
          <a:blip r:embed="rId2" cstate="print">
            <a:extLst>
              <a:ext uri="{28A0092B-C50C-407E-A947-70E740481C1C}">
                <a14:useLocalDpi xmlns:a14="http://schemas.microsoft.com/office/drawing/2010/main" val="0"/>
              </a:ext>
            </a:extLst>
          </a:blip>
          <a:srcRect t="7408" b="6925"/>
          <a:stretch/>
        </p:blipFill>
        <p:spPr>
          <a:xfrm>
            <a:off x="4542285" y="2110738"/>
            <a:ext cx="3917504" cy="2516990"/>
          </a:xfrm>
          <a:prstGeom prst="rect">
            <a:avLst/>
          </a:prstGeom>
        </p:spPr>
      </p:pic>
      <p:pic>
        <p:nvPicPr>
          <p:cNvPr id="9" name="Image 8"/>
          <p:cNvPicPr>
            <a:picLocks noChangeAspect="1"/>
          </p:cNvPicPr>
          <p:nvPr/>
        </p:nvPicPr>
        <p:blipFill rotWithShape="1">
          <a:blip r:embed="rId3" cstate="hqprint">
            <a:extLst>
              <a:ext uri="{28A0092B-C50C-407E-A947-70E740481C1C}">
                <a14:useLocalDpi xmlns:a14="http://schemas.microsoft.com/office/drawing/2010/main" val="0"/>
              </a:ext>
            </a:extLst>
          </a:blip>
          <a:srcRect t="10844"/>
          <a:stretch/>
        </p:blipFill>
        <p:spPr>
          <a:xfrm>
            <a:off x="711805" y="1152319"/>
            <a:ext cx="3734317" cy="2384062"/>
          </a:xfrm>
          <a:prstGeom prst="rect">
            <a:avLst/>
          </a:prstGeom>
        </p:spPr>
      </p:pic>
    </p:spTree>
    <p:extLst>
      <p:ext uri="{BB962C8B-B14F-4D97-AF65-F5344CB8AC3E}">
        <p14:creationId xmlns:p14="http://schemas.microsoft.com/office/powerpoint/2010/main" val="39222964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489102">
            <a:off x="5956239" y="1263713"/>
            <a:ext cx="1990394" cy="2794896"/>
          </a:xfrm>
          <a:prstGeom prst="rect">
            <a:avLst/>
          </a:prstGeom>
        </p:spPr>
      </p:pic>
      <p:sp>
        <p:nvSpPr>
          <p:cNvPr id="13" name="Espace réservé du contenu 12">
            <a:extLst>
              <a:ext uri="{FF2B5EF4-FFF2-40B4-BE49-F238E27FC236}">
                <a16:creationId xmlns:a16="http://schemas.microsoft.com/office/drawing/2014/main" id="{ED74A02B-8B28-41CA-8E13-87B1DF9C5DBC}"/>
              </a:ext>
            </a:extLst>
          </p:cNvPr>
          <p:cNvSpPr>
            <a:spLocks noGrp="1"/>
          </p:cNvSpPr>
          <p:nvPr>
            <p:ph idx="1"/>
          </p:nvPr>
        </p:nvSpPr>
        <p:spPr>
          <a:xfrm>
            <a:off x="952292" y="862875"/>
            <a:ext cx="6878471" cy="3538982"/>
          </a:xfrm>
        </p:spPr>
        <p:txBody>
          <a:bodyPr>
            <a:normAutofit/>
          </a:bodyPr>
          <a:lstStyle/>
          <a:p>
            <a:pPr marL="285750">
              <a:lnSpc>
                <a:spcPct val="100000"/>
              </a:lnSpc>
              <a:spcBef>
                <a:spcPts val="0"/>
              </a:spcBef>
              <a:buFont typeface="Arial" panose="020B0604020202020204" pitchFamily="34" charset="0"/>
              <a:buChar char="•"/>
            </a:pPr>
            <a:r>
              <a:rPr lang="en-US" dirty="0">
                <a:solidFill>
                  <a:schemeClr val="tx1"/>
                </a:solidFill>
              </a:rPr>
              <a:t>Opening hours : Monday to Friday from 9am to 8.30pm</a:t>
            </a:r>
            <a:br>
              <a:rPr lang="en-US" dirty="0">
                <a:solidFill>
                  <a:schemeClr val="tx1"/>
                </a:solidFill>
              </a:rPr>
            </a:br>
            <a:endParaRPr lang="en-US" dirty="0">
              <a:solidFill>
                <a:schemeClr val="tx1"/>
              </a:solidFill>
            </a:endParaRPr>
          </a:p>
          <a:p>
            <a:pPr marL="285750">
              <a:lnSpc>
                <a:spcPct val="100000"/>
              </a:lnSpc>
              <a:spcBef>
                <a:spcPts val="0"/>
              </a:spcBef>
              <a:buFont typeface="Arial" panose="020B0604020202020204" pitchFamily="34" charset="0"/>
              <a:buChar char="•"/>
            </a:pPr>
            <a:r>
              <a:rPr lang="en-US" dirty="0">
                <a:solidFill>
                  <a:schemeClr val="tx1"/>
                </a:solidFill>
              </a:rPr>
              <a:t>60 sitting places in the reading room</a:t>
            </a:r>
            <a:br>
              <a:rPr lang="en-US" dirty="0">
                <a:solidFill>
                  <a:schemeClr val="tx1"/>
                </a:solidFill>
              </a:rPr>
            </a:br>
            <a:endParaRPr lang="en-US" dirty="0">
              <a:solidFill>
                <a:schemeClr val="tx1"/>
              </a:solidFill>
            </a:endParaRPr>
          </a:p>
          <a:p>
            <a:pPr marL="285750">
              <a:lnSpc>
                <a:spcPct val="100000"/>
              </a:lnSpc>
              <a:spcBef>
                <a:spcPts val="0"/>
              </a:spcBef>
              <a:buFont typeface="Arial" panose="020B0604020202020204" pitchFamily="34" charset="0"/>
              <a:buChar char="•"/>
            </a:pPr>
            <a:r>
              <a:rPr lang="en-US" dirty="0">
                <a:solidFill>
                  <a:schemeClr val="tx1"/>
                </a:solidFill>
              </a:rPr>
              <a:t>7 computers in self service </a:t>
            </a:r>
            <a:br>
              <a:rPr lang="en-US" dirty="0">
                <a:solidFill>
                  <a:schemeClr val="tx1"/>
                </a:solidFill>
              </a:rPr>
            </a:br>
            <a:endParaRPr lang="en-US" dirty="0">
              <a:solidFill>
                <a:schemeClr val="tx1"/>
              </a:solidFill>
            </a:endParaRPr>
          </a:p>
          <a:p>
            <a:pPr marL="285750">
              <a:lnSpc>
                <a:spcPct val="100000"/>
              </a:lnSpc>
              <a:spcBef>
                <a:spcPts val="0"/>
              </a:spcBef>
              <a:buFont typeface="Arial" panose="020B0604020202020204" pitchFamily="34" charset="0"/>
              <a:buChar char="•"/>
            </a:pPr>
            <a:r>
              <a:rPr lang="en-US" dirty="0">
                <a:solidFill>
                  <a:schemeClr val="tx1"/>
                </a:solidFill>
              </a:rPr>
              <a:t>5 headphones	</a:t>
            </a:r>
            <a:br>
              <a:rPr lang="en-US" dirty="0">
                <a:solidFill>
                  <a:schemeClr val="tx1"/>
                </a:solidFill>
              </a:rPr>
            </a:br>
            <a:endParaRPr lang="en-US" dirty="0">
              <a:solidFill>
                <a:schemeClr val="tx1"/>
              </a:solidFill>
            </a:endParaRPr>
          </a:p>
          <a:p>
            <a:pPr marL="285750">
              <a:lnSpc>
                <a:spcPct val="100000"/>
              </a:lnSpc>
              <a:spcBef>
                <a:spcPts val="0"/>
              </a:spcBef>
              <a:buFont typeface="Arial" panose="020B0604020202020204" pitchFamily="34" charset="0"/>
              <a:buChar char="•"/>
            </a:pPr>
            <a:r>
              <a:rPr lang="en-US" dirty="0">
                <a:solidFill>
                  <a:schemeClr val="tx1"/>
                </a:solidFill>
              </a:rPr>
              <a:t>Lending machine and mobile application </a:t>
            </a:r>
            <a:r>
              <a:rPr lang="en-US" dirty="0" err="1">
                <a:solidFill>
                  <a:schemeClr val="tx1"/>
                </a:solidFill>
              </a:rPr>
              <a:t>cloudlibrary</a:t>
            </a:r>
            <a:r>
              <a:rPr lang="en-US" dirty="0">
                <a:solidFill>
                  <a:schemeClr val="tx1"/>
                </a:solidFill>
              </a:rPr>
              <a:t/>
            </a:r>
            <a:br>
              <a:rPr lang="en-US" dirty="0">
                <a:solidFill>
                  <a:schemeClr val="tx1"/>
                </a:solidFill>
              </a:rPr>
            </a:br>
            <a:endParaRPr lang="en-US" dirty="0">
              <a:solidFill>
                <a:schemeClr val="tx1"/>
              </a:solidFill>
            </a:endParaRPr>
          </a:p>
          <a:p>
            <a:pPr marL="285750">
              <a:lnSpc>
                <a:spcPct val="100000"/>
              </a:lnSpc>
              <a:spcBef>
                <a:spcPts val="0"/>
              </a:spcBef>
              <a:buFont typeface="Arial" panose="020B0604020202020204" pitchFamily="34" charset="0"/>
              <a:buChar char="•"/>
            </a:pPr>
            <a:r>
              <a:rPr lang="en-US" dirty="0">
                <a:solidFill>
                  <a:schemeClr val="tx1"/>
                </a:solidFill>
              </a:rPr>
              <a:t>Return box outside</a:t>
            </a:r>
          </a:p>
        </p:txBody>
      </p:sp>
      <p:sp>
        <p:nvSpPr>
          <p:cNvPr id="9" name="Espace réservé du numéro de diapositive 8">
            <a:extLst>
              <a:ext uri="{FF2B5EF4-FFF2-40B4-BE49-F238E27FC236}">
                <a16:creationId xmlns:a16="http://schemas.microsoft.com/office/drawing/2014/main" id="{CA5F1F44-16B6-4D6F-91F4-F20A5BB636B6}"/>
              </a:ext>
            </a:extLst>
          </p:cNvPr>
          <p:cNvSpPr>
            <a:spLocks noGrp="1"/>
          </p:cNvSpPr>
          <p:nvPr>
            <p:ph type="sldNum" sz="quarter" idx="12"/>
          </p:nvPr>
        </p:nvSpPr>
        <p:spPr/>
        <p:txBody>
          <a:bodyPr/>
          <a:lstStyle/>
          <a:p>
            <a:fld id="{9C1A82F2-75C4-42C2-8E93-FEFE8959BC01}" type="slidenum">
              <a:rPr lang="fr-FR" smtClean="0"/>
              <a:pPr/>
              <a:t>29</a:t>
            </a:fld>
            <a:endParaRPr lang="fr-FR"/>
          </a:p>
        </p:txBody>
      </p:sp>
      <p:sp>
        <p:nvSpPr>
          <p:cNvPr id="4" name="Titre 3">
            <a:extLst>
              <a:ext uri="{FF2B5EF4-FFF2-40B4-BE49-F238E27FC236}">
                <a16:creationId xmlns:a16="http://schemas.microsoft.com/office/drawing/2014/main" id="{CB6F1C22-FCBF-4704-90E1-CE36861D6742}"/>
              </a:ext>
            </a:extLst>
          </p:cNvPr>
          <p:cNvSpPr>
            <a:spLocks noGrp="1"/>
          </p:cNvSpPr>
          <p:nvPr>
            <p:ph type="title"/>
          </p:nvPr>
        </p:nvSpPr>
        <p:spPr>
          <a:xfrm>
            <a:off x="453552" y="589031"/>
            <a:ext cx="7985141" cy="273844"/>
          </a:xfrm>
        </p:spPr>
        <p:txBody>
          <a:bodyPr/>
          <a:lstStyle/>
          <a:p>
            <a:r>
              <a:rPr lang="fr-FR" dirty="0"/>
              <a:t>Media </a:t>
            </a:r>
            <a:r>
              <a:rPr lang="fr-FR" dirty="0" err="1"/>
              <a:t>library</a:t>
            </a:r>
            <a:r>
              <a:rPr lang="fr-FR" dirty="0"/>
              <a:t> : </a:t>
            </a:r>
            <a:r>
              <a:rPr lang="en-US" dirty="0"/>
              <a:t>Facilities and resources</a:t>
            </a:r>
            <a:endParaRPr lang="fr-FR" dirty="0"/>
          </a:p>
        </p:txBody>
      </p:sp>
    </p:spTree>
    <p:extLst>
      <p:ext uri="{BB962C8B-B14F-4D97-AF65-F5344CB8AC3E}">
        <p14:creationId xmlns:p14="http://schemas.microsoft.com/office/powerpoint/2010/main" val="15440734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EA83253E-F300-483E-90F7-156F66FCA76A}" type="datetime1">
              <a:rPr lang="fr-FR" smtClean="0"/>
              <a:t>02/09/2024</a:t>
            </a:fld>
            <a:endParaRPr/>
          </a:p>
        </p:txBody>
      </p:sp>
      <p:sp>
        <p:nvSpPr>
          <p:cNvPr id="406" name="Google Shape;406;p5"/>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dirty="0"/>
              <a:t>Institut Mines-Télécom Business </a:t>
            </a:r>
            <a:r>
              <a:rPr lang="fr-FR" dirty="0" err="1"/>
              <a:t>School</a:t>
            </a:r>
            <a:endParaRPr dirty="0"/>
          </a:p>
        </p:txBody>
      </p:sp>
      <p:sp>
        <p:nvSpPr>
          <p:cNvPr id="407" name="Google Shape;407;p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a:t>
            </a:fld>
            <a:endParaRPr/>
          </a:p>
        </p:txBody>
      </p:sp>
      <p:sp>
        <p:nvSpPr>
          <p:cNvPr id="408" name="Google Shape;408;p5"/>
          <p:cNvSpPr txBox="1">
            <a:spLocks noGrp="1"/>
          </p:cNvSpPr>
          <p:nvPr>
            <p:ph type="body" idx="1"/>
          </p:nvPr>
        </p:nvSpPr>
        <p:spPr>
          <a:xfrm>
            <a:off x="1866900" y="1361472"/>
            <a:ext cx="3168000" cy="1512000"/>
          </a:xfrm>
          <a:prstGeom prst="rect">
            <a:avLst/>
          </a:prstGeom>
          <a:solidFill>
            <a:schemeClr val="bg1"/>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800"/>
              <a:buNone/>
            </a:pPr>
            <a:r>
              <a:rPr lang="fr-FR" dirty="0">
                <a:latin typeface="Rockwell" panose="02060603020205020403" pitchFamily="18" charset="77"/>
              </a:rPr>
              <a:t>01</a:t>
            </a:r>
            <a:endParaRPr dirty="0">
              <a:latin typeface="Rockwell" panose="02060603020205020403" pitchFamily="18" charset="77"/>
            </a:endParaRPr>
          </a:p>
          <a:p>
            <a:pPr marL="0" lvl="1" indent="0" algn="l" rtl="0">
              <a:lnSpc>
                <a:spcPct val="90000"/>
              </a:lnSpc>
              <a:spcBef>
                <a:spcPts val="338"/>
              </a:spcBef>
              <a:spcAft>
                <a:spcPts val="0"/>
              </a:spcAft>
              <a:buClr>
                <a:schemeClr val="accent1"/>
              </a:buClr>
              <a:buSzPts val="1200"/>
              <a:buNone/>
            </a:pPr>
            <a:r>
              <a:rPr lang="fr-FR" b="1" dirty="0"/>
              <a:t>Key Contacts</a:t>
            </a:r>
            <a:endParaRPr b="1" dirty="0"/>
          </a:p>
          <a:p>
            <a:pPr marL="0" lvl="2" indent="0" algn="l" rtl="0">
              <a:lnSpc>
                <a:spcPct val="90000"/>
              </a:lnSpc>
              <a:spcBef>
                <a:spcPts val="338"/>
              </a:spcBef>
              <a:spcAft>
                <a:spcPts val="0"/>
              </a:spcAft>
              <a:buClr>
                <a:schemeClr val="dk1"/>
              </a:buClr>
              <a:buSzPts val="1200"/>
              <a:buNone/>
            </a:pPr>
            <a:r>
              <a:rPr lang="fr-FR" dirty="0"/>
              <a:t>1.1 </a:t>
            </a:r>
            <a:r>
              <a:rPr lang="fr-FR" dirty="0" err="1"/>
              <a:t>Welcome</a:t>
            </a:r>
            <a:r>
              <a:rPr lang="fr-FR" dirty="0"/>
              <a:t> Speech</a:t>
            </a:r>
            <a:endParaRPr dirty="0"/>
          </a:p>
          <a:p>
            <a:pPr marL="0" lvl="2" indent="0" algn="l" rtl="0">
              <a:lnSpc>
                <a:spcPct val="90000"/>
              </a:lnSpc>
              <a:spcBef>
                <a:spcPts val="338"/>
              </a:spcBef>
              <a:spcAft>
                <a:spcPts val="0"/>
              </a:spcAft>
              <a:buClr>
                <a:schemeClr val="dk1"/>
              </a:buClr>
              <a:buSzPts val="1200"/>
              <a:buNone/>
            </a:pPr>
            <a:r>
              <a:rPr lang="fr-FR" dirty="0"/>
              <a:t>1.2 Key Administrative Contacts</a:t>
            </a:r>
            <a:endParaRPr dirty="0"/>
          </a:p>
          <a:p>
            <a:pPr marL="0" lvl="2" indent="0" algn="l" rtl="0">
              <a:lnSpc>
                <a:spcPct val="90000"/>
              </a:lnSpc>
              <a:spcBef>
                <a:spcPts val="338"/>
              </a:spcBef>
              <a:spcAft>
                <a:spcPts val="0"/>
              </a:spcAft>
              <a:buClr>
                <a:schemeClr val="dk1"/>
              </a:buClr>
              <a:buSzPts val="1200"/>
              <a:buNone/>
            </a:pPr>
            <a:r>
              <a:rPr lang="fr-FR" dirty="0"/>
              <a:t>1.3 </a:t>
            </a:r>
            <a:r>
              <a:rPr lang="fr-FR" dirty="0" err="1"/>
              <a:t>Infirmary</a:t>
            </a:r>
            <a:r>
              <a:rPr lang="fr-FR" dirty="0"/>
              <a:t> and Social Services</a:t>
            </a:r>
            <a:endParaRPr dirty="0"/>
          </a:p>
        </p:txBody>
      </p:sp>
      <p:sp>
        <p:nvSpPr>
          <p:cNvPr id="409" name="Google Shape;409;p5"/>
          <p:cNvSpPr txBox="1">
            <a:spLocks noGrp="1"/>
          </p:cNvSpPr>
          <p:nvPr>
            <p:ph type="body" idx="2"/>
          </p:nvPr>
        </p:nvSpPr>
        <p:spPr>
          <a:xfrm>
            <a:off x="1866899" y="3103475"/>
            <a:ext cx="3268317" cy="1512000"/>
          </a:xfrm>
          <a:prstGeom prst="rect">
            <a:avLst/>
          </a:prstGeom>
          <a:solidFill>
            <a:schemeClr val="bg1"/>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800"/>
              <a:buNone/>
            </a:pPr>
            <a:r>
              <a:rPr lang="fr-FR" dirty="0">
                <a:latin typeface="Rockwell" panose="02060603020205020403" pitchFamily="18" charset="77"/>
              </a:rPr>
              <a:t>02</a:t>
            </a:r>
            <a:endParaRPr dirty="0">
              <a:latin typeface="Rockwell" panose="02060603020205020403" pitchFamily="18" charset="77"/>
            </a:endParaRPr>
          </a:p>
          <a:p>
            <a:pPr marL="0" lvl="1" indent="0" algn="l" rtl="0">
              <a:lnSpc>
                <a:spcPct val="90000"/>
              </a:lnSpc>
              <a:spcBef>
                <a:spcPts val="338"/>
              </a:spcBef>
              <a:spcAft>
                <a:spcPts val="0"/>
              </a:spcAft>
              <a:buClr>
                <a:schemeClr val="accent1"/>
              </a:buClr>
              <a:buSzPts val="1200"/>
              <a:buNone/>
            </a:pPr>
            <a:r>
              <a:rPr lang="fr-FR" b="1" dirty="0" err="1"/>
              <a:t>Integration</a:t>
            </a:r>
            <a:r>
              <a:rPr lang="fr-FR" b="1" dirty="0"/>
              <a:t> &amp; Learning French on Campus</a:t>
            </a:r>
            <a:endParaRPr b="1" dirty="0"/>
          </a:p>
          <a:p>
            <a:pPr marL="88900" lvl="2" indent="-88900"/>
            <a:r>
              <a:rPr lang="fr-FR" dirty="0"/>
              <a:t>2.1 </a:t>
            </a:r>
            <a:r>
              <a:rPr lang="fr-FR" dirty="0" err="1"/>
              <a:t>Integration</a:t>
            </a:r>
            <a:r>
              <a:rPr lang="fr-FR" dirty="0"/>
              <a:t> sessions </a:t>
            </a:r>
            <a:endParaRPr lang="fr-FR" dirty="0" smtClean="0"/>
          </a:p>
          <a:p>
            <a:pPr marL="88900" lvl="2" indent="-88900"/>
            <a:r>
              <a:rPr lang="fr-FR" dirty="0" smtClean="0"/>
              <a:t>2.2 </a:t>
            </a:r>
            <a:r>
              <a:rPr lang="fr-FR" dirty="0" err="1" smtClean="0"/>
              <a:t>Languages</a:t>
            </a:r>
            <a:r>
              <a:rPr lang="fr-FR" dirty="0" smtClean="0"/>
              <a:t> courses</a:t>
            </a:r>
            <a:endParaRPr dirty="0"/>
          </a:p>
          <a:p>
            <a:pPr marL="88900" lvl="2" indent="-88900"/>
            <a:r>
              <a:rPr lang="fr-FR" dirty="0"/>
              <a:t>2.3 LSH </a:t>
            </a:r>
            <a:r>
              <a:rPr lang="fr-FR" dirty="0" smtClean="0"/>
              <a:t>team</a:t>
            </a:r>
            <a:endParaRPr lang="fr-FR" dirty="0"/>
          </a:p>
        </p:txBody>
      </p:sp>
      <p:sp>
        <p:nvSpPr>
          <p:cNvPr id="410" name="Google Shape;410;p5"/>
          <p:cNvSpPr txBox="1">
            <a:spLocks noGrp="1"/>
          </p:cNvSpPr>
          <p:nvPr>
            <p:ph type="body" idx="3"/>
          </p:nvPr>
        </p:nvSpPr>
        <p:spPr>
          <a:xfrm>
            <a:off x="5291788" y="1361472"/>
            <a:ext cx="3168000" cy="1512000"/>
          </a:xfrm>
          <a:prstGeom prst="rect">
            <a:avLst/>
          </a:prstGeom>
          <a:solidFill>
            <a:schemeClr val="bg1"/>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2800"/>
              <a:buNone/>
            </a:pPr>
            <a:r>
              <a:rPr lang="fr-FR" dirty="0">
                <a:latin typeface="Rockwell" panose="02060603020205020403" pitchFamily="18" charset="77"/>
              </a:rPr>
              <a:t>03</a:t>
            </a:r>
            <a:endParaRPr dirty="0">
              <a:latin typeface="Rockwell" panose="02060603020205020403" pitchFamily="18" charset="77"/>
            </a:endParaRPr>
          </a:p>
          <a:p>
            <a:pPr marL="0" lvl="1" indent="0" algn="l" rtl="0">
              <a:lnSpc>
                <a:spcPct val="90000"/>
              </a:lnSpc>
              <a:spcBef>
                <a:spcPts val="338"/>
              </a:spcBef>
              <a:spcAft>
                <a:spcPts val="0"/>
              </a:spcAft>
              <a:buClr>
                <a:schemeClr val="accent1"/>
              </a:buClr>
              <a:buSzPts val="1200"/>
              <a:buNone/>
            </a:pPr>
            <a:r>
              <a:rPr lang="fr-FR" b="1" dirty="0"/>
              <a:t>MAISEL and </a:t>
            </a:r>
            <a:r>
              <a:rPr lang="fr-FR" b="1" dirty="0" err="1"/>
              <a:t>other</a:t>
            </a:r>
            <a:r>
              <a:rPr lang="fr-FR" b="1" dirty="0"/>
              <a:t> services</a:t>
            </a:r>
            <a:endParaRPr b="1" dirty="0"/>
          </a:p>
          <a:p>
            <a:pPr marL="88900" lvl="2" indent="-88900" algn="l" rtl="0">
              <a:lnSpc>
                <a:spcPct val="90000"/>
              </a:lnSpc>
              <a:spcBef>
                <a:spcPts val="338"/>
              </a:spcBef>
              <a:spcAft>
                <a:spcPts val="0"/>
              </a:spcAft>
              <a:buClr>
                <a:schemeClr val="dk1"/>
              </a:buClr>
              <a:buSzPts val="1200"/>
              <a:buChar char="•"/>
            </a:pPr>
            <a:r>
              <a:rPr lang="fr-FR" dirty="0"/>
              <a:t>3.1 Security </a:t>
            </a:r>
            <a:r>
              <a:rPr lang="fr-FR" dirty="0" err="1"/>
              <a:t>video</a:t>
            </a:r>
            <a:endParaRPr dirty="0"/>
          </a:p>
          <a:p>
            <a:pPr marL="88900" lvl="2" indent="-88900" algn="l" rtl="0">
              <a:lnSpc>
                <a:spcPct val="90000"/>
              </a:lnSpc>
              <a:spcBef>
                <a:spcPts val="338"/>
              </a:spcBef>
              <a:spcAft>
                <a:spcPts val="0"/>
              </a:spcAft>
              <a:buClr>
                <a:schemeClr val="dk1"/>
              </a:buClr>
              <a:buSzPts val="1200"/>
              <a:buChar char="•"/>
            </a:pPr>
            <a:r>
              <a:rPr lang="fr-FR" dirty="0"/>
              <a:t>3.2 </a:t>
            </a:r>
            <a:r>
              <a:rPr lang="fr-FR" dirty="0" err="1"/>
              <a:t>Maisel</a:t>
            </a:r>
            <a:r>
              <a:rPr lang="fr-FR" dirty="0"/>
              <a:t> </a:t>
            </a:r>
            <a:r>
              <a:rPr lang="fr-FR" dirty="0" err="1"/>
              <a:t>presentation</a:t>
            </a:r>
            <a:endParaRPr dirty="0"/>
          </a:p>
          <a:p>
            <a:pPr marL="88900" lvl="2" indent="-88900" algn="l" rtl="0">
              <a:lnSpc>
                <a:spcPct val="90000"/>
              </a:lnSpc>
              <a:spcBef>
                <a:spcPts val="338"/>
              </a:spcBef>
              <a:spcAft>
                <a:spcPts val="0"/>
              </a:spcAft>
              <a:buClr>
                <a:schemeClr val="dk1"/>
              </a:buClr>
              <a:buSzPts val="1200"/>
              <a:buChar char="•"/>
            </a:pPr>
            <a:r>
              <a:rPr lang="fr-FR" dirty="0"/>
              <a:t>3.3 </a:t>
            </a:r>
            <a:r>
              <a:rPr lang="fr-FR" dirty="0" err="1"/>
              <a:t>Mediatheque</a:t>
            </a:r>
            <a:r>
              <a:rPr lang="fr-FR" dirty="0"/>
              <a:t> </a:t>
            </a:r>
            <a:r>
              <a:rPr lang="fr-FR" dirty="0" err="1"/>
              <a:t>presentation</a:t>
            </a:r>
            <a:endParaRPr dirty="0"/>
          </a:p>
        </p:txBody>
      </p:sp>
      <p:sp>
        <p:nvSpPr>
          <p:cNvPr id="411" name="Google Shape;411;p5"/>
          <p:cNvSpPr txBox="1">
            <a:spLocks noGrp="1"/>
          </p:cNvSpPr>
          <p:nvPr>
            <p:ph type="body" idx="4"/>
          </p:nvPr>
        </p:nvSpPr>
        <p:spPr>
          <a:xfrm>
            <a:off x="5344797" y="3119721"/>
            <a:ext cx="3168000" cy="1085134"/>
          </a:xfrm>
          <a:prstGeom prst="rect">
            <a:avLst/>
          </a:prstGeom>
          <a:solidFill>
            <a:schemeClr val="bg1"/>
          </a:solidFill>
          <a:ln>
            <a:noFill/>
          </a:ln>
        </p:spPr>
        <p:txBody>
          <a:bodyPr spcFirstLastPara="1" wrap="square" lIns="91425" tIns="45700" rIns="91425" bIns="45700" anchor="t" anchorCtr="0">
            <a:noAutofit/>
          </a:bodyPr>
          <a:lstStyle/>
          <a:p>
            <a:pPr marL="0" indent="0">
              <a:spcBef>
                <a:spcPts val="0"/>
              </a:spcBef>
            </a:pPr>
            <a:r>
              <a:rPr lang="fr-FR" dirty="0">
                <a:latin typeface="Rockwell" panose="02060603020205020403" pitchFamily="18" charset="77"/>
              </a:rPr>
              <a:t>04</a:t>
            </a:r>
          </a:p>
          <a:p>
            <a:pPr marL="0" lvl="1" indent="0">
              <a:buClr>
                <a:srgbClr val="A72E88"/>
              </a:buClr>
            </a:pPr>
            <a:r>
              <a:rPr lang="fr-FR" b="1" dirty="0" err="1" smtClean="0">
                <a:solidFill>
                  <a:srgbClr val="A72E88"/>
                </a:solidFill>
              </a:rPr>
              <a:t>Ice-breaking</a:t>
            </a:r>
            <a:r>
              <a:rPr lang="fr-FR" b="1" dirty="0" smtClean="0">
                <a:solidFill>
                  <a:srgbClr val="A72E88"/>
                </a:solidFill>
              </a:rPr>
              <a:t> </a:t>
            </a:r>
            <a:r>
              <a:rPr lang="fr-FR" b="1" dirty="0" err="1">
                <a:solidFill>
                  <a:srgbClr val="A72E88"/>
                </a:solidFill>
              </a:rPr>
              <a:t>game</a:t>
            </a:r>
            <a:endParaRPr lang="fr-FR" b="1" dirty="0">
              <a:solidFill>
                <a:srgbClr val="A72E88"/>
              </a:solidFill>
            </a:endParaRPr>
          </a:p>
          <a:p>
            <a:pPr marL="0" lvl="1" indent="0">
              <a:buClr>
                <a:srgbClr val="A72E88"/>
              </a:buClr>
            </a:pPr>
            <a:r>
              <a:rPr lang="fr-FR" b="1" dirty="0">
                <a:solidFill>
                  <a:srgbClr val="A72E88"/>
                </a:solidFill>
              </a:rPr>
              <a:t/>
            </a:r>
            <a:br>
              <a:rPr lang="fr-FR" b="1" dirty="0">
                <a:solidFill>
                  <a:srgbClr val="A72E88"/>
                </a:solidFill>
              </a:rPr>
            </a:br>
            <a:r>
              <a:rPr lang="fr-FR" b="1" dirty="0" err="1" smtClean="0">
                <a:solidFill>
                  <a:srgbClr val="A72E88"/>
                </a:solidFill>
              </a:rPr>
              <a:t>Associations&amp;Clubs</a:t>
            </a:r>
            <a:endParaRPr lang="fr-FR" b="1" dirty="0">
              <a:solidFill>
                <a:srgbClr val="A72E88"/>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9AA25914-3934-45D6-A376-130907768BF4}"/>
              </a:ext>
            </a:extLst>
          </p:cNvPr>
          <p:cNvSpPr>
            <a:spLocks noGrp="1"/>
          </p:cNvSpPr>
          <p:nvPr>
            <p:ph type="sldNum" sz="quarter" idx="12"/>
          </p:nvPr>
        </p:nvSpPr>
        <p:spPr/>
        <p:txBody>
          <a:bodyPr/>
          <a:lstStyle/>
          <a:p>
            <a:fld id="{9C1A82F2-75C4-42C2-8E93-FEFE8959BC01}" type="slidenum">
              <a:rPr lang="fr-FR" smtClean="0"/>
              <a:pPr/>
              <a:t>30</a:t>
            </a:fld>
            <a:endParaRPr lang="fr-FR"/>
          </a:p>
        </p:txBody>
      </p:sp>
      <p:sp>
        <p:nvSpPr>
          <p:cNvPr id="6" name="Titre 5">
            <a:extLst>
              <a:ext uri="{FF2B5EF4-FFF2-40B4-BE49-F238E27FC236}">
                <a16:creationId xmlns:a16="http://schemas.microsoft.com/office/drawing/2014/main" id="{4B35EEB1-EEF3-4C5F-B2B0-11C7A06D9DA1}"/>
              </a:ext>
            </a:extLst>
          </p:cNvPr>
          <p:cNvSpPr>
            <a:spLocks noGrp="1"/>
          </p:cNvSpPr>
          <p:nvPr>
            <p:ph type="title"/>
          </p:nvPr>
        </p:nvSpPr>
        <p:spPr>
          <a:xfrm>
            <a:off x="453552" y="582454"/>
            <a:ext cx="7985141" cy="273844"/>
          </a:xfrm>
        </p:spPr>
        <p:txBody>
          <a:bodyPr>
            <a:normAutofit/>
          </a:bodyPr>
          <a:lstStyle/>
          <a:p>
            <a:r>
              <a:rPr lang="en-US" dirty="0"/>
              <a:t>E-campus: Access to the DIGITAL resources</a:t>
            </a:r>
          </a:p>
        </p:txBody>
      </p:sp>
      <p:pic>
        <p:nvPicPr>
          <p:cNvPr id="8" name="Picture 2"/>
          <p:cNvPicPr>
            <a:picLocks noChangeAspect="1" noChangeArrowheads="1"/>
          </p:cNvPicPr>
          <p:nvPr/>
        </p:nvPicPr>
        <p:blipFill>
          <a:blip r:embed="rId2" cstate="print"/>
          <a:srcRect t="10919" r="2264" b="5482"/>
          <a:stretch>
            <a:fillRect/>
          </a:stretch>
        </p:blipFill>
        <p:spPr bwMode="auto">
          <a:xfrm>
            <a:off x="1106109" y="979827"/>
            <a:ext cx="6931783" cy="3705741"/>
          </a:xfrm>
          <a:prstGeom prst="rect">
            <a:avLst/>
          </a:prstGeom>
          <a:noFill/>
          <a:ln w="9525">
            <a:noFill/>
            <a:miter lim="800000"/>
            <a:headEnd/>
            <a:tailEnd/>
          </a:ln>
        </p:spPr>
      </p:pic>
      <p:cxnSp>
        <p:nvCxnSpPr>
          <p:cNvPr id="11" name="Connecteur droit avec flèche 10"/>
          <p:cNvCxnSpPr/>
          <p:nvPr/>
        </p:nvCxnSpPr>
        <p:spPr>
          <a:xfrm>
            <a:off x="4177238" y="1485727"/>
            <a:ext cx="904520" cy="253017"/>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5074834" y="1606032"/>
            <a:ext cx="960206" cy="307777"/>
          </a:xfrm>
          <a:prstGeom prst="rect">
            <a:avLst/>
          </a:prstGeom>
          <a:solidFill>
            <a:schemeClr val="accent4">
              <a:lumMod val="20000"/>
              <a:lumOff val="80000"/>
            </a:schemeClr>
          </a:solidFill>
          <a:ln w="28575">
            <a:solidFill>
              <a:schemeClr val="accent4"/>
            </a:solidFill>
          </a:ln>
        </p:spPr>
        <p:txBody>
          <a:bodyPr wrap="square" rtlCol="0">
            <a:spAutoFit/>
          </a:bodyPr>
          <a:lstStyle/>
          <a:p>
            <a:pPr algn="ctr"/>
            <a:r>
              <a:rPr lang="fr-FR" sz="1400" b="1" dirty="0" err="1"/>
              <a:t>Website</a:t>
            </a:r>
            <a:endParaRPr lang="fr-FR" sz="1400" b="1" dirty="0"/>
          </a:p>
        </p:txBody>
      </p:sp>
    </p:spTree>
    <p:extLst>
      <p:ext uri="{BB962C8B-B14F-4D97-AF65-F5344CB8AC3E}">
        <p14:creationId xmlns:p14="http://schemas.microsoft.com/office/powerpoint/2010/main" val="25616477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8304" t="2150" r="17760" b="989"/>
          <a:stretch/>
        </p:blipFill>
        <p:spPr>
          <a:xfrm>
            <a:off x="2082801" y="1134543"/>
            <a:ext cx="4639680" cy="3319048"/>
          </a:xfrm>
          <a:prstGeom prst="rect">
            <a:avLst/>
          </a:prstGeom>
          <a:ln>
            <a:solidFill>
              <a:schemeClr val="bg2"/>
            </a:solidFill>
          </a:ln>
        </p:spPr>
      </p:pic>
      <p:sp>
        <p:nvSpPr>
          <p:cNvPr id="5" name="Espace réservé du numéro de diapositive 4">
            <a:extLst>
              <a:ext uri="{FF2B5EF4-FFF2-40B4-BE49-F238E27FC236}">
                <a16:creationId xmlns:a16="http://schemas.microsoft.com/office/drawing/2014/main" id="{9AA25914-3934-45D6-A376-130907768BF4}"/>
              </a:ext>
            </a:extLst>
          </p:cNvPr>
          <p:cNvSpPr>
            <a:spLocks noGrp="1"/>
          </p:cNvSpPr>
          <p:nvPr>
            <p:ph type="sldNum" sz="quarter" idx="12"/>
          </p:nvPr>
        </p:nvSpPr>
        <p:spPr/>
        <p:txBody>
          <a:bodyPr/>
          <a:lstStyle/>
          <a:p>
            <a:fld id="{9C1A82F2-75C4-42C2-8E93-FEFE8959BC01}" type="slidenum">
              <a:rPr lang="fr-FR" smtClean="0"/>
              <a:pPr/>
              <a:t>31</a:t>
            </a:fld>
            <a:endParaRPr lang="fr-FR"/>
          </a:p>
        </p:txBody>
      </p:sp>
      <p:sp>
        <p:nvSpPr>
          <p:cNvPr id="6" name="Titre 5">
            <a:extLst>
              <a:ext uri="{FF2B5EF4-FFF2-40B4-BE49-F238E27FC236}">
                <a16:creationId xmlns:a16="http://schemas.microsoft.com/office/drawing/2014/main" id="{4B35EEB1-EEF3-4C5F-B2B0-11C7A06D9DA1}"/>
              </a:ext>
            </a:extLst>
          </p:cNvPr>
          <p:cNvSpPr>
            <a:spLocks noGrp="1"/>
          </p:cNvSpPr>
          <p:nvPr>
            <p:ph type="title"/>
          </p:nvPr>
        </p:nvSpPr>
        <p:spPr>
          <a:xfrm>
            <a:off x="453551" y="622378"/>
            <a:ext cx="7985141" cy="273844"/>
          </a:xfrm>
        </p:spPr>
        <p:txBody>
          <a:bodyPr>
            <a:normAutofit/>
          </a:bodyPr>
          <a:lstStyle/>
          <a:p>
            <a:r>
              <a:rPr lang="fr-FR" dirty="0"/>
              <a:t>WEBSITE: https://mediatheque.imtbs-tsp.eu/</a:t>
            </a:r>
          </a:p>
        </p:txBody>
      </p:sp>
      <p:sp>
        <p:nvSpPr>
          <p:cNvPr id="12" name="Accolade ouvrante 11"/>
          <p:cNvSpPr/>
          <p:nvPr/>
        </p:nvSpPr>
        <p:spPr>
          <a:xfrm>
            <a:off x="1938194" y="1773111"/>
            <a:ext cx="253461" cy="2276375"/>
          </a:xfrm>
          <a:prstGeom prst="leftBrace">
            <a:avLst/>
          </a:prstGeom>
          <a:ln w="317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ZoneTexte 12"/>
          <p:cNvSpPr txBox="1"/>
          <p:nvPr/>
        </p:nvSpPr>
        <p:spPr>
          <a:xfrm>
            <a:off x="262393" y="2571088"/>
            <a:ext cx="1487734" cy="523220"/>
          </a:xfrm>
          <a:prstGeom prst="rect">
            <a:avLst/>
          </a:prstGeom>
          <a:noFill/>
        </p:spPr>
        <p:txBody>
          <a:bodyPr wrap="square" rtlCol="0">
            <a:spAutoFit/>
          </a:bodyPr>
          <a:lstStyle/>
          <a:p>
            <a:pPr algn="ctr"/>
            <a:r>
              <a:rPr lang="fr-FR" sz="1400" b="1" dirty="0"/>
              <a:t>Access to the digital </a:t>
            </a:r>
            <a:r>
              <a:rPr lang="fr-FR" sz="1400" b="1" dirty="0" err="1"/>
              <a:t>library</a:t>
            </a:r>
            <a:endParaRPr lang="fr-FR" sz="1400" b="1" dirty="0"/>
          </a:p>
        </p:txBody>
      </p:sp>
      <p:sp>
        <p:nvSpPr>
          <p:cNvPr id="11" name="ZoneTexte 10"/>
          <p:cNvSpPr txBox="1"/>
          <p:nvPr/>
        </p:nvSpPr>
        <p:spPr>
          <a:xfrm>
            <a:off x="7246072" y="1939164"/>
            <a:ext cx="1389045" cy="523220"/>
          </a:xfrm>
          <a:prstGeom prst="rect">
            <a:avLst/>
          </a:prstGeom>
          <a:noFill/>
        </p:spPr>
        <p:txBody>
          <a:bodyPr wrap="square" rtlCol="0">
            <a:spAutoFit/>
          </a:bodyPr>
          <a:lstStyle/>
          <a:p>
            <a:pPr algn="ctr"/>
            <a:r>
              <a:rPr lang="fr-FR" sz="1400" b="1" dirty="0"/>
              <a:t>Access to the </a:t>
            </a:r>
            <a:r>
              <a:rPr lang="fr-FR" sz="1400" b="1" dirty="0" err="1"/>
              <a:t>catalog</a:t>
            </a:r>
            <a:endParaRPr lang="fr-FR" sz="1400" b="1" dirty="0"/>
          </a:p>
        </p:txBody>
      </p:sp>
      <p:cxnSp>
        <p:nvCxnSpPr>
          <p:cNvPr id="14" name="Connecteur droit avec flèche 13"/>
          <p:cNvCxnSpPr/>
          <p:nvPr/>
        </p:nvCxnSpPr>
        <p:spPr>
          <a:xfrm>
            <a:off x="6341552" y="2164573"/>
            <a:ext cx="904520" cy="36201"/>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2583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8D6A460-5DB6-45E9-BE2C-B9AEC5459C7B}"/>
              </a:ext>
            </a:extLst>
          </p:cNvPr>
          <p:cNvSpPr>
            <a:spLocks noGrp="1"/>
          </p:cNvSpPr>
          <p:nvPr>
            <p:ph idx="1"/>
          </p:nvPr>
        </p:nvSpPr>
        <p:spPr>
          <a:xfrm>
            <a:off x="453122" y="1476001"/>
            <a:ext cx="6709678" cy="2773881"/>
          </a:xfrm>
          <a:ln>
            <a:solidFill>
              <a:schemeClr val="accent1"/>
            </a:solidFill>
          </a:ln>
        </p:spPr>
        <p:txBody>
          <a:bodyPr lIns="180000"/>
          <a:lstStyle/>
          <a:p>
            <a:r>
              <a:rPr lang="en-US" sz="1600" dirty="0"/>
              <a:t>Demands, suggestions: </a:t>
            </a:r>
          </a:p>
          <a:p>
            <a:pPr marL="285750" lvl="1" indent="-285750">
              <a:lnSpc>
                <a:spcPct val="100000"/>
              </a:lnSpc>
              <a:buFont typeface="Arial" panose="020B0604020202020204" pitchFamily="34" charset="0"/>
              <a:buChar char="•"/>
            </a:pPr>
            <a:r>
              <a:rPr lang="en-US" sz="1400" dirty="0">
                <a:hlinkClick r:id="rId2"/>
              </a:rPr>
              <a:t>mediatheque@imtbs-tsp.eu</a:t>
            </a:r>
            <a:r>
              <a:rPr lang="en-US" sz="1400" dirty="0"/>
              <a:t> </a:t>
            </a:r>
          </a:p>
          <a:p>
            <a:pPr marL="285750" lvl="1" indent="-285750">
              <a:lnSpc>
                <a:spcPct val="100000"/>
              </a:lnSpc>
              <a:buFont typeface="Arial" panose="020B0604020202020204" pitchFamily="34" charset="0"/>
              <a:buChar char="•"/>
            </a:pPr>
            <a:endParaRPr lang="en-US" sz="1600" dirty="0"/>
          </a:p>
          <a:p>
            <a:r>
              <a:rPr lang="en-US" sz="1600" dirty="0"/>
              <a:t>Follow us : </a:t>
            </a:r>
          </a:p>
          <a:p>
            <a:pPr marL="285750" lvl="1" indent="-285750">
              <a:buFont typeface="Arial" panose="020B0604020202020204" pitchFamily="34" charset="0"/>
              <a:buChar char="•"/>
            </a:pPr>
            <a:r>
              <a:rPr lang="en-US" sz="1400" dirty="0"/>
              <a:t>Newsletter: subscription on our website</a:t>
            </a:r>
          </a:p>
          <a:p>
            <a:pPr marL="285750" lvl="1" indent="-285750">
              <a:buFont typeface="Arial" panose="020B0604020202020204" pitchFamily="34" charset="0"/>
              <a:buChar char="•"/>
            </a:pPr>
            <a:r>
              <a:rPr lang="en-US" sz="1400" dirty="0"/>
              <a:t>Facebook : </a:t>
            </a:r>
            <a:r>
              <a:rPr lang="en-US" sz="1400" dirty="0" err="1">
                <a:hlinkClick r:id="rId3"/>
              </a:rPr>
              <a:t>MediathequeIMTBSTSP</a:t>
            </a:r>
            <a:endParaRPr lang="en-US" sz="1400" dirty="0"/>
          </a:p>
          <a:p>
            <a:pPr marL="285750" lvl="1" indent="-285750">
              <a:buFont typeface="Arial" panose="020B0604020202020204" pitchFamily="34" charset="0"/>
              <a:buChar char="•"/>
            </a:pPr>
            <a:r>
              <a:rPr lang="en-US" sz="1400" dirty="0"/>
              <a:t>Twitter : </a:t>
            </a:r>
            <a:r>
              <a:rPr lang="en-US" sz="1400" dirty="0">
                <a:hlinkClick r:id="rId4"/>
              </a:rPr>
              <a:t>http://twitter.com/media_imtbstsp</a:t>
            </a:r>
            <a:endParaRPr lang="en-US" sz="1400" dirty="0"/>
          </a:p>
        </p:txBody>
      </p:sp>
      <p:sp>
        <p:nvSpPr>
          <p:cNvPr id="5" name="Espace réservé du numéro de diapositive 4">
            <a:extLst>
              <a:ext uri="{FF2B5EF4-FFF2-40B4-BE49-F238E27FC236}">
                <a16:creationId xmlns:a16="http://schemas.microsoft.com/office/drawing/2014/main" id="{CF483647-6A9E-4AA6-97D2-A353D2CDF020}"/>
              </a:ext>
            </a:extLst>
          </p:cNvPr>
          <p:cNvSpPr>
            <a:spLocks noGrp="1"/>
          </p:cNvSpPr>
          <p:nvPr>
            <p:ph type="sldNum" sz="quarter" idx="12"/>
          </p:nvPr>
        </p:nvSpPr>
        <p:spPr/>
        <p:txBody>
          <a:bodyPr/>
          <a:lstStyle/>
          <a:p>
            <a:fld id="{9C1A82F2-75C4-42C2-8E93-FEFE8959BC01}" type="slidenum">
              <a:rPr lang="fr-FR" smtClean="0"/>
              <a:pPr/>
              <a:t>32</a:t>
            </a:fld>
            <a:endParaRPr lang="fr-FR"/>
          </a:p>
        </p:txBody>
      </p:sp>
      <p:sp>
        <p:nvSpPr>
          <p:cNvPr id="6" name="Titre 5">
            <a:extLst>
              <a:ext uri="{FF2B5EF4-FFF2-40B4-BE49-F238E27FC236}">
                <a16:creationId xmlns:a16="http://schemas.microsoft.com/office/drawing/2014/main" id="{4FFCD98A-3868-4456-9686-1AD22E6FCBA9}"/>
              </a:ext>
            </a:extLst>
          </p:cNvPr>
          <p:cNvSpPr>
            <a:spLocks noGrp="1"/>
          </p:cNvSpPr>
          <p:nvPr>
            <p:ph type="title"/>
          </p:nvPr>
        </p:nvSpPr>
        <p:spPr>
          <a:xfrm>
            <a:off x="453552" y="602187"/>
            <a:ext cx="7985141" cy="273844"/>
          </a:xfrm>
        </p:spPr>
        <p:txBody>
          <a:bodyPr/>
          <a:lstStyle/>
          <a:p>
            <a:r>
              <a:rPr lang="fr-FR" dirty="0"/>
              <a:t>CONTACT</a:t>
            </a:r>
          </a:p>
        </p:txBody>
      </p:sp>
      <p:pic>
        <p:nvPicPr>
          <p:cNvPr id="7" name="Image 6" descr="contact-us-1908763_960_720.png"/>
          <p:cNvPicPr>
            <a:picLocks noChangeAspect="1"/>
          </p:cNvPicPr>
          <p:nvPr/>
        </p:nvPicPr>
        <p:blipFill>
          <a:blip r:embed="rId5" cstate="print"/>
          <a:srcRect l="49254" r="24947"/>
          <a:stretch>
            <a:fillRect/>
          </a:stretch>
        </p:blipFill>
        <p:spPr>
          <a:xfrm>
            <a:off x="1938259" y="348343"/>
            <a:ext cx="703877" cy="781531"/>
          </a:xfrm>
          <a:prstGeom prst="rect">
            <a:avLst/>
          </a:prstGeom>
        </p:spPr>
      </p:pic>
      <p:pic>
        <p:nvPicPr>
          <p:cNvPr id="8" name="Image 7" descr="M-média.PNG"/>
          <p:cNvPicPr>
            <a:picLocks noChangeAspect="1"/>
          </p:cNvPicPr>
          <p:nvPr/>
        </p:nvPicPr>
        <p:blipFill>
          <a:blip r:embed="rId6" cstate="print"/>
          <a:stretch>
            <a:fillRect/>
          </a:stretch>
        </p:blipFill>
        <p:spPr>
          <a:xfrm>
            <a:off x="6422375" y="1620368"/>
            <a:ext cx="546587" cy="546587"/>
          </a:xfrm>
          <a:prstGeom prst="rect">
            <a:avLst/>
          </a:prstGeom>
        </p:spPr>
      </p:pic>
    </p:spTree>
    <p:extLst>
      <p:ext uri="{BB962C8B-B14F-4D97-AF65-F5344CB8AC3E}">
        <p14:creationId xmlns:p14="http://schemas.microsoft.com/office/powerpoint/2010/main" val="12976839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a:lstStyle/>
          <a:p>
            <a:endParaRPr lang="fr-FR"/>
          </a:p>
        </p:txBody>
      </p:sp>
      <p:sp>
        <p:nvSpPr>
          <p:cNvPr id="5" name="Rectangle 4"/>
          <p:cNvSpPr/>
          <p:nvPr/>
        </p:nvSpPr>
        <p:spPr>
          <a:xfrm>
            <a:off x="0" y="0"/>
            <a:ext cx="9144000" cy="5143500"/>
          </a:xfrm>
          <a:prstGeom prst="rect">
            <a:avLst/>
          </a:prstGeom>
          <a:solidFill>
            <a:srgbClr val="831F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0" y="0"/>
            <a:ext cx="9144000" cy="5143500"/>
          </a:xfrm>
          <a:prstGeom prst="rect">
            <a:avLst/>
          </a:prstGeom>
          <a:blipFill dpi="0" rotWithShape="1">
            <a:blip r:embed="rId2">
              <a:alphaModFix amt="1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Sous-titre 2"/>
          <p:cNvSpPr txBox="1">
            <a:spLocks/>
          </p:cNvSpPr>
          <p:nvPr/>
        </p:nvSpPr>
        <p:spPr>
          <a:xfrm>
            <a:off x="982920" y="1144693"/>
            <a:ext cx="4171587" cy="1013075"/>
          </a:xfrm>
          <a:prstGeom prst="rect">
            <a:avLst/>
          </a:prstGeom>
        </p:spPr>
        <p:txBody>
          <a:bodyPr vert="horz" lIns="91440" tIns="45720" rIns="91440" bIns="0" rtlCol="0" anchor="b">
            <a:noAutofit/>
          </a:bodyPr>
          <a:lstStyle>
            <a:lvl1pPr marL="0" indent="0" algn="r" defTabSz="617204" rtl="0" eaLnBrk="1" latinLnBrk="0" hangingPunct="1">
              <a:lnSpc>
                <a:spcPct val="90000"/>
              </a:lnSpc>
              <a:spcBef>
                <a:spcPts val="1800"/>
              </a:spcBef>
              <a:buFont typeface="Arial" panose="020B0604020202020204" pitchFamily="34" charset="0"/>
              <a:buNone/>
              <a:defRPr sz="1350" b="0" kern="1200">
                <a:solidFill>
                  <a:schemeClr val="accent1"/>
                </a:solidFill>
                <a:latin typeface="+mn-lt"/>
                <a:ea typeface="+mn-ea"/>
                <a:cs typeface="+mn-cs"/>
              </a:defRPr>
            </a:lvl1pPr>
            <a:lvl2pPr marL="308603" indent="0" algn="ctr" defTabSz="617204" rtl="0" eaLnBrk="1" latinLnBrk="0" hangingPunct="1">
              <a:lnSpc>
                <a:spcPct val="90000"/>
              </a:lnSpc>
              <a:spcBef>
                <a:spcPts val="338"/>
              </a:spcBef>
              <a:buFont typeface="Arial" panose="020B0604020202020204" pitchFamily="34" charset="0"/>
              <a:buNone/>
              <a:defRPr sz="1350" kern="1200">
                <a:solidFill>
                  <a:schemeClr val="tx1"/>
                </a:solidFill>
                <a:latin typeface="+mn-lt"/>
                <a:ea typeface="+mn-ea"/>
                <a:cs typeface="+mn-cs"/>
              </a:defRPr>
            </a:lvl2pPr>
            <a:lvl3pPr marL="617204" indent="0" algn="ctr" defTabSz="617204" rtl="0" eaLnBrk="1" latinLnBrk="0" hangingPunct="1">
              <a:lnSpc>
                <a:spcPct val="90000"/>
              </a:lnSpc>
              <a:spcBef>
                <a:spcPts val="338"/>
              </a:spcBef>
              <a:buFont typeface="Arial" panose="020B0604020202020204" pitchFamily="34" charset="0"/>
              <a:buNone/>
              <a:defRPr sz="1215" kern="1200">
                <a:solidFill>
                  <a:schemeClr val="tx1"/>
                </a:solidFill>
                <a:latin typeface="+mn-lt"/>
                <a:ea typeface="+mn-ea"/>
                <a:cs typeface="+mn-cs"/>
              </a:defRPr>
            </a:lvl3pPr>
            <a:lvl4pPr marL="925807" indent="0" algn="ctr" defTabSz="617204" rtl="0" eaLnBrk="1" latinLnBrk="0" hangingPunct="1">
              <a:lnSpc>
                <a:spcPct val="90000"/>
              </a:lnSpc>
              <a:spcBef>
                <a:spcPts val="338"/>
              </a:spcBef>
              <a:buFont typeface="Arial" panose="020B0604020202020204" pitchFamily="34" charset="0"/>
              <a:buNone/>
              <a:defRPr sz="1080" kern="1200">
                <a:solidFill>
                  <a:schemeClr val="tx1"/>
                </a:solidFill>
                <a:latin typeface="+mn-lt"/>
                <a:ea typeface="+mn-ea"/>
                <a:cs typeface="+mn-cs"/>
              </a:defRPr>
            </a:lvl4pPr>
            <a:lvl5pPr marL="1234409" indent="0" algn="ctr" defTabSz="617204" rtl="0" eaLnBrk="1" latinLnBrk="0" hangingPunct="1">
              <a:lnSpc>
                <a:spcPct val="90000"/>
              </a:lnSpc>
              <a:spcBef>
                <a:spcPts val="338"/>
              </a:spcBef>
              <a:buFont typeface="Arial" panose="020B0604020202020204" pitchFamily="34" charset="0"/>
              <a:buNone/>
              <a:defRPr sz="1080" kern="1200">
                <a:solidFill>
                  <a:schemeClr val="tx1"/>
                </a:solidFill>
                <a:latin typeface="+mn-lt"/>
                <a:ea typeface="+mn-ea"/>
                <a:cs typeface="+mn-cs"/>
              </a:defRPr>
            </a:lvl5pPr>
            <a:lvl6pPr marL="1543012" indent="0" algn="ctr" defTabSz="617204" rtl="0" eaLnBrk="1" latinLnBrk="0" hangingPunct="1">
              <a:lnSpc>
                <a:spcPct val="90000"/>
              </a:lnSpc>
              <a:spcBef>
                <a:spcPts val="338"/>
              </a:spcBef>
              <a:buFont typeface="Arial" panose="020B0604020202020204" pitchFamily="34" charset="0"/>
              <a:buNone/>
              <a:defRPr sz="1080" kern="1200">
                <a:solidFill>
                  <a:schemeClr val="tx1"/>
                </a:solidFill>
                <a:latin typeface="+mn-lt"/>
                <a:ea typeface="+mn-ea"/>
                <a:cs typeface="+mn-cs"/>
              </a:defRPr>
            </a:lvl6pPr>
            <a:lvl7pPr marL="1851614" indent="0" algn="ctr" defTabSz="617204" rtl="0" eaLnBrk="1" latinLnBrk="0" hangingPunct="1">
              <a:lnSpc>
                <a:spcPct val="90000"/>
              </a:lnSpc>
              <a:spcBef>
                <a:spcPts val="338"/>
              </a:spcBef>
              <a:buFont typeface="Arial" panose="020B0604020202020204" pitchFamily="34" charset="0"/>
              <a:buNone/>
              <a:defRPr sz="1080" kern="1200">
                <a:solidFill>
                  <a:schemeClr val="tx1"/>
                </a:solidFill>
                <a:latin typeface="+mn-lt"/>
                <a:ea typeface="+mn-ea"/>
                <a:cs typeface="+mn-cs"/>
              </a:defRPr>
            </a:lvl7pPr>
            <a:lvl8pPr marL="2160216" indent="0" algn="ctr" defTabSz="617204" rtl="0" eaLnBrk="1" latinLnBrk="0" hangingPunct="1">
              <a:lnSpc>
                <a:spcPct val="90000"/>
              </a:lnSpc>
              <a:spcBef>
                <a:spcPts val="338"/>
              </a:spcBef>
              <a:buFont typeface="Arial" panose="020B0604020202020204" pitchFamily="34" charset="0"/>
              <a:buNone/>
              <a:defRPr sz="1080" kern="1200">
                <a:solidFill>
                  <a:schemeClr val="tx1"/>
                </a:solidFill>
                <a:latin typeface="+mn-lt"/>
                <a:ea typeface="+mn-ea"/>
                <a:cs typeface="+mn-cs"/>
              </a:defRPr>
            </a:lvl8pPr>
            <a:lvl9pPr marL="2468819" indent="0" algn="ctr" defTabSz="617204" rtl="0" eaLnBrk="1" latinLnBrk="0" hangingPunct="1">
              <a:lnSpc>
                <a:spcPct val="90000"/>
              </a:lnSpc>
              <a:spcBef>
                <a:spcPts val="338"/>
              </a:spcBef>
              <a:buFont typeface="Arial" panose="020B0604020202020204" pitchFamily="34" charset="0"/>
              <a:buNone/>
              <a:defRPr sz="1080" kern="1200">
                <a:solidFill>
                  <a:schemeClr val="tx1"/>
                </a:solidFill>
                <a:latin typeface="+mn-lt"/>
                <a:ea typeface="+mn-ea"/>
                <a:cs typeface="+mn-cs"/>
              </a:defRPr>
            </a:lvl9pPr>
          </a:lstStyle>
          <a:p>
            <a:pPr algn="l"/>
            <a:r>
              <a:rPr lang="fr-FR" sz="3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 to meet everyone !</a:t>
            </a:r>
            <a:endParaRPr lang="fr-FR"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ZoneTexte 6"/>
          <p:cNvSpPr txBox="1"/>
          <p:nvPr/>
        </p:nvSpPr>
        <p:spPr>
          <a:xfrm>
            <a:off x="982920" y="2571431"/>
            <a:ext cx="5235589" cy="1323439"/>
          </a:xfrm>
          <a:prstGeom prst="rect">
            <a:avLst/>
          </a:prstGeom>
          <a:noFill/>
        </p:spPr>
        <p:txBody>
          <a:bodyPr wrap="square" rtlCol="0">
            <a:spAutoFit/>
          </a:bodyPr>
          <a:lstStyle/>
          <a:p>
            <a:r>
              <a:rPr lang="en-US" sz="2000" b="1" i="1" dirty="0">
                <a:solidFill>
                  <a:schemeClr val="bg1"/>
                </a:solidFill>
                <a:effectLst>
                  <a:outerShdw blurRad="38100" dist="38100" dir="2700000" algn="tl">
                    <a:srgbClr val="000000">
                      <a:alpha val="43137"/>
                    </a:srgbClr>
                  </a:outerShdw>
                </a:effectLst>
              </a:rPr>
              <a:t>Icebreaker activity</a:t>
            </a:r>
          </a:p>
          <a:p>
            <a:endParaRPr lang="en-US" sz="2000" b="1" i="1" dirty="0">
              <a:solidFill>
                <a:schemeClr val="bg1"/>
              </a:solidFill>
              <a:effectLst>
                <a:outerShdw blurRad="38100" dist="38100" dir="2700000" algn="tl">
                  <a:srgbClr val="000000">
                    <a:alpha val="43137"/>
                  </a:srgbClr>
                </a:outerShdw>
              </a:effectLst>
            </a:endParaRPr>
          </a:p>
          <a:p>
            <a:r>
              <a:rPr lang="en-US" sz="2000" b="1" i="1" dirty="0" smtClean="0">
                <a:solidFill>
                  <a:schemeClr val="bg1"/>
                </a:solidFill>
                <a:effectLst>
                  <a:outerShdw blurRad="38100" dist="38100" dir="2700000" algn="tl">
                    <a:srgbClr val="000000">
                      <a:alpha val="43137"/>
                    </a:srgbClr>
                  </a:outerShdw>
                </a:effectLst>
              </a:rPr>
              <a:t>Complete your Human Bingo by finding the corresponding classmates</a:t>
            </a:r>
            <a:endParaRPr lang="fr-FR" sz="2000" b="1" i="1" dirty="0">
              <a:solidFill>
                <a:schemeClr val="bg1"/>
              </a:solidFill>
              <a:effectLst>
                <a:outerShdw blurRad="38100" dist="38100" dir="2700000" algn="tl">
                  <a:srgbClr val="000000">
                    <a:alpha val="43137"/>
                  </a:srgbClr>
                </a:outerShdw>
              </a:effectLst>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2529" y="1144693"/>
            <a:ext cx="2852077" cy="2852077"/>
          </a:xfrm>
          <a:prstGeom prst="rect">
            <a:avLst/>
          </a:prstGeom>
        </p:spPr>
      </p:pic>
    </p:spTree>
    <p:extLst>
      <p:ext uri="{BB962C8B-B14F-4D97-AF65-F5344CB8AC3E}">
        <p14:creationId xmlns:p14="http://schemas.microsoft.com/office/powerpoint/2010/main" val="16949918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395"/>
        <p:cNvGrpSpPr/>
        <p:nvPr/>
      </p:nvGrpSpPr>
      <p:grpSpPr>
        <a:xfrm>
          <a:off x="0" y="0"/>
          <a:ext cx="0" cy="0"/>
          <a:chOff x="0" y="0"/>
          <a:chExt cx="0" cy="0"/>
        </a:xfrm>
      </p:grpSpPr>
      <p:sp>
        <p:nvSpPr>
          <p:cNvPr id="396" name="Google Shape;396;p4"/>
          <p:cNvSpPr txBox="1">
            <a:spLocks noGrp="1"/>
          </p:cNvSpPr>
          <p:nvPr>
            <p:ph type="title"/>
          </p:nvPr>
        </p:nvSpPr>
        <p:spPr>
          <a:prstGeom prst="rect">
            <a:avLst/>
          </a:prstGeom>
          <a:noFill/>
          <a:ln>
            <a:noFill/>
          </a:ln>
        </p:spPr>
        <p:txBody>
          <a:bodyPr spcFirstLastPara="1" wrap="square" lIns="91425" tIns="0" rIns="91425" bIns="0" anchor="t" anchorCtr="0">
            <a:noAutofit/>
          </a:bodyPr>
          <a:lstStyle/>
          <a:p>
            <a:pPr marL="0" lvl="0" indent="0" algn="l" rtl="0">
              <a:lnSpc>
                <a:spcPct val="85000"/>
              </a:lnSpc>
              <a:spcBef>
                <a:spcPts val="0"/>
              </a:spcBef>
              <a:spcAft>
                <a:spcPts val="0"/>
              </a:spcAft>
              <a:buClr>
                <a:schemeClr val="lt1"/>
              </a:buClr>
              <a:buSzPts val="3000"/>
              <a:buFont typeface="Arial"/>
              <a:buNone/>
            </a:pPr>
            <a:endParaRPr/>
          </a:p>
        </p:txBody>
      </p:sp>
      <p:sp>
        <p:nvSpPr>
          <p:cNvPr id="398" name="Google Shape;398;p4"/>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6D74D6DF-E527-47AB-9C29-9E680819A221}" type="datetime1">
              <a:rPr lang="fr-FR" smtClean="0"/>
              <a:t>02/09/2024</a:t>
            </a:fld>
            <a:endParaRPr dirty="0"/>
          </a:p>
        </p:txBody>
      </p:sp>
      <p:sp>
        <p:nvSpPr>
          <p:cNvPr id="399" name="Google Shape;399;p4"/>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Institut Mines-Télécom Business School</a:t>
            </a:r>
            <a:endParaRPr/>
          </a:p>
        </p:txBody>
      </p:sp>
      <p:sp>
        <p:nvSpPr>
          <p:cNvPr id="400" name="Google Shape;400;p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34</a:t>
            </a:fld>
            <a:endParaRPr/>
          </a:p>
        </p:txBody>
      </p:sp>
      <p:sp>
        <p:nvSpPr>
          <p:cNvPr id="397" name="Google Shape;397;p4"/>
          <p:cNvSpPr txBox="1">
            <a:spLocks noGrp="1"/>
          </p:cNvSpPr>
          <p:nvPr>
            <p:ph type="body" idx="1"/>
          </p:nvPr>
        </p:nvSpPr>
        <p:spPr>
          <a:prstGeom prst="rect">
            <a:avLst/>
          </a:prstGeom>
          <a:noFill/>
          <a:ln>
            <a:noFill/>
          </a:ln>
        </p:spPr>
        <p:txBody>
          <a:bodyPr spcFirstLastPara="1" wrap="square" lIns="91425" tIns="0" rIns="91425" bIns="0" anchor="ctr" anchorCtr="0">
            <a:noAutofit/>
          </a:bodyPr>
          <a:lstStyle/>
          <a:p>
            <a:pPr marL="0" lvl="0" indent="0" algn="l" rtl="0">
              <a:lnSpc>
                <a:spcPct val="100000"/>
              </a:lnSpc>
              <a:spcBef>
                <a:spcPts val="0"/>
              </a:spcBef>
              <a:spcAft>
                <a:spcPts val="0"/>
              </a:spcAft>
              <a:buClr>
                <a:schemeClr val="lt1"/>
              </a:buClr>
              <a:buSzPts val="6700"/>
              <a:buNone/>
            </a:pPr>
            <a:r>
              <a:rPr lang="fr-FR" dirty="0"/>
              <a:t>01</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436"/>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BB3D2CEC-B725-D5F2-40C3-F707D4A9672D}"/>
              </a:ext>
            </a:extLst>
          </p:cNvPr>
          <p:cNvSpPr>
            <a:spLocks noGrp="1"/>
          </p:cNvSpPr>
          <p:nvPr>
            <p:ph type="body" idx="1"/>
          </p:nvPr>
        </p:nvSpPr>
        <p:spPr/>
        <p:txBody>
          <a:bodyPr/>
          <a:lstStyle/>
          <a:p>
            <a:endParaRPr lang="fr-FR"/>
          </a:p>
        </p:txBody>
      </p:sp>
      <p:sp>
        <p:nvSpPr>
          <p:cNvPr id="438" name="Google Shape;438;p8"/>
          <p:cNvSpPr txBox="1">
            <a:spLocks noGrp="1"/>
          </p:cNvSpPr>
          <p:nvPr>
            <p:ph type="dt" idx="10"/>
          </p:nvPr>
        </p:nvSpPr>
        <p:spPr>
          <a:noFill/>
          <a:ln>
            <a:noFill/>
          </a:ln>
        </p:spPr>
        <p:txBody>
          <a:bodyPr spcFirstLastPara="1" wrap="square" lIns="91425" tIns="45700" rIns="91425" bIns="45700" anchor="ctr" anchorCtr="0">
            <a:noAutofit/>
          </a:bodyPr>
          <a:lstStyle/>
          <a:p>
            <a:pPr lvl="0"/>
            <a:fld id="{975AE564-3581-4EE2-9873-4229471B20F5}" type="datetime1">
              <a:rPr lang="fr-FR" smtClean="0"/>
              <a:t>02/09/2024</a:t>
            </a:fld>
            <a:endParaRPr lang="fr-FR"/>
          </a:p>
        </p:txBody>
      </p:sp>
      <p:sp>
        <p:nvSpPr>
          <p:cNvPr id="439" name="Google Shape;439;p8"/>
          <p:cNvSpPr txBox="1">
            <a:spLocks noGrp="1"/>
          </p:cNvSpPr>
          <p:nvPr>
            <p:ph type="ftr" idx="11"/>
          </p:nvPr>
        </p:nvSpPr>
        <p:spPr>
          <a:noFill/>
          <a:ln>
            <a:noFill/>
          </a:ln>
        </p:spPr>
        <p:txBody>
          <a:bodyPr spcFirstLastPara="1" wrap="square" lIns="91425" tIns="45700" rIns="91425" bIns="45700" anchor="ctr" anchorCtr="0">
            <a:noAutofit/>
          </a:bodyPr>
          <a:lstStyle/>
          <a:p>
            <a:pPr lvl="0"/>
            <a:r>
              <a:rPr lang="fr-FR"/>
              <a:t>Institut Mines-Télécom Business School</a:t>
            </a:r>
          </a:p>
        </p:txBody>
      </p:sp>
      <p:sp>
        <p:nvSpPr>
          <p:cNvPr id="440" name="Google Shape;440;p8"/>
          <p:cNvSpPr txBox="1">
            <a:spLocks noGrp="1"/>
          </p:cNvSpPr>
          <p:nvPr>
            <p:ph type="sldNum" idx="12"/>
          </p:nvPr>
        </p:nvSpPr>
        <p:spPr>
          <a:noFill/>
          <a:ln>
            <a:noFill/>
          </a:ln>
        </p:spPr>
        <p:txBody>
          <a:bodyPr spcFirstLastPara="1" wrap="square" lIns="91425" tIns="45700" rIns="91425" bIns="45700" anchor="ctr" anchorCtr="0">
            <a:noAutofit/>
          </a:bodyPr>
          <a:lstStyle/>
          <a:p>
            <a:pPr lvl="0"/>
            <a:fld id="{00000000-1234-1234-1234-123412341234}" type="slidenum">
              <a:rPr lang="fr-FR"/>
              <a:pPr lvl="0"/>
              <a:t>35</a:t>
            </a:fld>
            <a:endParaRPr lang="fr-FR"/>
          </a:p>
        </p:txBody>
      </p:sp>
      <p:sp>
        <p:nvSpPr>
          <p:cNvPr id="441" name="Google Shape;441;p8"/>
          <p:cNvSpPr txBox="1">
            <a:spLocks noGrp="1"/>
          </p:cNvSpPr>
          <p:nvPr>
            <p:ph type="title"/>
          </p:nvPr>
        </p:nvSpPr>
        <p:spPr>
          <a:noFill/>
          <a:ln>
            <a:noFill/>
          </a:ln>
        </p:spPr>
        <p:txBody>
          <a:bodyPr spcFirstLastPara="1" wrap="square" lIns="91425" tIns="0" rIns="91425" bIns="0" anchor="ctr" anchorCtr="0">
            <a:normAutofit/>
          </a:bodyPr>
          <a:lstStyle/>
          <a:p>
            <a:pPr lvl="0"/>
            <a:r>
              <a:rPr lang="fr-FR"/>
              <a:t>DISPOSITION TITRE ET CONTENU + EXERGUE</a:t>
            </a:r>
          </a:p>
        </p:txBody>
      </p:sp>
      <p:sp>
        <p:nvSpPr>
          <p:cNvPr id="8" name="Espace réservé du texte 7">
            <a:extLst>
              <a:ext uri="{FF2B5EF4-FFF2-40B4-BE49-F238E27FC236}">
                <a16:creationId xmlns:a16="http://schemas.microsoft.com/office/drawing/2014/main" id="{F80248FE-4F62-DE90-0D16-C56DA9D8B86D}"/>
              </a:ext>
            </a:extLst>
          </p:cNvPr>
          <p:cNvSpPr>
            <a:spLocks noGrp="1"/>
          </p:cNvSpPr>
          <p:nvPr>
            <p:ph type="body" idx="2"/>
          </p:nvPr>
        </p:nvSpPr>
        <p:spPr/>
        <p:txBody>
          <a:bodyPr/>
          <a:lstStyle/>
          <a:p>
            <a:endParaRPr lang="fr-FR"/>
          </a:p>
        </p:txBody>
      </p:sp>
      <p:sp>
        <p:nvSpPr>
          <p:cNvPr id="9" name="Espace réservé du texte 8">
            <a:extLst>
              <a:ext uri="{FF2B5EF4-FFF2-40B4-BE49-F238E27FC236}">
                <a16:creationId xmlns:a16="http://schemas.microsoft.com/office/drawing/2014/main" id="{773AB470-6CED-215C-9AC9-E4B0BB557724}"/>
              </a:ext>
            </a:extLst>
          </p:cNvPr>
          <p:cNvSpPr>
            <a:spLocks noGrp="1"/>
          </p:cNvSpPr>
          <p:nvPr>
            <p:ph type="body" idx="3"/>
          </p:nvPr>
        </p:nvSpPr>
        <p:spPr/>
        <p:txBody>
          <a:bodyPr/>
          <a:lstStyle/>
          <a:p>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447"/>
        <p:cNvGrpSpPr/>
        <p:nvPr/>
      </p:nvGrpSpPr>
      <p:grpSpPr>
        <a:xfrm>
          <a:off x="0" y="0"/>
          <a:ext cx="0" cy="0"/>
          <a:chOff x="0" y="0"/>
          <a:chExt cx="0" cy="0"/>
        </a:xfrm>
      </p:grpSpPr>
      <p:sp>
        <p:nvSpPr>
          <p:cNvPr id="448" name="Google Shape;448;p9"/>
          <p:cNvSpPr>
            <a:spLocks noGrp="1"/>
          </p:cNvSpPr>
          <p:nvPr>
            <p:ph type="pic" idx="2"/>
          </p:nvPr>
        </p:nvSpPr>
        <p:spPr>
          <a:prstGeom prst="rect">
            <a:avLst/>
          </a:prstGeom>
          <a:solidFill>
            <a:srgbClr val="D0CECE"/>
          </a:solidFill>
          <a:ln>
            <a:noFill/>
          </a:ln>
        </p:spPr>
        <p:txBody>
          <a:bodyPr spcFirstLastPara="1" wrap="square" lIns="91425" tIns="45700" rIns="91425" bIns="45700" anchor="ctr" anchorCtr="0">
            <a:noAutofit/>
          </a:bodyPr>
          <a:lstStyle/>
          <a:p>
            <a:endParaRPr lang="fr-FR"/>
          </a:p>
        </p:txBody>
      </p:sp>
      <p:sp>
        <p:nvSpPr>
          <p:cNvPr id="449" name="Google Shape;449;p9"/>
          <p:cNvSpPr txBox="1">
            <a:spLocks noGrp="1"/>
          </p:cNvSpPr>
          <p:nvPr>
            <p:ph type="body" idx="1"/>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1400"/>
              <a:buNone/>
            </a:pPr>
            <a:endParaRPr/>
          </a:p>
        </p:txBody>
      </p:sp>
      <p:sp>
        <p:nvSpPr>
          <p:cNvPr id="450" name="Google Shape;450;p9"/>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6FB7F4A8-3FE7-4CBC-AD56-2479547D27E0}" type="datetime1">
              <a:rPr lang="fr-FR" smtClean="0"/>
              <a:t>02/09/2024</a:t>
            </a:fld>
            <a:endParaRPr dirty="0"/>
          </a:p>
        </p:txBody>
      </p:sp>
      <p:sp>
        <p:nvSpPr>
          <p:cNvPr id="451" name="Google Shape;451;p9"/>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Institut Mines-Télécom Business School</a:t>
            </a:r>
            <a:endParaRPr/>
          </a:p>
        </p:txBody>
      </p:sp>
      <p:sp>
        <p:nvSpPr>
          <p:cNvPr id="452" name="Google Shape;452;p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36</a:t>
            </a:fld>
            <a:endParaRPr/>
          </a:p>
        </p:txBody>
      </p:sp>
      <p:sp>
        <p:nvSpPr>
          <p:cNvPr id="453" name="Google Shape;453;p9"/>
          <p:cNvSpPr txBox="1">
            <a:spLocks noGrp="1"/>
          </p:cNvSpPr>
          <p:nvPr>
            <p:ph type="title"/>
          </p:nvPr>
        </p:nvSpPr>
        <p:spPr>
          <a:prstGeom prst="rect">
            <a:avLst/>
          </a:prstGeom>
          <a:noFill/>
          <a:ln>
            <a:noFill/>
          </a:ln>
        </p:spPr>
        <p:txBody>
          <a:bodyPr spcFirstLastPara="1" wrap="square" lIns="91425" tIns="0" rIns="91425" bIns="0" anchor="ctr" anchorCtr="0">
            <a:normAutofit/>
          </a:bodyPr>
          <a:lstStyle/>
          <a:p>
            <a:pPr marL="0" lvl="0" indent="0" algn="l" rtl="0">
              <a:lnSpc>
                <a:spcPct val="85000"/>
              </a:lnSpc>
              <a:spcBef>
                <a:spcPts val="0"/>
              </a:spcBef>
              <a:spcAft>
                <a:spcPts val="0"/>
              </a:spcAft>
              <a:buClr>
                <a:schemeClr val="accent1"/>
              </a:buClr>
              <a:buSzPts val="2000"/>
              <a:buFont typeface="Arial"/>
              <a:buNone/>
            </a:pPr>
            <a:r>
              <a:rPr lang="fr-FR"/>
              <a:t>DISPOSITION TITRE ET CONTENU + IMAGE</a:t>
            </a:r>
            <a:endParaRPr/>
          </a:p>
        </p:txBody>
      </p:sp>
      <p:sp>
        <p:nvSpPr>
          <p:cNvPr id="454" name="Google Shape;454;p9"/>
          <p:cNvSpPr txBox="1">
            <a:spLocks noGrp="1"/>
          </p:cNvSpPr>
          <p:nvPr>
            <p:ph type="body" idx="3"/>
          </p:nvPr>
        </p:nvSpPr>
        <p:spPr>
          <a:prstGeom prst="rect">
            <a:avLst/>
          </a:prstGeom>
          <a:noFill/>
          <a:ln>
            <a:noFill/>
          </a:ln>
        </p:spPr>
        <p:txBody>
          <a:bodyPr spcFirstLastPara="1" wrap="square" lIns="91425" tIns="0" rIns="91425" bIns="45700" anchor="t" anchorCtr="0">
            <a:normAutofit/>
          </a:bodyPr>
          <a:lstStyle/>
          <a:p>
            <a:pPr marL="0" lvl="0" indent="0" algn="l" rtl="0">
              <a:lnSpc>
                <a:spcPct val="85000"/>
              </a:lnSpc>
              <a:spcBef>
                <a:spcPts val="0"/>
              </a:spcBef>
              <a:spcAft>
                <a:spcPts val="0"/>
              </a:spcAft>
              <a:buClr>
                <a:schemeClr val="dk1"/>
              </a:buClr>
              <a:buSzPts val="1800"/>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479"/>
        <p:cNvGrpSpPr/>
        <p:nvPr/>
      </p:nvGrpSpPr>
      <p:grpSpPr>
        <a:xfrm>
          <a:off x="0" y="0"/>
          <a:ext cx="0" cy="0"/>
          <a:chOff x="0" y="0"/>
          <a:chExt cx="0" cy="0"/>
        </a:xfrm>
      </p:grpSpPr>
      <p:sp>
        <p:nvSpPr>
          <p:cNvPr id="480" name="Google Shape;480;p12"/>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1400"/>
              <a:buNone/>
            </a:pPr>
            <a:endParaRPr/>
          </a:p>
        </p:txBody>
      </p:sp>
      <p:sp>
        <p:nvSpPr>
          <p:cNvPr id="481" name="Google Shape;481;p12"/>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7F6062F8-285C-4411-887F-B3A6B929A267}" type="datetime1">
              <a:rPr lang="fr-FR" smtClean="0"/>
              <a:t>02/09/2024</a:t>
            </a:fld>
            <a:endParaRPr/>
          </a:p>
        </p:txBody>
      </p:sp>
      <p:sp>
        <p:nvSpPr>
          <p:cNvPr id="482" name="Google Shape;482;p12"/>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Institut Mines-Télécom Business School</a:t>
            </a:r>
            <a:endParaRPr/>
          </a:p>
        </p:txBody>
      </p:sp>
      <p:sp>
        <p:nvSpPr>
          <p:cNvPr id="483" name="Google Shape;483;p1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37</a:t>
            </a:fld>
            <a:endParaRPr/>
          </a:p>
        </p:txBody>
      </p:sp>
      <p:sp>
        <p:nvSpPr>
          <p:cNvPr id="484" name="Google Shape;484;p12"/>
          <p:cNvSpPr txBox="1">
            <a:spLocks noGrp="1"/>
          </p:cNvSpPr>
          <p:nvPr>
            <p:ph type="title"/>
          </p:nvPr>
        </p:nvSpPr>
        <p:spPr>
          <a:prstGeom prst="rect">
            <a:avLst/>
          </a:prstGeom>
          <a:noFill/>
          <a:ln>
            <a:noFill/>
          </a:ln>
        </p:spPr>
        <p:txBody>
          <a:bodyPr spcFirstLastPara="1" wrap="square" lIns="91425" tIns="0" rIns="91425" bIns="0" anchor="ctr" anchorCtr="0">
            <a:normAutofit/>
          </a:bodyPr>
          <a:lstStyle/>
          <a:p>
            <a:pPr marL="0" lvl="0" indent="0" algn="l" rtl="0">
              <a:lnSpc>
                <a:spcPct val="85000"/>
              </a:lnSpc>
              <a:spcBef>
                <a:spcPts val="0"/>
              </a:spcBef>
              <a:spcAft>
                <a:spcPts val="0"/>
              </a:spcAft>
              <a:buClr>
                <a:schemeClr val="accent1"/>
              </a:buClr>
              <a:buSzPts val="2000"/>
              <a:buFont typeface="Arial"/>
              <a:buNone/>
            </a:pPr>
            <a:r>
              <a:rPr lang="fr-FR"/>
              <a:t>DISPOSITION TITRE ET 2 CONTENUS</a:t>
            </a:r>
            <a:endParaRPr/>
          </a:p>
        </p:txBody>
      </p:sp>
      <p:sp>
        <p:nvSpPr>
          <p:cNvPr id="485" name="Google Shape;485;p12"/>
          <p:cNvSpPr txBox="1">
            <a:spLocks noGrp="1"/>
          </p:cNvSpPr>
          <p:nvPr>
            <p:ph type="body" idx="2"/>
          </p:nvPr>
        </p:nvSpPr>
        <p:spPr>
          <a:prstGeom prst="rect">
            <a:avLst/>
          </a:prstGeom>
          <a:noFill/>
          <a:ln>
            <a:noFill/>
          </a:ln>
        </p:spPr>
        <p:txBody>
          <a:bodyPr spcFirstLastPara="1" wrap="square" lIns="91425" tIns="0" rIns="91425" bIns="45700" anchor="t" anchorCtr="0">
            <a:normAutofit/>
          </a:bodyPr>
          <a:lstStyle/>
          <a:p>
            <a:pPr marL="0" lvl="0" indent="0" algn="l" rtl="0">
              <a:lnSpc>
                <a:spcPct val="85000"/>
              </a:lnSpc>
              <a:spcBef>
                <a:spcPts val="0"/>
              </a:spcBef>
              <a:spcAft>
                <a:spcPts val="0"/>
              </a:spcAft>
              <a:buClr>
                <a:schemeClr val="dk1"/>
              </a:buClr>
              <a:buSzPts val="1800"/>
              <a:buNone/>
            </a:pPr>
            <a:endParaRPr/>
          </a:p>
        </p:txBody>
      </p:sp>
      <p:sp>
        <p:nvSpPr>
          <p:cNvPr id="486" name="Google Shape;486;p12"/>
          <p:cNvSpPr txBox="1">
            <a:spLocks noGrp="1"/>
          </p:cNvSpPr>
          <p:nvPr>
            <p:ph type="body" idx="3"/>
          </p:nvPr>
        </p:nvSpPr>
        <p:spPr>
          <a:xfrm>
            <a:off x="4859788" y="2148066"/>
            <a:ext cx="3600000" cy="261919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1400"/>
              <a:buNone/>
            </a:pPr>
            <a:endParaRPr/>
          </a:p>
        </p:txBody>
      </p:sp>
    </p:spTree>
    <p:extLst>
      <p:ext uri="{BB962C8B-B14F-4D97-AF65-F5344CB8AC3E}">
        <p14:creationId xmlns:p14="http://schemas.microsoft.com/office/powerpoint/2010/main" val="3494357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4A87636D-B8D7-C11F-BED4-64A94409451B}"/>
              </a:ext>
            </a:extLst>
          </p:cNvPr>
          <p:cNvSpPr>
            <a:spLocks noGrp="1"/>
          </p:cNvSpPr>
          <p:nvPr>
            <p:ph type="dt" idx="10"/>
          </p:nvPr>
        </p:nvSpPr>
        <p:spPr/>
        <p:txBody>
          <a:bodyPr/>
          <a:lstStyle/>
          <a:p>
            <a:fld id="{687444FD-0404-4874-AFDE-FD8DB62B70BE}" type="datetime1">
              <a:rPr lang="fr-FR" smtClean="0"/>
              <a:t>02/09/2024</a:t>
            </a:fld>
            <a:endParaRPr lang="fr-FR"/>
          </a:p>
        </p:txBody>
      </p:sp>
      <p:sp>
        <p:nvSpPr>
          <p:cNvPr id="4" name="Espace réservé du pied de page 3">
            <a:extLst>
              <a:ext uri="{FF2B5EF4-FFF2-40B4-BE49-F238E27FC236}">
                <a16:creationId xmlns:a16="http://schemas.microsoft.com/office/drawing/2014/main" id="{42277DF6-FFFF-664D-37CF-08C59E4929F4}"/>
              </a:ext>
            </a:extLst>
          </p:cNvPr>
          <p:cNvSpPr>
            <a:spLocks noGrp="1"/>
          </p:cNvSpPr>
          <p:nvPr>
            <p:ph type="ftr" idx="11"/>
          </p:nvPr>
        </p:nvSpPr>
        <p:spPr/>
        <p:txBody>
          <a:bodyPr/>
          <a:lstStyle/>
          <a:p>
            <a:r>
              <a:rPr lang="fr-FR"/>
              <a:t>Institut Mines-Télécom Business School</a:t>
            </a:r>
          </a:p>
        </p:txBody>
      </p:sp>
      <p:sp>
        <p:nvSpPr>
          <p:cNvPr id="5" name="Espace réservé du numéro de diapositive 4">
            <a:extLst>
              <a:ext uri="{FF2B5EF4-FFF2-40B4-BE49-F238E27FC236}">
                <a16:creationId xmlns:a16="http://schemas.microsoft.com/office/drawing/2014/main" id="{4B087C83-4709-D62A-0C35-602A7E4DE1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38</a:t>
            </a:fld>
            <a:endParaRPr lang="fr-FR"/>
          </a:p>
        </p:txBody>
      </p:sp>
      <p:sp>
        <p:nvSpPr>
          <p:cNvPr id="9" name="Titre 8">
            <a:extLst>
              <a:ext uri="{FF2B5EF4-FFF2-40B4-BE49-F238E27FC236}">
                <a16:creationId xmlns:a16="http://schemas.microsoft.com/office/drawing/2014/main" id="{AA1F0D29-11FC-FCF7-6403-1362F5F7043E}"/>
              </a:ext>
            </a:extLst>
          </p:cNvPr>
          <p:cNvSpPr>
            <a:spLocks noGrp="1"/>
          </p:cNvSpPr>
          <p:nvPr>
            <p:ph type="title"/>
          </p:nvPr>
        </p:nvSpPr>
        <p:spPr/>
        <p:txBody>
          <a:bodyPr/>
          <a:lstStyle/>
          <a:p>
            <a:endParaRPr lang="fr-FR"/>
          </a:p>
        </p:txBody>
      </p:sp>
      <p:sp>
        <p:nvSpPr>
          <p:cNvPr id="10" name="Espace réservé du texte 9">
            <a:extLst>
              <a:ext uri="{FF2B5EF4-FFF2-40B4-BE49-F238E27FC236}">
                <a16:creationId xmlns:a16="http://schemas.microsoft.com/office/drawing/2014/main" id="{F05EA4BB-A6CC-0B9C-0F82-CF0C7BC37FD8}"/>
              </a:ext>
            </a:extLst>
          </p:cNvPr>
          <p:cNvSpPr>
            <a:spLocks noGrp="1"/>
          </p:cNvSpPr>
          <p:nvPr>
            <p:ph type="body" idx="1"/>
          </p:nvPr>
        </p:nvSpPr>
        <p:spPr/>
        <p:txBody>
          <a:bodyPr/>
          <a:lstStyle/>
          <a:p>
            <a:endParaRPr lang="fr-FR"/>
          </a:p>
        </p:txBody>
      </p:sp>
      <p:graphicFrame>
        <p:nvGraphicFramePr>
          <p:cNvPr id="2" name="Tableau 1">
            <a:extLst>
              <a:ext uri="{FF2B5EF4-FFF2-40B4-BE49-F238E27FC236}">
                <a16:creationId xmlns:a16="http://schemas.microsoft.com/office/drawing/2014/main" id="{AF8FF429-3012-F222-CA7C-439B612B0EE6}"/>
              </a:ext>
            </a:extLst>
          </p:cNvPr>
          <p:cNvGraphicFramePr>
            <a:graphicFrameLocks noGrp="1"/>
          </p:cNvGraphicFramePr>
          <p:nvPr>
            <p:extLst>
              <p:ext uri="{D42A27DB-BD31-4B8C-83A1-F6EECF244321}">
                <p14:modId xmlns:p14="http://schemas.microsoft.com/office/powerpoint/2010/main" val="1724969046"/>
              </p:ext>
            </p:extLst>
          </p:nvPr>
        </p:nvGraphicFramePr>
        <p:xfrm>
          <a:off x="432507" y="1591135"/>
          <a:ext cx="7985125" cy="2526736"/>
        </p:xfrm>
        <a:graphic>
          <a:graphicData uri="http://schemas.openxmlformats.org/drawingml/2006/table">
            <a:tbl>
              <a:tblPr firstRow="1" bandRow="1">
                <a:tableStyleId>{5C22544A-7EE6-4342-B048-85BDC9FD1C3A}</a:tableStyleId>
              </a:tblPr>
              <a:tblGrid>
                <a:gridCol w="1597025">
                  <a:extLst>
                    <a:ext uri="{9D8B030D-6E8A-4147-A177-3AD203B41FA5}">
                      <a16:colId xmlns:a16="http://schemas.microsoft.com/office/drawing/2014/main" val="3450858848"/>
                    </a:ext>
                  </a:extLst>
                </a:gridCol>
                <a:gridCol w="1597025">
                  <a:extLst>
                    <a:ext uri="{9D8B030D-6E8A-4147-A177-3AD203B41FA5}">
                      <a16:colId xmlns:a16="http://schemas.microsoft.com/office/drawing/2014/main" val="3403023393"/>
                    </a:ext>
                  </a:extLst>
                </a:gridCol>
                <a:gridCol w="1597025">
                  <a:extLst>
                    <a:ext uri="{9D8B030D-6E8A-4147-A177-3AD203B41FA5}">
                      <a16:colId xmlns:a16="http://schemas.microsoft.com/office/drawing/2014/main" val="1123491411"/>
                    </a:ext>
                  </a:extLst>
                </a:gridCol>
                <a:gridCol w="1597025">
                  <a:extLst>
                    <a:ext uri="{9D8B030D-6E8A-4147-A177-3AD203B41FA5}">
                      <a16:colId xmlns:a16="http://schemas.microsoft.com/office/drawing/2014/main" val="2988703304"/>
                    </a:ext>
                  </a:extLst>
                </a:gridCol>
                <a:gridCol w="1597025">
                  <a:extLst>
                    <a:ext uri="{9D8B030D-6E8A-4147-A177-3AD203B41FA5}">
                      <a16:colId xmlns:a16="http://schemas.microsoft.com/office/drawing/2014/main" val="1353163904"/>
                    </a:ext>
                  </a:extLst>
                </a:gridCol>
              </a:tblGrid>
              <a:tr h="315842">
                <a:tc>
                  <a:txBody>
                    <a:bodyPr/>
                    <a:lstStyle/>
                    <a:p>
                      <a:r>
                        <a:rPr lang="fr-FR" b="0" dirty="0"/>
                        <a:t>Colonne 1</a:t>
                      </a:r>
                      <a:endParaRPr lang="fr-FR" b="0" dirty="0">
                        <a:latin typeface="Rockwell" panose="02060603020205020403" pitchFamily="18" charset="77"/>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b="0" dirty="0"/>
                        <a:t>Colonne 2</a:t>
                      </a:r>
                      <a:endParaRPr lang="fr-FR" b="0" dirty="0">
                        <a:latin typeface="Rockwell" panose="02060603020205020403" pitchFamily="18" charset="77"/>
                      </a:endParaRPr>
                    </a:p>
                  </a:txBody>
                  <a:tcPr/>
                </a:tc>
                <a:tc>
                  <a:txBody>
                    <a:bodyPr/>
                    <a:lstStyle/>
                    <a:p>
                      <a:r>
                        <a:rPr lang="fr-FR" b="0" dirty="0"/>
                        <a:t>Colonne 3</a:t>
                      </a:r>
                      <a:endParaRPr lang="fr-FR" b="0" dirty="0">
                        <a:latin typeface="Rockwell" panose="02060603020205020403" pitchFamily="18" charset="77"/>
                      </a:endParaRPr>
                    </a:p>
                  </a:txBody>
                  <a:tcPr/>
                </a:tc>
                <a:tc>
                  <a:txBody>
                    <a:bodyPr/>
                    <a:lstStyle/>
                    <a:p>
                      <a:r>
                        <a:rPr lang="fr-FR" b="0" dirty="0"/>
                        <a:t>Colonne 4 </a:t>
                      </a:r>
                      <a:endParaRPr lang="fr-FR" b="0" dirty="0">
                        <a:latin typeface="Rockwell" panose="02060603020205020403" pitchFamily="18" charset="77"/>
                      </a:endParaRPr>
                    </a:p>
                  </a:txBody>
                  <a:tcPr/>
                </a:tc>
                <a:tc>
                  <a:txBody>
                    <a:bodyPr/>
                    <a:lstStyle/>
                    <a:p>
                      <a:r>
                        <a:rPr lang="fr-FR" b="0" dirty="0"/>
                        <a:t>Colonne 5</a:t>
                      </a:r>
                      <a:endParaRPr lang="fr-FR" b="0" dirty="0">
                        <a:latin typeface="Rockwell" panose="02060603020205020403" pitchFamily="18" charset="77"/>
                      </a:endParaRPr>
                    </a:p>
                  </a:txBody>
                  <a:tcPr/>
                </a:tc>
                <a:extLst>
                  <a:ext uri="{0D108BD9-81ED-4DB2-BD59-A6C34878D82A}">
                    <a16:rowId xmlns:a16="http://schemas.microsoft.com/office/drawing/2014/main" val="185876011"/>
                  </a:ext>
                </a:extLst>
              </a:tr>
              <a:tr h="315842">
                <a:tc>
                  <a:txBody>
                    <a:bodyPr/>
                    <a:lstStyle/>
                    <a:p>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528151933"/>
                  </a:ext>
                </a:extLst>
              </a:tr>
              <a:tr h="315842">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913081560"/>
                  </a:ext>
                </a:extLst>
              </a:tr>
              <a:tr h="315842">
                <a:tc>
                  <a:txBody>
                    <a:bodyPr/>
                    <a:lstStyle/>
                    <a:p>
                      <a:endParaRPr lang="fr-FR"/>
                    </a:p>
                  </a:txBody>
                  <a:tcPr/>
                </a:tc>
                <a:tc>
                  <a:txBody>
                    <a:bodyPr/>
                    <a:lstStyle/>
                    <a:p>
                      <a:endParaRPr lang="fr-FR" dirty="0"/>
                    </a:p>
                  </a:txBody>
                  <a:tcP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268512348"/>
                  </a:ext>
                </a:extLst>
              </a:tr>
              <a:tr h="315842">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1610125017"/>
                  </a:ext>
                </a:extLst>
              </a:tr>
              <a:tr h="315842">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2692274647"/>
                  </a:ext>
                </a:extLst>
              </a:tr>
              <a:tr h="315842">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3471058946"/>
                  </a:ext>
                </a:extLst>
              </a:tr>
              <a:tr h="315842">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806669219"/>
                  </a:ext>
                </a:extLst>
              </a:tr>
            </a:tbl>
          </a:graphicData>
        </a:graphic>
      </p:graphicFrame>
    </p:spTree>
    <p:extLst>
      <p:ext uri="{BB962C8B-B14F-4D97-AF65-F5344CB8AC3E}">
        <p14:creationId xmlns:p14="http://schemas.microsoft.com/office/powerpoint/2010/main" val="2082851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4A87636D-B8D7-C11F-BED4-64A94409451B}"/>
              </a:ext>
            </a:extLst>
          </p:cNvPr>
          <p:cNvSpPr>
            <a:spLocks noGrp="1"/>
          </p:cNvSpPr>
          <p:nvPr>
            <p:ph type="dt" idx="10"/>
          </p:nvPr>
        </p:nvSpPr>
        <p:spPr/>
        <p:txBody>
          <a:bodyPr/>
          <a:lstStyle/>
          <a:p>
            <a:fld id="{42601384-EC9C-40B7-9B58-2CD4D102C19C}" type="datetime1">
              <a:rPr lang="fr-FR" smtClean="0"/>
              <a:t>02/09/2024</a:t>
            </a:fld>
            <a:endParaRPr lang="fr-FR"/>
          </a:p>
        </p:txBody>
      </p:sp>
      <p:sp>
        <p:nvSpPr>
          <p:cNvPr id="4" name="Espace réservé du pied de page 3">
            <a:extLst>
              <a:ext uri="{FF2B5EF4-FFF2-40B4-BE49-F238E27FC236}">
                <a16:creationId xmlns:a16="http://schemas.microsoft.com/office/drawing/2014/main" id="{42277DF6-FFFF-664D-37CF-08C59E4929F4}"/>
              </a:ext>
            </a:extLst>
          </p:cNvPr>
          <p:cNvSpPr>
            <a:spLocks noGrp="1"/>
          </p:cNvSpPr>
          <p:nvPr>
            <p:ph type="ftr" idx="11"/>
          </p:nvPr>
        </p:nvSpPr>
        <p:spPr/>
        <p:txBody>
          <a:bodyPr/>
          <a:lstStyle/>
          <a:p>
            <a:r>
              <a:rPr lang="fr-FR"/>
              <a:t>Institut Mines-Télécom Business School</a:t>
            </a:r>
          </a:p>
        </p:txBody>
      </p:sp>
      <p:sp>
        <p:nvSpPr>
          <p:cNvPr id="5" name="Espace réservé du numéro de diapositive 4">
            <a:extLst>
              <a:ext uri="{FF2B5EF4-FFF2-40B4-BE49-F238E27FC236}">
                <a16:creationId xmlns:a16="http://schemas.microsoft.com/office/drawing/2014/main" id="{4B087C83-4709-D62A-0C35-602A7E4DE1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39</a:t>
            </a:fld>
            <a:endParaRPr lang="fr-FR"/>
          </a:p>
        </p:txBody>
      </p:sp>
      <p:sp>
        <p:nvSpPr>
          <p:cNvPr id="9" name="Titre 8">
            <a:extLst>
              <a:ext uri="{FF2B5EF4-FFF2-40B4-BE49-F238E27FC236}">
                <a16:creationId xmlns:a16="http://schemas.microsoft.com/office/drawing/2014/main" id="{AA1F0D29-11FC-FCF7-6403-1362F5F7043E}"/>
              </a:ext>
            </a:extLst>
          </p:cNvPr>
          <p:cNvSpPr>
            <a:spLocks noGrp="1"/>
          </p:cNvSpPr>
          <p:nvPr>
            <p:ph type="title"/>
          </p:nvPr>
        </p:nvSpPr>
        <p:spPr/>
        <p:txBody>
          <a:bodyPr/>
          <a:lstStyle/>
          <a:p>
            <a:endParaRPr lang="fr-FR"/>
          </a:p>
        </p:txBody>
      </p:sp>
      <p:sp>
        <p:nvSpPr>
          <p:cNvPr id="10" name="Espace réservé du texte 9">
            <a:extLst>
              <a:ext uri="{FF2B5EF4-FFF2-40B4-BE49-F238E27FC236}">
                <a16:creationId xmlns:a16="http://schemas.microsoft.com/office/drawing/2014/main" id="{F05EA4BB-A6CC-0B9C-0F82-CF0C7BC37FD8}"/>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971981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7" name="Google Shape;417;p6"/>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F6DD226C-6422-48E1-B6C0-9583FCF7C702}" type="datetime1">
              <a:rPr lang="fr-FR" smtClean="0"/>
              <a:t>02/09/2024</a:t>
            </a:fld>
            <a:endParaRPr dirty="0"/>
          </a:p>
        </p:txBody>
      </p:sp>
      <p:sp>
        <p:nvSpPr>
          <p:cNvPr id="418" name="Google Shape;418;p6"/>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dirty="0"/>
              <a:t>Institut Mines-Télécom Business </a:t>
            </a:r>
            <a:r>
              <a:rPr lang="fr-FR" dirty="0" err="1"/>
              <a:t>School</a:t>
            </a:r>
            <a:endParaRPr dirty="0"/>
          </a:p>
        </p:txBody>
      </p:sp>
      <p:sp>
        <p:nvSpPr>
          <p:cNvPr id="419" name="Google Shape;419;p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a:t>
            </a:fld>
            <a:endParaRPr/>
          </a:p>
        </p:txBody>
      </p:sp>
      <p:sp>
        <p:nvSpPr>
          <p:cNvPr id="420" name="Google Shape;420;p6"/>
          <p:cNvSpPr txBox="1">
            <a:spLocks noGrp="1"/>
          </p:cNvSpPr>
          <p:nvPr>
            <p:ph type="title"/>
          </p:nvPr>
        </p:nvSpPr>
        <p:spPr>
          <a:prstGeom prst="rect">
            <a:avLst/>
          </a:prstGeom>
          <a:noFill/>
          <a:ln>
            <a:noFill/>
          </a:ln>
        </p:spPr>
        <p:txBody>
          <a:bodyPr spcFirstLastPara="1" wrap="square" lIns="91425" tIns="0" rIns="91425" bIns="0" anchor="ctr" anchorCtr="0">
            <a:normAutofit/>
          </a:bodyPr>
          <a:lstStyle/>
          <a:p>
            <a:pPr lvl="0">
              <a:buSzPts val="2000"/>
            </a:pPr>
            <a:r>
              <a:rPr lang="fr-FR" dirty="0"/>
              <a:t>YOUR KEY CONTACTS AT IMT-BS</a:t>
            </a:r>
            <a:endParaRPr dirty="0"/>
          </a:p>
        </p:txBody>
      </p:sp>
      <p:sp>
        <p:nvSpPr>
          <p:cNvPr id="8" name="TextBox 15">
            <a:extLst>
              <a:ext uri="{FF2B5EF4-FFF2-40B4-BE49-F238E27FC236}">
                <a16:creationId xmlns:a16="http://schemas.microsoft.com/office/drawing/2014/main" id="{D377821E-A6B4-45D6-B8DF-EAADB724DFB4}"/>
              </a:ext>
            </a:extLst>
          </p:cNvPr>
          <p:cNvSpPr txBox="1"/>
          <p:nvPr/>
        </p:nvSpPr>
        <p:spPr>
          <a:xfrm>
            <a:off x="4196814" y="1361123"/>
            <a:ext cx="3555002" cy="1384995"/>
          </a:xfrm>
          <a:prstGeom prst="rect">
            <a:avLst/>
          </a:prstGeom>
          <a:solidFill>
            <a:schemeClr val="bg1"/>
          </a:solidFill>
        </p:spPr>
        <p:txBody>
          <a:bodyPr wrap="square">
            <a:spAutoFit/>
          </a:bodyPr>
          <a:lstStyle/>
          <a:p>
            <a:pPr algn="just"/>
            <a:r>
              <a:rPr lang="en-US" sz="1200" b="1" dirty="0"/>
              <a:t>You should contact me for </a:t>
            </a:r>
            <a:r>
              <a:rPr lang="en-US" sz="1200" dirty="0"/>
              <a:t>a</a:t>
            </a:r>
            <a:r>
              <a:rPr lang="fr-FR" sz="1200" b="0" cap="none" dirty="0" err="1"/>
              <a:t>ny</a:t>
            </a:r>
            <a:r>
              <a:rPr lang="fr-FR" sz="1200" b="0" cap="none" dirty="0"/>
              <a:t> administrative </a:t>
            </a:r>
            <a:r>
              <a:rPr lang="fr-FR" sz="1200" b="0" cap="none" dirty="0" err="1"/>
              <a:t>procedures</a:t>
            </a:r>
            <a:r>
              <a:rPr lang="fr-FR" sz="1200" b="0" cap="none" dirty="0"/>
              <a:t> </a:t>
            </a:r>
            <a:r>
              <a:rPr lang="fr-FR" sz="1200" b="0" cap="none" dirty="0" err="1"/>
              <a:t>concerning</a:t>
            </a:r>
            <a:r>
              <a:rPr lang="fr-FR" sz="1200" b="0" cap="none" dirty="0"/>
              <a:t> </a:t>
            </a:r>
            <a:r>
              <a:rPr lang="fr-FR" sz="1200" b="0" cap="none" dirty="0" err="1"/>
              <a:t>your</a:t>
            </a:r>
            <a:r>
              <a:rPr lang="fr-FR" sz="1200" b="0" cap="none" dirty="0"/>
              <a:t> </a:t>
            </a:r>
            <a:r>
              <a:rPr lang="fr-FR" sz="1200" b="0" cap="none" dirty="0" err="1"/>
              <a:t>settlement</a:t>
            </a:r>
            <a:r>
              <a:rPr lang="fr-FR" sz="1200" b="0" cap="none" dirty="0"/>
              <a:t> in France:</a:t>
            </a:r>
          </a:p>
          <a:p>
            <a:pPr marL="171450" indent="-171450" algn="just">
              <a:buFont typeface="Arial" panose="020B0604020202020204" pitchFamily="34" charset="0"/>
              <a:buChar char="•"/>
            </a:pPr>
            <a:r>
              <a:rPr lang="fr-FR" sz="1200" dirty="0" err="1"/>
              <a:t>A</a:t>
            </a:r>
            <a:r>
              <a:rPr lang="fr-FR" sz="1200" b="0" cap="none" dirty="0" err="1"/>
              <a:t>ppointment</a:t>
            </a:r>
            <a:r>
              <a:rPr lang="fr-FR" sz="1200" b="0" cap="none" dirty="0"/>
              <a:t> at </a:t>
            </a:r>
            <a:r>
              <a:rPr lang="fr-FR" sz="1200" b="0" cap="none" dirty="0" err="1"/>
              <a:t>Prefecture</a:t>
            </a:r>
            <a:r>
              <a:rPr lang="fr-FR" sz="1200" b="0" cap="none" dirty="0"/>
              <a:t>,</a:t>
            </a:r>
          </a:p>
          <a:p>
            <a:pPr marL="171450" indent="-171450" algn="just">
              <a:buFont typeface="Arial" panose="020B0604020202020204" pitchFamily="34" charset="0"/>
              <a:buChar char="•"/>
            </a:pPr>
            <a:r>
              <a:rPr lang="fr-FR" sz="1200" b="0" cap="none" dirty="0"/>
              <a:t>Visa validation,</a:t>
            </a:r>
          </a:p>
          <a:p>
            <a:pPr marL="171450" indent="-171450" algn="just">
              <a:buFont typeface="Arial" panose="020B0604020202020204" pitchFamily="34" charset="0"/>
              <a:buChar char="•"/>
            </a:pPr>
            <a:r>
              <a:rPr lang="fr-FR" sz="1200" b="0" cap="none" dirty="0"/>
              <a:t>Bank services,</a:t>
            </a:r>
          </a:p>
          <a:p>
            <a:pPr marL="171450" indent="-171450" algn="just">
              <a:buFont typeface="Arial" panose="020B0604020202020204" pitchFamily="34" charset="0"/>
              <a:buChar char="•"/>
            </a:pPr>
            <a:r>
              <a:rPr lang="fr-FR" sz="1200" dirty="0"/>
              <a:t>Social Security,</a:t>
            </a:r>
          </a:p>
          <a:p>
            <a:pPr marL="171450" indent="-171450" algn="just">
              <a:buFont typeface="Arial" panose="020B0604020202020204" pitchFamily="34" charset="0"/>
              <a:buChar char="•"/>
            </a:pPr>
            <a:r>
              <a:rPr lang="fr-FR" sz="1200" b="0" cap="none" dirty="0"/>
              <a:t>CAF, </a:t>
            </a:r>
            <a:r>
              <a:rPr lang="fr-FR" sz="1200" b="0" cap="none" dirty="0" err="1"/>
              <a:t>etc</a:t>
            </a:r>
            <a:endParaRPr lang="fr-FR" sz="1200" b="0" cap="none" dirty="0"/>
          </a:p>
        </p:txBody>
      </p:sp>
      <p:pic>
        <p:nvPicPr>
          <p:cNvPr id="9" name="Image 9">
            <a:extLst>
              <a:ext uri="{FF2B5EF4-FFF2-40B4-BE49-F238E27FC236}">
                <a16:creationId xmlns:a16="http://schemas.microsoft.com/office/drawing/2014/main" id="{5FD453C2-E538-40FD-9B72-D553CD90A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627" y="1379899"/>
            <a:ext cx="1051767" cy="14023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Rectangle 9">
            <a:extLst>
              <a:ext uri="{FF2B5EF4-FFF2-40B4-BE49-F238E27FC236}">
                <a16:creationId xmlns:a16="http://schemas.microsoft.com/office/drawing/2014/main" id="{6E86EDC8-8678-4DD0-924E-179BC144F597}"/>
              </a:ext>
            </a:extLst>
          </p:cNvPr>
          <p:cNvSpPr>
            <a:spLocks noChangeArrowheads="1"/>
          </p:cNvSpPr>
          <p:nvPr/>
        </p:nvSpPr>
        <p:spPr bwMode="auto">
          <a:xfrm>
            <a:off x="1611830" y="1511168"/>
            <a:ext cx="2584984" cy="1239170"/>
          </a:xfrm>
          <a:prstGeom prst="rect">
            <a:avLst/>
          </a:prstGeom>
          <a:noFill/>
          <a:ln>
            <a:noFill/>
          </a:ln>
          <a:effectLst/>
        </p:spPr>
        <p:txBody>
          <a:bodyPr vert="horz" wrap="square" lIns="0" tIns="0" rIns="91440" bIns="4761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fr-FR" sz="1500" b="1" dirty="0">
                <a:solidFill>
                  <a:srgbClr val="00B8DE"/>
                </a:solidFill>
              </a:rPr>
              <a:t>Clémentine LEBRET</a:t>
            </a:r>
          </a:p>
          <a:p>
            <a:r>
              <a:rPr lang="fr-FR" sz="1200" dirty="0">
                <a:solidFill>
                  <a:srgbClr val="00B8DE"/>
                </a:solidFill>
              </a:rPr>
              <a:t>International Student </a:t>
            </a:r>
            <a:r>
              <a:rPr lang="fr-FR" sz="1200" dirty="0" err="1">
                <a:solidFill>
                  <a:srgbClr val="00B8DE"/>
                </a:solidFill>
              </a:rPr>
              <a:t>Affairs</a:t>
            </a:r>
            <a:r>
              <a:rPr lang="fr-FR" sz="1200" dirty="0">
                <a:solidFill>
                  <a:srgbClr val="00B8DE"/>
                </a:solidFill>
              </a:rPr>
              <a:t> </a:t>
            </a:r>
            <a:r>
              <a:rPr lang="fr-FR" sz="1200" dirty="0" err="1">
                <a:solidFill>
                  <a:srgbClr val="00B8DE"/>
                </a:solidFill>
              </a:rPr>
              <a:t>Officer</a:t>
            </a:r>
            <a:endParaRPr lang="fr-FR" sz="1200" dirty="0">
              <a:solidFill>
                <a:srgbClr val="00B8DE"/>
              </a:solidFill>
            </a:endParaRPr>
          </a:p>
          <a:p>
            <a:r>
              <a:rPr lang="en-US" altLang="en-US" sz="1200" dirty="0"/>
              <a:t/>
            </a:r>
            <a:br>
              <a:rPr lang="en-US" altLang="en-US" sz="1200" dirty="0"/>
            </a:br>
            <a:r>
              <a:rPr lang="en-US" altLang="en-US" sz="1200" dirty="0"/>
              <a:t>Office </a:t>
            </a:r>
            <a:r>
              <a:rPr lang="en-US" altLang="en-US" sz="1200" b="1" dirty="0" smtClean="0"/>
              <a:t>E011</a:t>
            </a:r>
            <a:endParaRPr kumimoji="0" lang="en-US" altLang="en-US" sz="1200" b="1" i="0" u="none" strike="noStrike" cap="none" normalizeH="0" baseline="0" dirty="0">
              <a:ln>
                <a:noFill/>
              </a:ln>
              <a:solidFill>
                <a:srgbClr val="7A7A7A"/>
              </a:solidFill>
              <a:effectLst/>
              <a:latin typeface="+mn-lt"/>
            </a:endParaRPr>
          </a:p>
          <a:p>
            <a:pPr>
              <a:lnSpc>
                <a:spcPct val="110000"/>
              </a:lnSpc>
              <a:spcBef>
                <a:spcPts val="0"/>
              </a:spcBef>
            </a:pPr>
            <a:r>
              <a:rPr lang="fr-FR" sz="1200" dirty="0">
                <a:solidFill>
                  <a:srgbClr val="831F82"/>
                </a:solidFill>
              </a:rPr>
              <a:t>+33 1.60.76.47.29</a:t>
            </a:r>
          </a:p>
          <a:p>
            <a:pPr>
              <a:lnSpc>
                <a:spcPct val="110000"/>
              </a:lnSpc>
              <a:spcBef>
                <a:spcPts val="0"/>
              </a:spcBef>
            </a:pPr>
            <a:r>
              <a:rPr lang="fr-FR" sz="1200" dirty="0" smtClean="0">
                <a:solidFill>
                  <a:srgbClr val="831F82"/>
                </a:solidFill>
                <a:hlinkClick r:id="rId4"/>
              </a:rPr>
              <a:t>international.registration@imt-bs.eu</a:t>
            </a:r>
            <a:endParaRPr lang="fr-FR" sz="1200" dirty="0">
              <a:solidFill>
                <a:srgbClr val="831F82"/>
              </a:solidFill>
            </a:endParaRPr>
          </a:p>
        </p:txBody>
      </p:sp>
      <p:sp>
        <p:nvSpPr>
          <p:cNvPr id="11" name="Rectangle 10">
            <a:extLst>
              <a:ext uri="{FF2B5EF4-FFF2-40B4-BE49-F238E27FC236}">
                <a16:creationId xmlns:a16="http://schemas.microsoft.com/office/drawing/2014/main" id="{4BDA3585-2360-4091-A652-FBC314E9A50D}"/>
              </a:ext>
            </a:extLst>
          </p:cNvPr>
          <p:cNvSpPr>
            <a:spLocks noChangeArrowheads="1"/>
          </p:cNvSpPr>
          <p:nvPr/>
        </p:nvSpPr>
        <p:spPr bwMode="auto">
          <a:xfrm>
            <a:off x="2975294" y="3377292"/>
            <a:ext cx="2199680" cy="1202237"/>
          </a:xfrm>
          <a:prstGeom prst="rect">
            <a:avLst/>
          </a:prstGeom>
          <a:noFill/>
          <a:ln>
            <a:noFill/>
          </a:ln>
          <a:effectLst/>
        </p:spPr>
        <p:txBody>
          <a:bodyPr vert="horz" wrap="square" lIns="0" tIns="0" rIns="91440" bIns="4761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b="1" dirty="0">
                <a:solidFill>
                  <a:srgbClr val="00B8DE"/>
                </a:solidFill>
                <a:latin typeface="+mn-lt"/>
              </a:rPr>
              <a:t>Yann RENVOISÉ</a:t>
            </a:r>
            <a:endParaRPr kumimoji="0" lang="en-US" altLang="en-US" sz="1500" b="1" i="0" u="none" strike="noStrike" cap="none" normalizeH="0" baseline="0" dirty="0">
              <a:ln>
                <a:noFill/>
              </a:ln>
              <a:solidFill>
                <a:srgbClr val="00B8DE"/>
              </a:solidFill>
              <a:effectLst/>
              <a:latin typeface="+mn-lt"/>
            </a:endParaRPr>
          </a:p>
          <a:p>
            <a:pPr defTabSz="914400"/>
            <a:r>
              <a:rPr lang="en-US" sz="1200" b="0" i="0" dirty="0">
                <a:solidFill>
                  <a:srgbClr val="00B8DE"/>
                </a:solidFill>
                <a:effectLst/>
                <a:latin typeface="+mn-lt"/>
              </a:rPr>
              <a:t>Incoming Mobility </a:t>
            </a:r>
            <a:r>
              <a:rPr lang="en-US" sz="1200" dirty="0">
                <a:solidFill>
                  <a:srgbClr val="00B8DE"/>
                </a:solidFill>
                <a:latin typeface="+mn-lt"/>
              </a:rPr>
              <a:t>Officer</a:t>
            </a:r>
            <a:endParaRPr lang="en-US" sz="1200" b="0" i="0" dirty="0">
              <a:solidFill>
                <a:srgbClr val="000000"/>
              </a:solidFill>
              <a:effectLst/>
              <a:latin typeface="Arial" panose="020B0604020202020204" pitchFamily="34" charset="0"/>
            </a:endParaRPr>
          </a:p>
          <a:p>
            <a:pPr defTabSz="914400"/>
            <a:r>
              <a:rPr lang="en-US" altLang="en-US" sz="1200" dirty="0"/>
              <a:t/>
            </a:r>
            <a:br>
              <a:rPr lang="en-US" altLang="en-US" sz="1200" dirty="0"/>
            </a:br>
            <a:r>
              <a:rPr lang="en-US" altLang="en-US" sz="1200" dirty="0"/>
              <a:t>Office </a:t>
            </a:r>
            <a:r>
              <a:rPr lang="en-US" altLang="en-US" sz="1200" b="1" dirty="0"/>
              <a:t>A07</a:t>
            </a:r>
            <a:r>
              <a:rPr lang="en-US" sz="1200" b="0" i="0" dirty="0">
                <a:solidFill>
                  <a:srgbClr val="000000"/>
                </a:solidFill>
                <a:effectLst/>
                <a:latin typeface="Arial" panose="020B0604020202020204" pitchFamily="34" charset="0"/>
              </a:rPr>
              <a:t/>
            </a:r>
            <a:br>
              <a:rPr lang="en-US" sz="1200" b="0" i="0" dirty="0">
                <a:solidFill>
                  <a:srgbClr val="000000"/>
                </a:solidFill>
                <a:effectLst/>
                <a:latin typeface="Arial" panose="020B0604020202020204" pitchFamily="34" charset="0"/>
              </a:rPr>
            </a:br>
            <a:r>
              <a:rPr lang="en-US" sz="1200" dirty="0">
                <a:solidFill>
                  <a:srgbClr val="831F82"/>
                </a:solidFill>
              </a:rPr>
              <a:t>+33 </a:t>
            </a:r>
            <a:r>
              <a:rPr lang="en-US" sz="1200" b="0" i="0" dirty="0">
                <a:solidFill>
                  <a:srgbClr val="831F82"/>
                </a:solidFill>
                <a:effectLst/>
                <a:latin typeface="Arial" panose="020B0604020202020204" pitchFamily="34" charset="0"/>
              </a:rPr>
              <a:t>1.60.76.46.05</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u="sng" dirty="0">
                <a:solidFill>
                  <a:srgbClr val="831F82"/>
                </a:solidFill>
                <a:latin typeface="+mn-lt"/>
                <a:hlinkClick r:id="rId5"/>
              </a:rPr>
              <a:t>incoming-exchange@imt-b</a:t>
            </a:r>
            <a:r>
              <a:rPr kumimoji="0" lang="en-US" altLang="en-US" sz="1200" b="0" i="0" u="sng" strike="noStrike" cap="none" normalizeH="0" baseline="0" dirty="0">
                <a:ln>
                  <a:noFill/>
                </a:ln>
                <a:solidFill>
                  <a:srgbClr val="831F82"/>
                </a:solidFill>
                <a:effectLst/>
                <a:latin typeface="+mn-lt"/>
                <a:hlinkClick r:id="rId5"/>
              </a:rPr>
              <a:t>s.eu</a:t>
            </a:r>
            <a:endParaRPr kumimoji="0" lang="en-US" altLang="en-US" sz="1200" b="0" i="0" u="sng" strike="noStrike" cap="none" normalizeH="0" baseline="0" dirty="0">
              <a:ln>
                <a:noFill/>
              </a:ln>
              <a:solidFill>
                <a:srgbClr val="831F82"/>
              </a:solidFill>
              <a:effectLst/>
              <a:latin typeface="+mn-lt"/>
            </a:endParaRPr>
          </a:p>
        </p:txBody>
      </p:sp>
      <p:sp>
        <p:nvSpPr>
          <p:cNvPr id="12" name="TextBox 15">
            <a:extLst>
              <a:ext uri="{FF2B5EF4-FFF2-40B4-BE49-F238E27FC236}">
                <a16:creationId xmlns:a16="http://schemas.microsoft.com/office/drawing/2014/main" id="{D377821E-A6B4-45D6-B8DF-EAADB724DFB4}"/>
              </a:ext>
            </a:extLst>
          </p:cNvPr>
          <p:cNvSpPr txBox="1"/>
          <p:nvPr/>
        </p:nvSpPr>
        <p:spPr>
          <a:xfrm>
            <a:off x="5174974" y="3438988"/>
            <a:ext cx="2890900" cy="830997"/>
          </a:xfrm>
          <a:prstGeom prst="rect">
            <a:avLst/>
          </a:prstGeom>
          <a:noFill/>
        </p:spPr>
        <p:txBody>
          <a:bodyPr wrap="square">
            <a:spAutoFit/>
          </a:bodyPr>
          <a:lstStyle/>
          <a:p>
            <a:pPr algn="just"/>
            <a:r>
              <a:rPr lang="en-US" sz="1200" b="1" dirty="0"/>
              <a:t>You should contact me for </a:t>
            </a:r>
            <a:r>
              <a:rPr lang="en-US" sz="1200" dirty="0"/>
              <a:t>a</a:t>
            </a:r>
            <a:r>
              <a:rPr lang="fr-FR" sz="1200" b="0" cap="none" dirty="0" err="1"/>
              <a:t>ny</a:t>
            </a:r>
            <a:r>
              <a:rPr lang="fr-FR" sz="1200" b="0" cap="none" dirty="0"/>
              <a:t> </a:t>
            </a:r>
            <a:r>
              <a:rPr lang="fr-FR" sz="1200" b="0" cap="none" dirty="0" err="1"/>
              <a:t>matters</a:t>
            </a:r>
            <a:r>
              <a:rPr lang="fr-FR" sz="1200" b="0" cap="none" dirty="0"/>
              <a:t> </a:t>
            </a:r>
            <a:r>
              <a:rPr lang="fr-FR" sz="1200" b="0" cap="none" dirty="0" err="1"/>
              <a:t>regarding</a:t>
            </a:r>
            <a:r>
              <a:rPr lang="fr-FR" sz="1200" b="0" cap="none" dirty="0"/>
              <a:t> </a:t>
            </a:r>
            <a:r>
              <a:rPr lang="fr-FR" sz="1200" b="0" cap="none" dirty="0" err="1"/>
              <a:t>your</a:t>
            </a:r>
            <a:r>
              <a:rPr lang="fr-FR" sz="1200" b="0" cap="none" dirty="0"/>
              <a:t> </a:t>
            </a:r>
            <a:r>
              <a:rPr lang="fr-FR" sz="1200" b="0" u="sng" cap="none" dirty="0"/>
              <a:t>home </a:t>
            </a:r>
            <a:r>
              <a:rPr lang="fr-FR" sz="1200" b="0" u="sng" cap="none" dirty="0" err="1"/>
              <a:t>university</a:t>
            </a:r>
            <a:r>
              <a:rPr lang="fr-FR" sz="1200" b="0" cap="none" dirty="0"/>
              <a:t>:</a:t>
            </a:r>
          </a:p>
          <a:p>
            <a:pPr marL="171450" indent="-171450" algn="just">
              <a:buFont typeface="Arial" panose="020B0604020202020204" pitchFamily="34" charset="0"/>
              <a:buChar char="•"/>
            </a:pPr>
            <a:r>
              <a:rPr lang="fr-FR" sz="1200" dirty="0"/>
              <a:t>Learning agreement,</a:t>
            </a:r>
          </a:p>
          <a:p>
            <a:pPr marL="171450" indent="-171450" algn="just">
              <a:buFont typeface="Arial" panose="020B0604020202020204" pitchFamily="34" charset="0"/>
              <a:buChar char="•"/>
            </a:pPr>
            <a:r>
              <a:rPr lang="fr-FR" sz="1200" b="0" cap="none" dirty="0" err="1"/>
              <a:t>Arrival</a:t>
            </a:r>
            <a:r>
              <a:rPr lang="fr-FR" sz="1200" b="0" cap="none" dirty="0"/>
              <a:t> / </a:t>
            </a:r>
            <a:r>
              <a:rPr lang="fr-FR" sz="1200" b="0" cap="none" dirty="0" err="1"/>
              <a:t>departure</a:t>
            </a:r>
            <a:r>
              <a:rPr lang="fr-FR" sz="1200" b="0" cap="none" dirty="0"/>
              <a:t> </a:t>
            </a:r>
            <a:r>
              <a:rPr lang="fr-FR" sz="1200" b="0" cap="none" dirty="0" err="1"/>
              <a:t>certificates</a:t>
            </a:r>
            <a:endParaRPr lang="fr-FR" sz="1200" b="0" cap="none" dirty="0"/>
          </a:p>
        </p:txBody>
      </p:sp>
      <p:pic>
        <p:nvPicPr>
          <p:cNvPr id="13" name="Image 12"/>
          <p:cNvPicPr>
            <a:picLocks noChangeAspect="1"/>
          </p:cNvPicPr>
          <p:nvPr/>
        </p:nvPicPr>
        <p:blipFill rotWithShape="1">
          <a:blip r:embed="rId6">
            <a:extLst>
              <a:ext uri="{28A0092B-C50C-407E-A947-70E740481C1C}">
                <a14:useLocalDpi xmlns:a14="http://schemas.microsoft.com/office/drawing/2010/main" val="0"/>
              </a:ext>
            </a:extLst>
          </a:blip>
          <a:srcRect l="1" t="8947" r="17724" b="10060"/>
          <a:stretch/>
        </p:blipFill>
        <p:spPr>
          <a:xfrm rot="16200000">
            <a:off x="1242100" y="3273740"/>
            <a:ext cx="1597473" cy="11794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213609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555"/>
        <p:cNvGrpSpPr/>
        <p:nvPr/>
      </p:nvGrpSpPr>
      <p:grpSpPr>
        <a:xfrm>
          <a:off x="0" y="0"/>
          <a:ext cx="0" cy="0"/>
          <a:chOff x="0" y="0"/>
          <a:chExt cx="0" cy="0"/>
        </a:xfrm>
      </p:grpSpPr>
      <p:sp>
        <p:nvSpPr>
          <p:cNvPr id="556" name="Google Shape;556;g970ec994bc_2_182">
            <a:hlinkClick r:id="rId3"/>
          </p:cNvPr>
          <p:cNvSpPr/>
          <p:nvPr/>
        </p:nvSpPr>
        <p:spPr>
          <a:xfrm>
            <a:off x="269081" y="4424363"/>
            <a:ext cx="1016794" cy="1547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a:solidFill>
                <a:schemeClr val="lt1"/>
              </a:solidFill>
              <a:latin typeface="Arial"/>
              <a:ea typeface="Arial"/>
              <a:cs typeface="Arial"/>
              <a:sym typeface="Arial"/>
            </a:endParaRPr>
          </a:p>
        </p:txBody>
      </p:sp>
      <p:sp>
        <p:nvSpPr>
          <p:cNvPr id="557" name="Google Shape;557;g970ec994bc_2_182">
            <a:hlinkClick r:id="rId4"/>
          </p:cNvPr>
          <p:cNvSpPr/>
          <p:nvPr/>
        </p:nvSpPr>
        <p:spPr>
          <a:xfrm>
            <a:off x="845344" y="4722076"/>
            <a:ext cx="1681162" cy="18919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236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061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561"/>
        <p:cNvGrpSpPr/>
        <p:nvPr/>
      </p:nvGrpSpPr>
      <p:grpSpPr>
        <a:xfrm>
          <a:off x="0" y="0"/>
          <a:ext cx="0" cy="0"/>
          <a:chOff x="0" y="0"/>
          <a:chExt cx="0" cy="0"/>
        </a:xfrm>
      </p:grpSpPr>
      <p:sp>
        <p:nvSpPr>
          <p:cNvPr id="562" name="Google Shape;562;p19"/>
          <p:cNvSpPr txBox="1">
            <a:spLocks noGrp="1"/>
          </p:cNvSpPr>
          <p:nvPr>
            <p:ph type="title"/>
          </p:nvPr>
        </p:nvSpPr>
        <p:spPr>
          <a:prstGeom prst="rect">
            <a:avLst/>
          </a:prstGeom>
          <a:noFill/>
          <a:ln>
            <a:noFill/>
          </a:ln>
        </p:spPr>
        <p:txBody>
          <a:bodyPr spcFirstLastPara="1" wrap="square" lIns="91425" tIns="0" rIns="91425" bIns="0" anchor="t" anchorCtr="0">
            <a:noAutofit/>
          </a:bodyPr>
          <a:lstStyle/>
          <a:p>
            <a:pPr marL="0" lvl="0" indent="0" algn="l" rtl="0">
              <a:lnSpc>
                <a:spcPct val="85000"/>
              </a:lnSpc>
              <a:spcBef>
                <a:spcPts val="0"/>
              </a:spcBef>
              <a:spcAft>
                <a:spcPts val="0"/>
              </a:spcAft>
              <a:buClr>
                <a:schemeClr val="lt1"/>
              </a:buClr>
              <a:buSzPts val="3000"/>
              <a:buFont typeface="Arial"/>
              <a:buNone/>
            </a:pPr>
            <a:r>
              <a:rPr lang="fr-FR" b="0"/>
              <a:t>MINI GUIDE </a:t>
            </a:r>
            <a:r>
              <a:rPr lang="fr-FR"/>
              <a:t/>
            </a:r>
            <a:br>
              <a:rPr lang="fr-FR"/>
            </a:br>
            <a:r>
              <a:rPr lang="fr-FR"/>
              <a:t>RECOMMANDATIONS PRATIQUES</a:t>
            </a:r>
            <a:endParaRPr/>
          </a:p>
        </p:txBody>
      </p:sp>
      <p:sp>
        <p:nvSpPr>
          <p:cNvPr id="563" name="Google Shape;563;p19"/>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8E81AC4F-6B84-46BE-8C4E-8F595CB8CA3F}" type="datetime1">
              <a:rPr lang="fr-FR" smtClean="0"/>
              <a:t>02/09/2024</a:t>
            </a:fld>
            <a:endParaRPr/>
          </a:p>
        </p:txBody>
      </p:sp>
      <p:sp>
        <p:nvSpPr>
          <p:cNvPr id="564" name="Google Shape;564;p19"/>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Institut Mines-Télécom Business School</a:t>
            </a:r>
            <a:endParaRPr/>
          </a:p>
        </p:txBody>
      </p:sp>
      <p:sp>
        <p:nvSpPr>
          <p:cNvPr id="565" name="Google Shape;565;p1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43</a:t>
            </a:fld>
            <a:endParaRPr/>
          </a:p>
        </p:txBody>
      </p:sp>
      <p:sp>
        <p:nvSpPr>
          <p:cNvPr id="566" name="Google Shape;566;p19"/>
          <p:cNvSpPr txBox="1">
            <a:spLocks noGrp="1"/>
          </p:cNvSpPr>
          <p:nvPr>
            <p:ph type="body" idx="1"/>
          </p:nvPr>
        </p:nvSpPr>
        <p:spPr>
          <a:prstGeom prst="rect">
            <a:avLst/>
          </a:prstGeom>
          <a:noFill/>
          <a:ln>
            <a:noFill/>
          </a:ln>
        </p:spPr>
        <p:txBody>
          <a:bodyPr spcFirstLastPara="1" wrap="square" lIns="91425" tIns="0" rIns="91425" bIns="0" anchor="ctr" anchorCtr="0">
            <a:noAutofit/>
          </a:bodyPr>
          <a:lstStyle/>
          <a:p>
            <a:pPr marL="0" lvl="0" indent="0" algn="l" rtl="0">
              <a:lnSpc>
                <a:spcPct val="100000"/>
              </a:lnSpc>
              <a:spcBef>
                <a:spcPts val="0"/>
              </a:spcBef>
              <a:spcAft>
                <a:spcPts val="0"/>
              </a:spcAft>
              <a:buClr>
                <a:schemeClr val="lt1"/>
              </a:buClr>
              <a:buSzPts val="6700"/>
              <a:buNone/>
            </a:pPr>
            <a:r>
              <a:rPr lang="fr-FR" dirty="0"/>
              <a:t>A1</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570"/>
        <p:cNvGrpSpPr/>
        <p:nvPr/>
      </p:nvGrpSpPr>
      <p:grpSpPr>
        <a:xfrm>
          <a:off x="0" y="0"/>
          <a:ext cx="0" cy="0"/>
          <a:chOff x="0" y="0"/>
          <a:chExt cx="0" cy="0"/>
        </a:xfrm>
      </p:grpSpPr>
      <p:pic>
        <p:nvPicPr>
          <p:cNvPr id="571" name="Google Shape;571;p20"/>
          <p:cNvPicPr preferRelativeResize="0"/>
          <p:nvPr/>
        </p:nvPicPr>
        <p:blipFill rotWithShape="1">
          <a:blip r:embed="rId3">
            <a:alphaModFix/>
          </a:blip>
          <a:srcRect/>
          <a:stretch/>
        </p:blipFill>
        <p:spPr>
          <a:xfrm>
            <a:off x="5875020" y="1631199"/>
            <a:ext cx="2209800" cy="2603500"/>
          </a:xfrm>
          <a:prstGeom prst="rect">
            <a:avLst/>
          </a:prstGeom>
          <a:noFill/>
          <a:ln>
            <a:noFill/>
          </a:ln>
        </p:spPr>
      </p:pic>
      <p:grpSp>
        <p:nvGrpSpPr>
          <p:cNvPr id="572" name="Google Shape;572;p20"/>
          <p:cNvGrpSpPr/>
          <p:nvPr/>
        </p:nvGrpSpPr>
        <p:grpSpPr>
          <a:xfrm>
            <a:off x="5868204" y="1949591"/>
            <a:ext cx="3024336" cy="2805577"/>
            <a:chOff x="6528048" y="1052736"/>
            <a:chExt cx="3024336" cy="2805577"/>
          </a:xfrm>
        </p:grpSpPr>
        <p:sp>
          <p:nvSpPr>
            <p:cNvPr id="573" name="Google Shape;573;p20"/>
            <p:cNvSpPr/>
            <p:nvPr/>
          </p:nvSpPr>
          <p:spPr>
            <a:xfrm>
              <a:off x="6528048" y="1052736"/>
              <a:ext cx="848413" cy="2805577"/>
            </a:xfrm>
            <a:prstGeom prst="rect">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a:solidFill>
                  <a:schemeClr val="lt1"/>
                </a:solidFill>
                <a:latin typeface="Arial"/>
                <a:ea typeface="Arial"/>
                <a:cs typeface="Arial"/>
                <a:sym typeface="Arial"/>
              </a:endParaRPr>
            </a:p>
          </p:txBody>
        </p:sp>
        <p:sp>
          <p:nvSpPr>
            <p:cNvPr id="574" name="Google Shape;574;p20"/>
            <p:cNvSpPr/>
            <p:nvPr/>
          </p:nvSpPr>
          <p:spPr>
            <a:xfrm>
              <a:off x="7897824" y="1052736"/>
              <a:ext cx="1654560" cy="2805577"/>
            </a:xfrm>
            <a:prstGeom prst="rect">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a:solidFill>
                  <a:schemeClr val="lt1"/>
                </a:solidFill>
                <a:latin typeface="Arial"/>
                <a:ea typeface="Arial"/>
                <a:cs typeface="Arial"/>
                <a:sym typeface="Arial"/>
              </a:endParaRPr>
            </a:p>
          </p:txBody>
        </p:sp>
        <p:sp>
          <p:nvSpPr>
            <p:cNvPr id="575" name="Google Shape;575;p20"/>
            <p:cNvSpPr/>
            <p:nvPr/>
          </p:nvSpPr>
          <p:spPr>
            <a:xfrm>
              <a:off x="7376461" y="1280212"/>
              <a:ext cx="521363" cy="2578101"/>
            </a:xfrm>
            <a:prstGeom prst="rect">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a:solidFill>
                  <a:schemeClr val="lt1"/>
                </a:solidFill>
                <a:latin typeface="Arial"/>
                <a:ea typeface="Arial"/>
                <a:cs typeface="Arial"/>
                <a:sym typeface="Arial"/>
              </a:endParaRPr>
            </a:p>
          </p:txBody>
        </p:sp>
      </p:grpSp>
      <p:sp>
        <p:nvSpPr>
          <p:cNvPr id="576" name="Google Shape;576;p20"/>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A2058171-876C-442D-B3AD-3F25F5F6C19F}" type="datetime1">
              <a:rPr lang="fr-FR" smtClean="0"/>
              <a:t>02/09/2024</a:t>
            </a:fld>
            <a:endParaRPr/>
          </a:p>
        </p:txBody>
      </p:sp>
      <p:sp>
        <p:nvSpPr>
          <p:cNvPr id="577" name="Google Shape;577;p20"/>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Institut Mines-Télécom Business School</a:t>
            </a:r>
            <a:endParaRPr/>
          </a:p>
        </p:txBody>
      </p:sp>
      <p:sp>
        <p:nvSpPr>
          <p:cNvPr id="578" name="Google Shape;578;p2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44</a:t>
            </a:fld>
            <a:endParaRPr/>
          </a:p>
        </p:txBody>
      </p:sp>
      <p:sp>
        <p:nvSpPr>
          <p:cNvPr id="579" name="Google Shape;579;p20"/>
          <p:cNvSpPr txBox="1">
            <a:spLocks noGrp="1"/>
          </p:cNvSpPr>
          <p:nvPr>
            <p:ph type="title"/>
          </p:nvPr>
        </p:nvSpPr>
        <p:spPr>
          <a:prstGeom prst="rect">
            <a:avLst/>
          </a:prstGeom>
          <a:noFill/>
          <a:ln>
            <a:noFill/>
          </a:ln>
        </p:spPr>
        <p:txBody>
          <a:bodyPr spcFirstLastPara="1" wrap="square" lIns="91425" tIns="0" rIns="91425" bIns="0" anchor="ctr" anchorCtr="0">
            <a:normAutofit/>
          </a:bodyPr>
          <a:lstStyle/>
          <a:p>
            <a:pPr marL="0" lvl="0" indent="0" algn="l" rtl="0">
              <a:lnSpc>
                <a:spcPct val="85000"/>
              </a:lnSpc>
              <a:spcBef>
                <a:spcPts val="0"/>
              </a:spcBef>
              <a:spcAft>
                <a:spcPts val="0"/>
              </a:spcAft>
              <a:buClr>
                <a:schemeClr val="accent1"/>
              </a:buClr>
              <a:buSzPts val="2000"/>
              <a:buFont typeface="Arial"/>
              <a:buNone/>
            </a:pPr>
            <a:r>
              <a:rPr lang="fr-FR" dirty="0"/>
              <a:t>MINI GUIDE, RECOMMANDATIONS PRATIQUES</a:t>
            </a:r>
            <a:endParaRPr dirty="0"/>
          </a:p>
        </p:txBody>
      </p:sp>
      <p:sp>
        <p:nvSpPr>
          <p:cNvPr id="580" name="Google Shape;580;p20"/>
          <p:cNvSpPr txBox="1">
            <a:spLocks noGrp="1"/>
          </p:cNvSpPr>
          <p:nvPr>
            <p:ph type="body" idx="1"/>
          </p:nvPr>
        </p:nvSpPr>
        <p:spPr>
          <a:prstGeom prst="rect">
            <a:avLst/>
          </a:prstGeom>
          <a:noFill/>
          <a:ln>
            <a:noFill/>
          </a:ln>
        </p:spPr>
        <p:txBody>
          <a:bodyPr spcFirstLastPara="1" wrap="square" lIns="91425" tIns="0" rIns="91425" bIns="45700" anchor="t" anchorCtr="0">
            <a:normAutofit/>
          </a:bodyPr>
          <a:lstStyle/>
          <a:p>
            <a:pPr marL="0" lvl="0" indent="0" algn="l" rtl="0">
              <a:lnSpc>
                <a:spcPct val="85000"/>
              </a:lnSpc>
              <a:spcBef>
                <a:spcPts val="0"/>
              </a:spcBef>
              <a:spcAft>
                <a:spcPts val="0"/>
              </a:spcAft>
              <a:buClr>
                <a:schemeClr val="dk1"/>
              </a:buClr>
              <a:buSzPts val="1800"/>
              <a:buNone/>
            </a:pPr>
            <a:r>
              <a:rPr lang="fr-FR"/>
              <a:t>Utilisation des couleurs</a:t>
            </a:r>
            <a:endParaRPr/>
          </a:p>
        </p:txBody>
      </p:sp>
      <p:sp>
        <p:nvSpPr>
          <p:cNvPr id="581" name="Google Shape;581;p20"/>
          <p:cNvSpPr txBox="1"/>
          <p:nvPr/>
        </p:nvSpPr>
        <p:spPr>
          <a:xfrm>
            <a:off x="469900" y="1706395"/>
            <a:ext cx="3420781" cy="10871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cap="none">
                <a:solidFill>
                  <a:schemeClr val="accent1"/>
                </a:solidFill>
                <a:latin typeface="Arial"/>
                <a:ea typeface="Arial"/>
                <a:cs typeface="Arial"/>
                <a:sym typeface="Arial"/>
              </a:rPr>
              <a:t>LES COULEURS</a:t>
            </a:r>
            <a:endParaRPr/>
          </a:p>
          <a:p>
            <a:pPr marL="0" marR="0" lvl="0" indent="0" algn="l" rtl="0">
              <a:spcBef>
                <a:spcPts val="0"/>
              </a:spcBef>
              <a:spcAft>
                <a:spcPts val="0"/>
              </a:spcAft>
              <a:buNone/>
            </a:pPr>
            <a:r>
              <a:rPr lang="fr-FR" sz="1053" b="1">
                <a:solidFill>
                  <a:schemeClr val="dk1"/>
                </a:solidFill>
                <a:latin typeface="Arial"/>
                <a:ea typeface="Arial"/>
                <a:cs typeface="Arial"/>
                <a:sym typeface="Arial"/>
              </a:rPr>
              <a:t>Vos diapositives ne peuvent contenir que 3 couleurs : le Noir, le </a:t>
            </a:r>
            <a:r>
              <a:rPr lang="fr-FR" sz="1053" b="1">
                <a:solidFill>
                  <a:schemeClr val="accent1"/>
                </a:solidFill>
                <a:latin typeface="Arial"/>
                <a:ea typeface="Arial"/>
                <a:cs typeface="Arial"/>
                <a:sym typeface="Arial"/>
              </a:rPr>
              <a:t>Violet</a:t>
            </a:r>
            <a:r>
              <a:rPr lang="fr-FR" sz="1053" b="1">
                <a:solidFill>
                  <a:schemeClr val="dk1"/>
                </a:solidFill>
                <a:latin typeface="Arial"/>
                <a:ea typeface="Arial"/>
                <a:cs typeface="Arial"/>
                <a:sym typeface="Arial"/>
              </a:rPr>
              <a:t> et le </a:t>
            </a:r>
            <a:r>
              <a:rPr lang="fr-FR" sz="1053" b="1">
                <a:solidFill>
                  <a:schemeClr val="accent2"/>
                </a:solidFill>
                <a:latin typeface="Arial"/>
                <a:ea typeface="Arial"/>
                <a:cs typeface="Arial"/>
                <a:sym typeface="Arial"/>
              </a:rPr>
              <a:t>Bleu</a:t>
            </a:r>
            <a:r>
              <a:rPr lang="fr-FR" sz="1053" b="1">
                <a:solidFill>
                  <a:schemeClr val="dk1"/>
                </a:solidFill>
                <a:latin typeface="Arial"/>
                <a:ea typeface="Arial"/>
                <a:cs typeface="Arial"/>
                <a:sym typeface="Arial"/>
              </a:rPr>
              <a:t> !</a:t>
            </a:r>
            <a:endParaRPr/>
          </a:p>
          <a:p>
            <a:pPr marL="0" marR="0" lvl="0" indent="0" algn="l" rtl="0">
              <a:spcBef>
                <a:spcPts val="0"/>
              </a:spcBef>
              <a:spcAft>
                <a:spcPts val="0"/>
              </a:spcAft>
              <a:buNone/>
            </a:pPr>
            <a:endParaRPr sz="1053">
              <a:solidFill>
                <a:schemeClr val="accent1"/>
              </a:solidFill>
              <a:latin typeface="Arial"/>
              <a:ea typeface="Arial"/>
              <a:cs typeface="Arial"/>
              <a:sym typeface="Arial"/>
            </a:endParaRPr>
          </a:p>
          <a:p>
            <a:pPr marL="0" marR="0" lvl="0" indent="0" algn="l" rtl="0">
              <a:spcBef>
                <a:spcPts val="0"/>
              </a:spcBef>
              <a:spcAft>
                <a:spcPts val="0"/>
              </a:spcAft>
              <a:buNone/>
            </a:pPr>
            <a:r>
              <a:rPr lang="fr-FR" sz="1053">
                <a:solidFill>
                  <a:schemeClr val="dk1"/>
                </a:solidFill>
                <a:latin typeface="Arial"/>
                <a:ea typeface="Arial"/>
                <a:cs typeface="Arial"/>
                <a:sym typeface="Arial"/>
              </a:rPr>
              <a:t>Le </a:t>
            </a:r>
            <a:r>
              <a:rPr lang="fr-FR" sz="1053" b="1">
                <a:solidFill>
                  <a:schemeClr val="accent1"/>
                </a:solidFill>
                <a:latin typeface="Arial"/>
                <a:ea typeface="Arial"/>
                <a:cs typeface="Arial"/>
                <a:sym typeface="Arial"/>
              </a:rPr>
              <a:t>Violet</a:t>
            </a:r>
            <a:r>
              <a:rPr lang="fr-FR" sz="1053">
                <a:solidFill>
                  <a:schemeClr val="dk1"/>
                </a:solidFill>
                <a:latin typeface="Arial"/>
                <a:ea typeface="Arial"/>
                <a:cs typeface="Arial"/>
                <a:sym typeface="Arial"/>
              </a:rPr>
              <a:t> et le </a:t>
            </a:r>
            <a:r>
              <a:rPr lang="fr-FR" sz="1053" b="1">
                <a:solidFill>
                  <a:schemeClr val="accent2"/>
                </a:solidFill>
                <a:latin typeface="Arial"/>
                <a:ea typeface="Arial"/>
                <a:cs typeface="Arial"/>
                <a:sym typeface="Arial"/>
              </a:rPr>
              <a:t>Bleu</a:t>
            </a:r>
            <a:r>
              <a:rPr lang="fr-FR" sz="1053">
                <a:solidFill>
                  <a:schemeClr val="dk1"/>
                </a:solidFill>
                <a:latin typeface="Arial"/>
                <a:ea typeface="Arial"/>
                <a:cs typeface="Arial"/>
                <a:sym typeface="Arial"/>
              </a:rPr>
              <a:t> de ce modèle sont disponibles dans la palette de couleur.</a:t>
            </a:r>
            <a:endParaRPr/>
          </a:p>
        </p:txBody>
      </p:sp>
      <p:sp>
        <p:nvSpPr>
          <p:cNvPr id="582" name="Google Shape;582;p20"/>
          <p:cNvSpPr/>
          <p:nvPr/>
        </p:nvSpPr>
        <p:spPr>
          <a:xfrm>
            <a:off x="6721643" y="1941971"/>
            <a:ext cx="501268" cy="227477"/>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a:solidFill>
                <a:schemeClr val="lt1"/>
              </a:solidFill>
              <a:latin typeface="Arial"/>
              <a:ea typeface="Arial"/>
              <a:cs typeface="Arial"/>
              <a:sym typeface="Arial"/>
            </a:endParaRPr>
          </a:p>
        </p:txBody>
      </p:sp>
      <p:cxnSp>
        <p:nvCxnSpPr>
          <p:cNvPr id="583" name="Google Shape;583;p20"/>
          <p:cNvCxnSpPr>
            <a:endCxn id="582" idx="1"/>
          </p:cNvCxnSpPr>
          <p:nvPr/>
        </p:nvCxnSpPr>
        <p:spPr>
          <a:xfrm rot="10800000" flipH="1">
            <a:off x="3743243" y="2055710"/>
            <a:ext cx="2978400" cy="430200"/>
          </a:xfrm>
          <a:prstGeom prst="straightConnector1">
            <a:avLst/>
          </a:prstGeom>
          <a:noFill/>
          <a:ln w="19050" cap="flat" cmpd="sng">
            <a:solidFill>
              <a:schemeClr val="dk1"/>
            </a:solidFill>
            <a:prstDash val="solid"/>
            <a:miter lim="800000"/>
            <a:headEnd type="none" w="sm" len="sm"/>
            <a:tailEnd type="triangle" w="med" len="med"/>
          </a:ln>
        </p:spPr>
      </p:cxnSp>
      <p:sp>
        <p:nvSpPr>
          <p:cNvPr id="584" name="Google Shape;584;p20"/>
          <p:cNvSpPr txBox="1"/>
          <p:nvPr/>
        </p:nvSpPr>
        <p:spPr>
          <a:xfrm>
            <a:off x="469900" y="3343948"/>
            <a:ext cx="3420781" cy="6010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cap="none" dirty="0">
                <a:solidFill>
                  <a:schemeClr val="accent1"/>
                </a:solidFill>
                <a:latin typeface="Arial"/>
                <a:ea typeface="Arial"/>
                <a:cs typeface="Arial"/>
                <a:sym typeface="Arial"/>
              </a:rPr>
              <a:t>LA POLICE DE CARRACTERES</a:t>
            </a:r>
            <a:endParaRPr dirty="0"/>
          </a:p>
          <a:p>
            <a:pPr marL="0" marR="0" lvl="0" indent="0" algn="l" rtl="0">
              <a:spcBef>
                <a:spcPts val="0"/>
              </a:spcBef>
              <a:spcAft>
                <a:spcPts val="0"/>
              </a:spcAft>
              <a:buNone/>
            </a:pPr>
            <a:r>
              <a:rPr lang="fr-FR" sz="1053" b="1" dirty="0">
                <a:solidFill>
                  <a:schemeClr val="dk1"/>
                </a:solidFill>
                <a:latin typeface="Arial"/>
                <a:ea typeface="Arial"/>
                <a:cs typeface="Arial"/>
                <a:sym typeface="Arial"/>
              </a:rPr>
              <a:t>Les polices ARIAL et ROCKWELL peuve</a:t>
            </a:r>
            <a:r>
              <a:rPr lang="fr-FR" sz="1053" b="1" dirty="0">
                <a:solidFill>
                  <a:schemeClr val="dk1"/>
                </a:solidFill>
              </a:rPr>
              <a:t>n</a:t>
            </a:r>
            <a:r>
              <a:rPr lang="fr-FR" sz="1053" b="1" dirty="0">
                <a:solidFill>
                  <a:schemeClr val="dk1"/>
                </a:solidFill>
                <a:latin typeface="Arial"/>
                <a:ea typeface="Arial"/>
                <a:cs typeface="Arial"/>
                <a:sym typeface="Arial"/>
              </a:rPr>
              <a:t>t être utilisées dans vos présentation</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603"/>
        <p:cNvGrpSpPr/>
        <p:nvPr/>
      </p:nvGrpSpPr>
      <p:grpSpPr>
        <a:xfrm>
          <a:off x="0" y="0"/>
          <a:ext cx="0" cy="0"/>
          <a:chOff x="0" y="0"/>
          <a:chExt cx="0" cy="0"/>
        </a:xfrm>
      </p:grpSpPr>
      <p:grpSp>
        <p:nvGrpSpPr>
          <p:cNvPr id="604" name="Google Shape;604;p22"/>
          <p:cNvGrpSpPr/>
          <p:nvPr/>
        </p:nvGrpSpPr>
        <p:grpSpPr>
          <a:xfrm>
            <a:off x="5868204" y="1949591"/>
            <a:ext cx="3024336" cy="2805577"/>
            <a:chOff x="6528048" y="1052736"/>
            <a:chExt cx="3024336" cy="2805577"/>
          </a:xfrm>
        </p:grpSpPr>
        <p:sp>
          <p:nvSpPr>
            <p:cNvPr id="605" name="Google Shape;605;p22"/>
            <p:cNvSpPr/>
            <p:nvPr/>
          </p:nvSpPr>
          <p:spPr>
            <a:xfrm>
              <a:off x="6528048" y="1052736"/>
              <a:ext cx="848413" cy="2805577"/>
            </a:xfrm>
            <a:prstGeom prst="rect">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a:solidFill>
                  <a:schemeClr val="lt1"/>
                </a:solidFill>
                <a:latin typeface="Arial"/>
                <a:ea typeface="Arial"/>
                <a:cs typeface="Arial"/>
                <a:sym typeface="Arial"/>
              </a:endParaRPr>
            </a:p>
          </p:txBody>
        </p:sp>
        <p:sp>
          <p:nvSpPr>
            <p:cNvPr id="606" name="Google Shape;606;p22"/>
            <p:cNvSpPr/>
            <p:nvPr/>
          </p:nvSpPr>
          <p:spPr>
            <a:xfrm>
              <a:off x="7897824" y="1052736"/>
              <a:ext cx="1654560" cy="2805577"/>
            </a:xfrm>
            <a:prstGeom prst="rect">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a:solidFill>
                  <a:schemeClr val="lt1"/>
                </a:solidFill>
                <a:latin typeface="Arial"/>
                <a:ea typeface="Arial"/>
                <a:cs typeface="Arial"/>
                <a:sym typeface="Arial"/>
              </a:endParaRPr>
            </a:p>
          </p:txBody>
        </p:sp>
        <p:sp>
          <p:nvSpPr>
            <p:cNvPr id="607" name="Google Shape;607;p22"/>
            <p:cNvSpPr/>
            <p:nvPr/>
          </p:nvSpPr>
          <p:spPr>
            <a:xfrm>
              <a:off x="7376461" y="1280212"/>
              <a:ext cx="521363" cy="2578101"/>
            </a:xfrm>
            <a:prstGeom prst="rect">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a:solidFill>
                  <a:schemeClr val="lt1"/>
                </a:solidFill>
                <a:latin typeface="Arial"/>
                <a:ea typeface="Arial"/>
                <a:cs typeface="Arial"/>
                <a:sym typeface="Arial"/>
              </a:endParaRPr>
            </a:p>
          </p:txBody>
        </p:sp>
      </p:grpSp>
      <p:sp>
        <p:nvSpPr>
          <p:cNvPr id="608" name="Google Shape;608;p22"/>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3315133D-0FFC-44E0-BD68-FBBCE38CA0FB}" type="datetime1">
              <a:rPr lang="fr-FR" smtClean="0"/>
              <a:t>02/09/2024</a:t>
            </a:fld>
            <a:endParaRPr/>
          </a:p>
        </p:txBody>
      </p:sp>
      <p:sp>
        <p:nvSpPr>
          <p:cNvPr id="609" name="Google Shape;609;p22"/>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Institut Mines-Télécom Business School</a:t>
            </a:r>
            <a:endParaRPr/>
          </a:p>
        </p:txBody>
      </p:sp>
      <p:sp>
        <p:nvSpPr>
          <p:cNvPr id="610" name="Google Shape;610;p2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45</a:t>
            </a:fld>
            <a:endParaRPr/>
          </a:p>
        </p:txBody>
      </p:sp>
      <p:sp>
        <p:nvSpPr>
          <p:cNvPr id="611" name="Google Shape;611;p22"/>
          <p:cNvSpPr txBox="1">
            <a:spLocks noGrp="1"/>
          </p:cNvSpPr>
          <p:nvPr>
            <p:ph type="title"/>
          </p:nvPr>
        </p:nvSpPr>
        <p:spPr>
          <a:prstGeom prst="rect">
            <a:avLst/>
          </a:prstGeom>
          <a:noFill/>
          <a:ln>
            <a:noFill/>
          </a:ln>
        </p:spPr>
        <p:txBody>
          <a:bodyPr spcFirstLastPara="1" wrap="square" lIns="91425" tIns="0" rIns="91425" bIns="0" anchor="ctr" anchorCtr="0">
            <a:normAutofit/>
          </a:bodyPr>
          <a:lstStyle/>
          <a:p>
            <a:pPr marL="0" lvl="0" indent="0" algn="l" rtl="0">
              <a:lnSpc>
                <a:spcPct val="85000"/>
              </a:lnSpc>
              <a:spcBef>
                <a:spcPts val="0"/>
              </a:spcBef>
              <a:spcAft>
                <a:spcPts val="0"/>
              </a:spcAft>
              <a:buClr>
                <a:schemeClr val="accent1"/>
              </a:buClr>
              <a:buSzPts val="2000"/>
              <a:buFont typeface="Arial"/>
              <a:buNone/>
            </a:pPr>
            <a:r>
              <a:rPr lang="fr-FR"/>
              <a:t>MINI GUIDE, RECOMMANDATIONS PRATIQUES</a:t>
            </a:r>
            <a:endParaRPr/>
          </a:p>
        </p:txBody>
      </p:sp>
      <p:sp>
        <p:nvSpPr>
          <p:cNvPr id="612" name="Google Shape;612;p22"/>
          <p:cNvSpPr txBox="1">
            <a:spLocks noGrp="1"/>
          </p:cNvSpPr>
          <p:nvPr>
            <p:ph type="body" idx="1"/>
          </p:nvPr>
        </p:nvSpPr>
        <p:spPr>
          <a:prstGeom prst="rect">
            <a:avLst/>
          </a:prstGeom>
          <a:noFill/>
          <a:ln>
            <a:noFill/>
          </a:ln>
        </p:spPr>
        <p:txBody>
          <a:bodyPr spcFirstLastPara="1" wrap="square" lIns="91425" tIns="0" rIns="91425" bIns="45700" anchor="t" anchorCtr="0">
            <a:normAutofit/>
          </a:bodyPr>
          <a:lstStyle/>
          <a:p>
            <a:pPr marL="0" lvl="0" indent="0" algn="l" rtl="0">
              <a:lnSpc>
                <a:spcPct val="85000"/>
              </a:lnSpc>
              <a:spcBef>
                <a:spcPts val="0"/>
              </a:spcBef>
              <a:spcAft>
                <a:spcPts val="0"/>
              </a:spcAft>
              <a:buClr>
                <a:schemeClr val="dk1"/>
              </a:buClr>
              <a:buSzPts val="1800"/>
              <a:buNone/>
            </a:pPr>
            <a:r>
              <a:rPr lang="fr-FR"/>
              <a:t>Personnaliser votre pied de page</a:t>
            </a:r>
            <a:endParaRPr/>
          </a:p>
        </p:txBody>
      </p:sp>
      <p:sp>
        <p:nvSpPr>
          <p:cNvPr id="613" name="Google Shape;613;p22"/>
          <p:cNvSpPr txBox="1"/>
          <p:nvPr/>
        </p:nvSpPr>
        <p:spPr>
          <a:xfrm>
            <a:off x="469900" y="2592084"/>
            <a:ext cx="3420781" cy="18746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53" b="1">
                <a:solidFill>
                  <a:schemeClr val="accent1"/>
                </a:solidFill>
                <a:latin typeface="Arial"/>
                <a:ea typeface="Arial"/>
                <a:cs typeface="Arial"/>
                <a:sym typeface="Arial"/>
              </a:rPr>
              <a:t>Pour personnaliser votre pied de page</a:t>
            </a:r>
            <a:endParaRPr/>
          </a:p>
          <a:p>
            <a:pPr marL="0" marR="0" lvl="0" indent="0" algn="l" rtl="0">
              <a:spcBef>
                <a:spcPts val="0"/>
              </a:spcBef>
              <a:spcAft>
                <a:spcPts val="0"/>
              </a:spcAft>
              <a:buNone/>
            </a:pPr>
            <a:endParaRPr sz="1053">
              <a:solidFill>
                <a:schemeClr val="dk1"/>
              </a:solidFill>
              <a:latin typeface="Arial"/>
              <a:ea typeface="Arial"/>
              <a:cs typeface="Arial"/>
              <a:sym typeface="Arial"/>
            </a:endParaRPr>
          </a:p>
          <a:p>
            <a:pPr marL="0" marR="0" lvl="0" indent="0" algn="l" rtl="0">
              <a:spcBef>
                <a:spcPts val="0"/>
              </a:spcBef>
              <a:spcAft>
                <a:spcPts val="0"/>
              </a:spcAft>
              <a:buNone/>
            </a:pPr>
            <a:r>
              <a:rPr lang="fr-FR" sz="1053">
                <a:solidFill>
                  <a:schemeClr val="accent1"/>
                </a:solidFill>
                <a:latin typeface="Arial"/>
                <a:ea typeface="Arial"/>
                <a:cs typeface="Arial"/>
                <a:sym typeface="Arial"/>
              </a:rPr>
              <a:t>Aller dans :</a:t>
            </a:r>
            <a:endParaRPr/>
          </a:p>
          <a:p>
            <a:pPr marL="0" marR="0" lvl="0" indent="0" algn="l" rtl="0">
              <a:spcBef>
                <a:spcPts val="0"/>
              </a:spcBef>
              <a:spcAft>
                <a:spcPts val="0"/>
              </a:spcAft>
              <a:buNone/>
            </a:pPr>
            <a:r>
              <a:rPr lang="fr-FR" sz="1053">
                <a:solidFill>
                  <a:schemeClr val="dk1"/>
                </a:solidFill>
                <a:latin typeface="Arial"/>
                <a:ea typeface="Arial"/>
                <a:cs typeface="Arial"/>
                <a:sym typeface="Arial"/>
              </a:rPr>
              <a:t>« </a:t>
            </a:r>
            <a:r>
              <a:rPr lang="fr-FR" sz="1053" b="1">
                <a:solidFill>
                  <a:schemeClr val="dk1"/>
                </a:solidFill>
                <a:latin typeface="Arial"/>
                <a:ea typeface="Arial"/>
                <a:cs typeface="Arial"/>
                <a:sym typeface="Arial"/>
              </a:rPr>
              <a:t>Insérer</a:t>
            </a:r>
            <a:r>
              <a:rPr lang="fr-FR" sz="1053">
                <a:solidFill>
                  <a:schemeClr val="dk1"/>
                </a:solidFill>
                <a:latin typeface="Arial"/>
                <a:ea typeface="Arial"/>
                <a:cs typeface="Arial"/>
                <a:sym typeface="Arial"/>
              </a:rPr>
              <a:t> » &gt; « </a:t>
            </a:r>
            <a:r>
              <a:rPr lang="fr-FR" sz="1053" b="1">
                <a:solidFill>
                  <a:schemeClr val="dk1"/>
                </a:solidFill>
                <a:latin typeface="Arial"/>
                <a:ea typeface="Arial"/>
                <a:cs typeface="Arial"/>
                <a:sym typeface="Arial"/>
              </a:rPr>
              <a:t>En-tête / Pied </a:t>
            </a:r>
            <a:r>
              <a:rPr lang="fr-FR" sz="1053">
                <a:solidFill>
                  <a:schemeClr val="dk1"/>
                </a:solidFill>
                <a:latin typeface="Arial"/>
                <a:ea typeface="Arial"/>
                <a:cs typeface="Arial"/>
                <a:sym typeface="Arial"/>
              </a:rPr>
              <a:t>»</a:t>
            </a:r>
            <a:endParaRPr/>
          </a:p>
          <a:p>
            <a:pPr marL="0" marR="0" lvl="0" indent="0" algn="l" rtl="0">
              <a:spcBef>
                <a:spcPts val="0"/>
              </a:spcBef>
              <a:spcAft>
                <a:spcPts val="0"/>
              </a:spcAft>
              <a:buNone/>
            </a:pPr>
            <a:endParaRPr sz="1053">
              <a:solidFill>
                <a:schemeClr val="dk1"/>
              </a:solidFill>
              <a:latin typeface="Arial"/>
              <a:ea typeface="Arial"/>
              <a:cs typeface="Arial"/>
              <a:sym typeface="Arial"/>
            </a:endParaRPr>
          </a:p>
          <a:p>
            <a:pPr marL="0" marR="0" lvl="0" indent="0" algn="l" rtl="0">
              <a:spcBef>
                <a:spcPts val="0"/>
              </a:spcBef>
              <a:spcAft>
                <a:spcPts val="0"/>
              </a:spcAft>
              <a:buNone/>
            </a:pPr>
            <a:r>
              <a:rPr lang="fr-FR" sz="1053">
                <a:solidFill>
                  <a:schemeClr val="accent1"/>
                </a:solidFill>
                <a:latin typeface="Arial"/>
                <a:ea typeface="Arial"/>
                <a:cs typeface="Arial"/>
                <a:sym typeface="Arial"/>
              </a:rPr>
              <a:t>Renseignez </a:t>
            </a:r>
            <a:r>
              <a:rPr lang="fr-FR" sz="1053">
                <a:solidFill>
                  <a:schemeClr val="dk1"/>
                </a:solidFill>
                <a:latin typeface="Arial"/>
                <a:ea typeface="Arial"/>
                <a:cs typeface="Arial"/>
                <a:sym typeface="Arial"/>
              </a:rPr>
              <a:t>:</a:t>
            </a:r>
            <a:endParaRPr/>
          </a:p>
          <a:p>
            <a:pPr marL="171450" marR="0" lvl="0" indent="-171450" algn="l" rtl="0">
              <a:spcBef>
                <a:spcPts val="0"/>
              </a:spcBef>
              <a:spcAft>
                <a:spcPts val="0"/>
              </a:spcAft>
              <a:buClr>
                <a:schemeClr val="dk1"/>
              </a:buClr>
              <a:buSzPts val="1053"/>
              <a:buFont typeface="Arial"/>
              <a:buChar char="•"/>
            </a:pPr>
            <a:r>
              <a:rPr lang="fr-FR" sz="1053">
                <a:solidFill>
                  <a:schemeClr val="dk1"/>
                </a:solidFill>
                <a:latin typeface="Arial"/>
                <a:ea typeface="Arial"/>
                <a:cs typeface="Arial"/>
                <a:sym typeface="Arial"/>
              </a:rPr>
              <a:t>La date</a:t>
            </a:r>
            <a:endParaRPr/>
          </a:p>
          <a:p>
            <a:pPr marL="171450" marR="0" lvl="0" indent="-171450" algn="l" rtl="0">
              <a:spcBef>
                <a:spcPts val="0"/>
              </a:spcBef>
              <a:spcAft>
                <a:spcPts val="0"/>
              </a:spcAft>
              <a:buClr>
                <a:schemeClr val="dk1"/>
              </a:buClr>
              <a:buSzPts val="1053"/>
              <a:buFont typeface="Arial"/>
              <a:buChar char="•"/>
            </a:pPr>
            <a:r>
              <a:rPr lang="fr-FR" sz="1053">
                <a:solidFill>
                  <a:schemeClr val="dk1"/>
                </a:solidFill>
                <a:latin typeface="Arial"/>
                <a:ea typeface="Arial"/>
                <a:cs typeface="Arial"/>
                <a:sym typeface="Arial"/>
              </a:rPr>
              <a:t>Cochez « Numéro de diapositive »</a:t>
            </a:r>
            <a:endParaRPr/>
          </a:p>
          <a:p>
            <a:pPr marL="171450" marR="0" lvl="0" indent="-171450" algn="l" rtl="0">
              <a:spcBef>
                <a:spcPts val="0"/>
              </a:spcBef>
              <a:spcAft>
                <a:spcPts val="0"/>
              </a:spcAft>
              <a:buClr>
                <a:schemeClr val="dk1"/>
              </a:buClr>
              <a:buSzPts val="1053"/>
              <a:buFont typeface="Arial"/>
              <a:buChar char="•"/>
            </a:pPr>
            <a:r>
              <a:rPr lang="fr-FR" sz="1053">
                <a:solidFill>
                  <a:schemeClr val="dk1"/>
                </a:solidFill>
                <a:latin typeface="Arial"/>
                <a:ea typeface="Arial"/>
                <a:cs typeface="Arial"/>
                <a:sym typeface="Arial"/>
              </a:rPr>
              <a:t>Le titre de votre présentation</a:t>
            </a:r>
            <a:endParaRPr/>
          </a:p>
          <a:p>
            <a:pPr marL="0" marR="0" lvl="0" indent="0" algn="l" rtl="0">
              <a:spcBef>
                <a:spcPts val="0"/>
              </a:spcBef>
              <a:spcAft>
                <a:spcPts val="0"/>
              </a:spcAft>
              <a:buNone/>
            </a:pPr>
            <a:endParaRPr sz="1053">
              <a:solidFill>
                <a:schemeClr val="dk1"/>
              </a:solidFill>
              <a:latin typeface="Arial"/>
              <a:ea typeface="Arial"/>
              <a:cs typeface="Arial"/>
              <a:sym typeface="Arial"/>
            </a:endParaRPr>
          </a:p>
          <a:p>
            <a:pPr marL="0" marR="0" lvl="0" indent="0" algn="l" rtl="0">
              <a:spcBef>
                <a:spcPts val="0"/>
              </a:spcBef>
              <a:spcAft>
                <a:spcPts val="0"/>
              </a:spcAft>
              <a:buNone/>
            </a:pPr>
            <a:r>
              <a:rPr lang="fr-FR" sz="1053">
                <a:solidFill>
                  <a:schemeClr val="accent1"/>
                </a:solidFill>
                <a:latin typeface="Arial"/>
                <a:ea typeface="Arial"/>
                <a:cs typeface="Arial"/>
                <a:sym typeface="Arial"/>
              </a:rPr>
              <a:t>Puis</a:t>
            </a:r>
            <a:r>
              <a:rPr lang="fr-FR" sz="1053">
                <a:solidFill>
                  <a:schemeClr val="dk1"/>
                </a:solidFill>
                <a:latin typeface="Arial"/>
                <a:ea typeface="Arial"/>
                <a:cs typeface="Arial"/>
                <a:sym typeface="Arial"/>
              </a:rPr>
              <a:t>, cliquez sur « </a:t>
            </a:r>
            <a:r>
              <a:rPr lang="fr-FR" sz="1053" b="1">
                <a:solidFill>
                  <a:schemeClr val="dk1"/>
                </a:solidFill>
                <a:latin typeface="Arial"/>
                <a:ea typeface="Arial"/>
                <a:cs typeface="Arial"/>
                <a:sym typeface="Arial"/>
              </a:rPr>
              <a:t>Appliquer partout</a:t>
            </a:r>
            <a:r>
              <a:rPr lang="fr-FR" sz="1053">
                <a:solidFill>
                  <a:schemeClr val="dk1"/>
                </a:solidFill>
                <a:latin typeface="Arial"/>
                <a:ea typeface="Arial"/>
                <a:cs typeface="Arial"/>
                <a:sym typeface="Arial"/>
              </a:rPr>
              <a:t> »</a:t>
            </a:r>
            <a:endParaRPr/>
          </a:p>
        </p:txBody>
      </p:sp>
      <p:pic>
        <p:nvPicPr>
          <p:cNvPr id="614" name="Google Shape;614;p22"/>
          <p:cNvPicPr preferRelativeResize="0"/>
          <p:nvPr/>
        </p:nvPicPr>
        <p:blipFill rotWithShape="1">
          <a:blip r:embed="rId3">
            <a:alphaModFix/>
          </a:blip>
          <a:srcRect/>
          <a:stretch/>
        </p:blipFill>
        <p:spPr>
          <a:xfrm>
            <a:off x="1518164" y="1337468"/>
            <a:ext cx="6990094" cy="859657"/>
          </a:xfrm>
          <a:prstGeom prst="rect">
            <a:avLst/>
          </a:prstGeom>
          <a:noFill/>
          <a:ln>
            <a:noFill/>
          </a:ln>
        </p:spPr>
      </p:pic>
      <p:pic>
        <p:nvPicPr>
          <p:cNvPr id="615" name="Google Shape;615;p22"/>
          <p:cNvPicPr preferRelativeResize="0"/>
          <p:nvPr/>
        </p:nvPicPr>
        <p:blipFill rotWithShape="1">
          <a:blip r:embed="rId4">
            <a:alphaModFix/>
          </a:blip>
          <a:srcRect/>
          <a:stretch/>
        </p:blipFill>
        <p:spPr>
          <a:xfrm>
            <a:off x="4777195" y="2663988"/>
            <a:ext cx="3150728" cy="2011850"/>
          </a:xfrm>
          <a:prstGeom prst="rect">
            <a:avLst/>
          </a:prstGeom>
          <a:noFill/>
          <a:ln>
            <a:noFill/>
          </a:ln>
        </p:spPr>
      </p:pic>
      <p:sp>
        <p:nvSpPr>
          <p:cNvPr id="616" name="Google Shape;616;p22"/>
          <p:cNvSpPr/>
          <p:nvPr/>
        </p:nvSpPr>
        <p:spPr>
          <a:xfrm>
            <a:off x="2184866" y="1518527"/>
            <a:ext cx="393812" cy="187868"/>
          </a:xfrm>
          <a:prstGeom prst="rect">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a:solidFill>
                <a:schemeClr val="lt1"/>
              </a:solidFill>
              <a:latin typeface="Arial"/>
              <a:ea typeface="Arial"/>
              <a:cs typeface="Arial"/>
              <a:sym typeface="Arial"/>
            </a:endParaRPr>
          </a:p>
        </p:txBody>
      </p:sp>
      <p:sp>
        <p:nvSpPr>
          <p:cNvPr id="617" name="Google Shape;617;p22"/>
          <p:cNvSpPr/>
          <p:nvPr/>
        </p:nvSpPr>
        <p:spPr>
          <a:xfrm>
            <a:off x="6148219" y="1654853"/>
            <a:ext cx="338306" cy="522214"/>
          </a:xfrm>
          <a:prstGeom prst="rect">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a:solidFill>
                <a:schemeClr val="lt1"/>
              </a:solidFill>
              <a:latin typeface="Arial"/>
              <a:ea typeface="Arial"/>
              <a:cs typeface="Arial"/>
              <a:sym typeface="Arial"/>
            </a:endParaRPr>
          </a:p>
        </p:txBody>
      </p:sp>
      <p:cxnSp>
        <p:nvCxnSpPr>
          <p:cNvPr id="618" name="Google Shape;618;p22"/>
          <p:cNvCxnSpPr>
            <a:stCxn id="617" idx="2"/>
          </p:cNvCxnSpPr>
          <p:nvPr/>
        </p:nvCxnSpPr>
        <p:spPr>
          <a:xfrm flipH="1">
            <a:off x="6148172" y="2177067"/>
            <a:ext cx="169200" cy="966300"/>
          </a:xfrm>
          <a:prstGeom prst="straightConnector1">
            <a:avLst/>
          </a:prstGeom>
          <a:noFill/>
          <a:ln w="19050" cap="flat" cmpd="sng">
            <a:solidFill>
              <a:schemeClr val="accent1"/>
            </a:solidFill>
            <a:prstDash val="solid"/>
            <a:miter lim="800000"/>
            <a:headEnd type="none" w="sm" len="sm"/>
            <a:tailEnd type="triangle" w="med" len="med"/>
          </a:ln>
        </p:spPr>
      </p:cxnSp>
      <p:cxnSp>
        <p:nvCxnSpPr>
          <p:cNvPr id="619" name="Google Shape;619;p22"/>
          <p:cNvCxnSpPr>
            <a:stCxn id="616" idx="3"/>
            <a:endCxn id="617" idx="1"/>
          </p:cNvCxnSpPr>
          <p:nvPr/>
        </p:nvCxnSpPr>
        <p:spPr>
          <a:xfrm>
            <a:off x="2578678" y="1612461"/>
            <a:ext cx="3569400" cy="303600"/>
          </a:xfrm>
          <a:prstGeom prst="straightConnector1">
            <a:avLst/>
          </a:prstGeom>
          <a:noFill/>
          <a:ln w="19050" cap="flat" cmpd="sng">
            <a:solidFill>
              <a:schemeClr val="accent1"/>
            </a:solidFill>
            <a:prstDash val="solid"/>
            <a:miter lim="800000"/>
            <a:headEnd type="none" w="sm" len="sm"/>
            <a:tailEnd type="triangle" w="med" len="med"/>
          </a:ln>
        </p:spPr>
      </p:cxnSp>
      <p:sp>
        <p:nvSpPr>
          <p:cNvPr id="620" name="Google Shape;620;p22"/>
          <p:cNvSpPr/>
          <p:nvPr/>
        </p:nvSpPr>
        <p:spPr>
          <a:xfrm>
            <a:off x="6716618" y="4426981"/>
            <a:ext cx="563414" cy="312946"/>
          </a:xfrm>
          <a:prstGeom prst="rect">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624"/>
        <p:cNvGrpSpPr/>
        <p:nvPr/>
      </p:nvGrpSpPr>
      <p:grpSpPr>
        <a:xfrm>
          <a:off x="0" y="0"/>
          <a:ext cx="0" cy="0"/>
          <a:chOff x="0" y="0"/>
          <a:chExt cx="0" cy="0"/>
        </a:xfrm>
      </p:grpSpPr>
      <p:sp>
        <p:nvSpPr>
          <p:cNvPr id="629" name="Google Shape;629;p23"/>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DF546176-1A21-4FDD-B0AA-D10B4B2AB2E5}" type="datetime1">
              <a:rPr lang="fr-FR" smtClean="0"/>
              <a:t>02/09/2024</a:t>
            </a:fld>
            <a:endParaRPr/>
          </a:p>
        </p:txBody>
      </p:sp>
      <p:sp>
        <p:nvSpPr>
          <p:cNvPr id="630" name="Google Shape;630;p23"/>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Institut Mines-Télécom Business School</a:t>
            </a:r>
            <a:endParaRPr/>
          </a:p>
        </p:txBody>
      </p:sp>
      <p:sp>
        <p:nvSpPr>
          <p:cNvPr id="631" name="Google Shape;631;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46</a:t>
            </a:fld>
            <a:endParaRPr/>
          </a:p>
        </p:txBody>
      </p:sp>
      <p:sp>
        <p:nvSpPr>
          <p:cNvPr id="632" name="Google Shape;632;p23"/>
          <p:cNvSpPr txBox="1">
            <a:spLocks noGrp="1"/>
          </p:cNvSpPr>
          <p:nvPr>
            <p:ph type="title"/>
          </p:nvPr>
        </p:nvSpPr>
        <p:spPr>
          <a:prstGeom prst="rect">
            <a:avLst/>
          </a:prstGeom>
          <a:noFill/>
          <a:ln>
            <a:noFill/>
          </a:ln>
        </p:spPr>
        <p:txBody>
          <a:bodyPr spcFirstLastPara="1" wrap="square" lIns="91425" tIns="0" rIns="91425" bIns="0" anchor="ctr" anchorCtr="0">
            <a:normAutofit/>
          </a:bodyPr>
          <a:lstStyle/>
          <a:p>
            <a:pPr marL="0" lvl="0" indent="0" algn="l" rtl="0">
              <a:lnSpc>
                <a:spcPct val="85000"/>
              </a:lnSpc>
              <a:spcBef>
                <a:spcPts val="0"/>
              </a:spcBef>
              <a:spcAft>
                <a:spcPts val="0"/>
              </a:spcAft>
              <a:buClr>
                <a:schemeClr val="accent1"/>
              </a:buClr>
              <a:buSzPts val="2000"/>
              <a:buFont typeface="Arial"/>
              <a:buNone/>
            </a:pPr>
            <a:r>
              <a:rPr lang="fr-FR"/>
              <a:t>MINI GUIDE , RECOMMANDATIONS PRATIQUES</a:t>
            </a:r>
            <a:endParaRPr/>
          </a:p>
        </p:txBody>
      </p:sp>
      <p:sp>
        <p:nvSpPr>
          <p:cNvPr id="633" name="Google Shape;633;p23"/>
          <p:cNvSpPr txBox="1">
            <a:spLocks noGrp="1"/>
          </p:cNvSpPr>
          <p:nvPr>
            <p:ph type="body" idx="1"/>
          </p:nvPr>
        </p:nvSpPr>
        <p:spPr>
          <a:prstGeom prst="rect">
            <a:avLst/>
          </a:prstGeom>
          <a:noFill/>
          <a:ln>
            <a:noFill/>
          </a:ln>
        </p:spPr>
        <p:txBody>
          <a:bodyPr spcFirstLastPara="1" wrap="square" lIns="91425" tIns="0" rIns="91425" bIns="45700" anchor="t" anchorCtr="0">
            <a:normAutofit/>
          </a:bodyPr>
          <a:lstStyle/>
          <a:p>
            <a:pPr marL="0" lvl="0" indent="0" algn="l" rtl="0">
              <a:lnSpc>
                <a:spcPct val="85000"/>
              </a:lnSpc>
              <a:spcBef>
                <a:spcPts val="0"/>
              </a:spcBef>
              <a:spcAft>
                <a:spcPts val="0"/>
              </a:spcAft>
              <a:buClr>
                <a:schemeClr val="dk1"/>
              </a:buClr>
              <a:buSzPts val="1800"/>
              <a:buNone/>
            </a:pPr>
            <a:r>
              <a:rPr lang="fr-FR"/>
              <a:t>Les dispositions</a:t>
            </a:r>
            <a:endParaRPr/>
          </a:p>
        </p:txBody>
      </p:sp>
      <p:sp>
        <p:nvSpPr>
          <p:cNvPr id="634" name="Google Shape;634;p23"/>
          <p:cNvSpPr txBox="1"/>
          <p:nvPr/>
        </p:nvSpPr>
        <p:spPr>
          <a:xfrm>
            <a:off x="453551" y="1444024"/>
            <a:ext cx="3420781" cy="18746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53" b="1" dirty="0">
                <a:solidFill>
                  <a:schemeClr val="accent1"/>
                </a:solidFill>
                <a:latin typeface="Arial"/>
                <a:ea typeface="Arial"/>
                <a:cs typeface="Arial"/>
                <a:sym typeface="Arial"/>
              </a:rPr>
              <a:t>Dans ce modèle :</a:t>
            </a:r>
            <a:endParaRPr dirty="0"/>
          </a:p>
          <a:p>
            <a:pPr marL="0" marR="0" lvl="0" indent="0" algn="l" rtl="0">
              <a:spcBef>
                <a:spcPts val="0"/>
              </a:spcBef>
              <a:spcAft>
                <a:spcPts val="0"/>
              </a:spcAft>
              <a:buNone/>
            </a:pPr>
            <a:r>
              <a:rPr lang="fr-FR" sz="1053" dirty="0">
                <a:solidFill>
                  <a:schemeClr val="dk1"/>
                </a:solidFill>
                <a:latin typeface="Arial"/>
                <a:ea typeface="Arial"/>
                <a:cs typeface="Arial"/>
                <a:sym typeface="Arial"/>
              </a:rPr>
              <a:t>Vous disposez de 19 dispositions.</a:t>
            </a:r>
            <a:endParaRPr dirty="0"/>
          </a:p>
          <a:p>
            <a:pPr marL="0" marR="0" lvl="0" indent="0" algn="l" rtl="0">
              <a:spcBef>
                <a:spcPts val="0"/>
              </a:spcBef>
              <a:spcAft>
                <a:spcPts val="0"/>
              </a:spcAft>
              <a:buNone/>
            </a:pPr>
            <a:r>
              <a:rPr lang="fr-FR" sz="1053" dirty="0">
                <a:solidFill>
                  <a:schemeClr val="dk1"/>
                </a:solidFill>
                <a:latin typeface="Arial"/>
                <a:ea typeface="Arial"/>
                <a:cs typeface="Arial"/>
                <a:sym typeface="Arial"/>
              </a:rPr>
              <a:t>Certaines dispositions vous permettent d’intégrer des visuels, elles sont reconnaissables à leurs blocs Gris.</a:t>
            </a:r>
            <a:endParaRPr dirty="0"/>
          </a:p>
          <a:p>
            <a:pPr marL="0" marR="0" lvl="0" indent="0" algn="l" rtl="0">
              <a:spcBef>
                <a:spcPts val="0"/>
              </a:spcBef>
              <a:spcAft>
                <a:spcPts val="0"/>
              </a:spcAft>
              <a:buNone/>
            </a:pPr>
            <a:endParaRPr sz="1053" dirty="0">
              <a:solidFill>
                <a:schemeClr val="dk1"/>
              </a:solidFill>
              <a:latin typeface="Arial"/>
              <a:ea typeface="Arial"/>
              <a:cs typeface="Arial"/>
              <a:sym typeface="Arial"/>
            </a:endParaRPr>
          </a:p>
          <a:p>
            <a:pPr marL="0" marR="0" lvl="0" indent="0" algn="l" rtl="0">
              <a:spcBef>
                <a:spcPts val="0"/>
              </a:spcBef>
              <a:spcAft>
                <a:spcPts val="0"/>
              </a:spcAft>
              <a:buNone/>
            </a:pPr>
            <a:r>
              <a:rPr lang="fr-FR" sz="1053" b="1" dirty="0">
                <a:solidFill>
                  <a:schemeClr val="accent1"/>
                </a:solidFill>
                <a:latin typeface="Arial"/>
                <a:ea typeface="Arial"/>
                <a:cs typeface="Arial"/>
                <a:sym typeface="Arial"/>
              </a:rPr>
              <a:t>Insérer une nouvelle diapositive ?</a:t>
            </a:r>
            <a:endParaRPr dirty="0"/>
          </a:p>
          <a:p>
            <a:pPr marL="0" marR="0" lvl="0" indent="0" algn="l" rtl="0">
              <a:spcBef>
                <a:spcPts val="0"/>
              </a:spcBef>
              <a:spcAft>
                <a:spcPts val="0"/>
              </a:spcAft>
              <a:buNone/>
            </a:pPr>
            <a:r>
              <a:rPr lang="fr-FR" sz="1053" dirty="0">
                <a:solidFill>
                  <a:schemeClr val="dk1"/>
                </a:solidFill>
                <a:latin typeface="Arial"/>
                <a:ea typeface="Arial"/>
                <a:cs typeface="Arial"/>
                <a:sym typeface="Arial"/>
              </a:rPr>
              <a:t>Allez dans « </a:t>
            </a:r>
            <a:r>
              <a:rPr lang="fr-FR" sz="1053" b="1" dirty="0">
                <a:solidFill>
                  <a:schemeClr val="dk1"/>
                </a:solidFill>
                <a:latin typeface="Arial"/>
                <a:ea typeface="Arial"/>
                <a:cs typeface="Arial"/>
                <a:sym typeface="Arial"/>
              </a:rPr>
              <a:t>Accueil</a:t>
            </a:r>
            <a:r>
              <a:rPr lang="fr-FR" sz="1053" dirty="0">
                <a:solidFill>
                  <a:schemeClr val="dk1"/>
                </a:solidFill>
                <a:latin typeface="Arial"/>
                <a:ea typeface="Arial"/>
                <a:cs typeface="Arial"/>
                <a:sym typeface="Arial"/>
              </a:rPr>
              <a:t> » &gt; « </a:t>
            </a:r>
            <a:r>
              <a:rPr lang="fr-FR" sz="1053" b="1" dirty="0">
                <a:solidFill>
                  <a:schemeClr val="dk1"/>
                </a:solidFill>
                <a:latin typeface="Arial"/>
                <a:ea typeface="Arial"/>
                <a:cs typeface="Arial"/>
                <a:sym typeface="Arial"/>
              </a:rPr>
              <a:t>Nouvelle diapositive</a:t>
            </a:r>
            <a:r>
              <a:rPr lang="fr-FR" sz="1053" dirty="0">
                <a:solidFill>
                  <a:schemeClr val="dk1"/>
                </a:solidFill>
                <a:latin typeface="Arial"/>
                <a:ea typeface="Arial"/>
                <a:cs typeface="Arial"/>
                <a:sym typeface="Arial"/>
              </a:rPr>
              <a:t> »</a:t>
            </a:r>
            <a:endParaRPr dirty="0"/>
          </a:p>
          <a:p>
            <a:pPr marL="0" marR="0" lvl="0" indent="0" algn="l" rtl="0">
              <a:spcBef>
                <a:spcPts val="0"/>
              </a:spcBef>
              <a:spcAft>
                <a:spcPts val="0"/>
              </a:spcAft>
              <a:buNone/>
            </a:pPr>
            <a:r>
              <a:rPr lang="fr-FR" sz="1053" dirty="0">
                <a:solidFill>
                  <a:schemeClr val="dk1"/>
                </a:solidFill>
                <a:latin typeface="Arial"/>
                <a:ea typeface="Arial"/>
                <a:cs typeface="Arial"/>
                <a:sym typeface="Arial"/>
              </a:rPr>
              <a:t>et choisissez un type de disposition.</a:t>
            </a:r>
            <a:endParaRPr dirty="0"/>
          </a:p>
          <a:p>
            <a:pPr marL="0" marR="0" lvl="0" indent="0" algn="l" rtl="0">
              <a:spcBef>
                <a:spcPts val="0"/>
              </a:spcBef>
              <a:spcAft>
                <a:spcPts val="0"/>
              </a:spcAft>
              <a:buNone/>
            </a:pPr>
            <a:endParaRPr sz="1053" dirty="0">
              <a:solidFill>
                <a:schemeClr val="dk1"/>
              </a:solidFill>
              <a:latin typeface="Arial"/>
              <a:ea typeface="Arial"/>
              <a:cs typeface="Arial"/>
              <a:sym typeface="Arial"/>
            </a:endParaRPr>
          </a:p>
          <a:p>
            <a:pPr marL="0" marR="0" lvl="0" indent="0" algn="l" rtl="0">
              <a:spcBef>
                <a:spcPts val="0"/>
              </a:spcBef>
              <a:spcAft>
                <a:spcPts val="0"/>
              </a:spcAft>
              <a:buNone/>
            </a:pPr>
            <a:r>
              <a:rPr lang="fr-FR" sz="1053" b="1" i="1" dirty="0">
                <a:solidFill>
                  <a:schemeClr val="accent2"/>
                </a:solidFill>
                <a:latin typeface="Arial"/>
                <a:ea typeface="Arial"/>
                <a:cs typeface="Arial"/>
                <a:sym typeface="Arial"/>
              </a:rPr>
              <a:t>Aller toujours dans « Disposition » et non dans « Masques des diapositives ».</a:t>
            </a:r>
            <a:endParaRPr dirty="0"/>
          </a:p>
        </p:txBody>
      </p:sp>
      <p:pic>
        <p:nvPicPr>
          <p:cNvPr id="5" name="Image 4" descr="Une image contenant texte, capture d’écran, diagramme, ligne&#10;&#10;Description générée automatiquement">
            <a:extLst>
              <a:ext uri="{FF2B5EF4-FFF2-40B4-BE49-F238E27FC236}">
                <a16:creationId xmlns:a16="http://schemas.microsoft.com/office/drawing/2014/main" id="{CFDF21A0-FA6C-FC83-53B9-557EC7A67087}"/>
              </a:ext>
            </a:extLst>
          </p:cNvPr>
          <p:cNvPicPr>
            <a:picLocks noChangeAspect="1"/>
          </p:cNvPicPr>
          <p:nvPr/>
        </p:nvPicPr>
        <p:blipFill>
          <a:blip r:embed="rId3"/>
          <a:stretch>
            <a:fillRect/>
          </a:stretch>
        </p:blipFill>
        <p:spPr>
          <a:xfrm>
            <a:off x="4203700" y="1337468"/>
            <a:ext cx="4122719" cy="24231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671"/>
        <p:cNvGrpSpPr/>
        <p:nvPr/>
      </p:nvGrpSpPr>
      <p:grpSpPr>
        <a:xfrm>
          <a:off x="0" y="0"/>
          <a:ext cx="0" cy="0"/>
          <a:chOff x="0" y="0"/>
          <a:chExt cx="0" cy="0"/>
        </a:xfrm>
      </p:grpSpPr>
      <p:sp>
        <p:nvSpPr>
          <p:cNvPr id="672" name="Google Shape;672;p25"/>
          <p:cNvSpPr txBox="1">
            <a:spLocks noGrp="1"/>
          </p:cNvSpPr>
          <p:nvPr>
            <p:ph type="title"/>
          </p:nvPr>
        </p:nvSpPr>
        <p:spPr>
          <a:prstGeom prst="rect">
            <a:avLst/>
          </a:prstGeom>
          <a:noFill/>
          <a:ln>
            <a:noFill/>
          </a:ln>
        </p:spPr>
        <p:txBody>
          <a:bodyPr spcFirstLastPara="1" wrap="square" lIns="91425" tIns="0" rIns="91425" bIns="0" anchor="t" anchorCtr="0">
            <a:noAutofit/>
          </a:bodyPr>
          <a:lstStyle/>
          <a:p>
            <a:pPr marL="0" lvl="0" indent="0" algn="l" rtl="0">
              <a:lnSpc>
                <a:spcPct val="85000"/>
              </a:lnSpc>
              <a:spcBef>
                <a:spcPts val="0"/>
              </a:spcBef>
              <a:spcAft>
                <a:spcPts val="0"/>
              </a:spcAft>
              <a:buClr>
                <a:schemeClr val="lt1"/>
              </a:buClr>
              <a:buSzPts val="3000"/>
              <a:buFont typeface="Arial"/>
              <a:buNone/>
            </a:pPr>
            <a:r>
              <a:rPr lang="fr-FR" b="0"/>
              <a:t>MINI GUIDE </a:t>
            </a:r>
            <a:r>
              <a:rPr lang="fr-FR"/>
              <a:t/>
            </a:r>
            <a:br>
              <a:rPr lang="fr-FR"/>
            </a:br>
            <a:r>
              <a:rPr lang="fr-FR"/>
              <a:t>LES GRAPHIQUES ET TABLEAUX</a:t>
            </a:r>
            <a:endParaRPr/>
          </a:p>
        </p:txBody>
      </p:sp>
      <p:sp>
        <p:nvSpPr>
          <p:cNvPr id="673" name="Google Shape;673;p25"/>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9B003AA8-3922-4A58-8C2A-164703C13B38}" type="datetime1">
              <a:rPr lang="fr-FR" smtClean="0"/>
              <a:t>02/09/2024</a:t>
            </a:fld>
            <a:endParaRPr/>
          </a:p>
        </p:txBody>
      </p:sp>
      <p:sp>
        <p:nvSpPr>
          <p:cNvPr id="674" name="Google Shape;674;p25"/>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Institut Mines-Télécom Business School</a:t>
            </a:r>
            <a:endParaRPr/>
          </a:p>
        </p:txBody>
      </p:sp>
      <p:sp>
        <p:nvSpPr>
          <p:cNvPr id="675" name="Google Shape;675;p2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47</a:t>
            </a:fld>
            <a:endParaRPr/>
          </a:p>
        </p:txBody>
      </p:sp>
      <p:sp>
        <p:nvSpPr>
          <p:cNvPr id="676" name="Google Shape;676;p25"/>
          <p:cNvSpPr txBox="1">
            <a:spLocks noGrp="1"/>
          </p:cNvSpPr>
          <p:nvPr>
            <p:ph type="body" idx="1"/>
          </p:nvPr>
        </p:nvSpPr>
        <p:spPr>
          <a:prstGeom prst="rect">
            <a:avLst/>
          </a:prstGeom>
          <a:noFill/>
          <a:ln>
            <a:noFill/>
          </a:ln>
        </p:spPr>
        <p:txBody>
          <a:bodyPr spcFirstLastPara="1" wrap="square" lIns="91425" tIns="0" rIns="91425" bIns="0" anchor="ctr" anchorCtr="0">
            <a:noAutofit/>
          </a:bodyPr>
          <a:lstStyle/>
          <a:p>
            <a:pPr marL="0" lvl="0" indent="0" algn="l" rtl="0">
              <a:lnSpc>
                <a:spcPct val="100000"/>
              </a:lnSpc>
              <a:spcBef>
                <a:spcPts val="0"/>
              </a:spcBef>
              <a:spcAft>
                <a:spcPts val="0"/>
              </a:spcAft>
              <a:buClr>
                <a:schemeClr val="lt1"/>
              </a:buClr>
              <a:buSzPts val="6700"/>
              <a:buNone/>
            </a:pPr>
            <a:r>
              <a:rPr lang="fr-FR" dirty="0"/>
              <a:t>A2</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680"/>
        <p:cNvGrpSpPr/>
        <p:nvPr/>
      </p:nvGrpSpPr>
      <p:grpSpPr>
        <a:xfrm>
          <a:off x="0" y="0"/>
          <a:ext cx="0" cy="0"/>
          <a:chOff x="0" y="0"/>
          <a:chExt cx="0" cy="0"/>
        </a:xfrm>
      </p:grpSpPr>
      <p:sp>
        <p:nvSpPr>
          <p:cNvPr id="685" name="Google Shape;685;p26"/>
          <p:cNvSpPr txBox="1">
            <a:spLocks noGrp="1"/>
          </p:cNvSpPr>
          <p:nvPr>
            <p:ph type="body" idx="1"/>
          </p:nvPr>
        </p:nvSpPr>
        <p:spPr>
          <a:xfrm>
            <a:off x="453122" y="1847958"/>
            <a:ext cx="3600000" cy="2619199"/>
          </a:xfrm>
          <a:prstGeom prst="rect">
            <a:avLst/>
          </a:prstGeom>
          <a:noFill/>
          <a:ln>
            <a:noFill/>
          </a:ln>
        </p:spPr>
        <p:txBody>
          <a:bodyPr spcFirstLastPara="1" wrap="square" lIns="91425" tIns="0" rIns="91425" bIns="45700" anchor="t" anchorCtr="0">
            <a:normAutofit/>
          </a:bodyPr>
          <a:lstStyle/>
          <a:p>
            <a:pPr marL="0" lvl="0" indent="0" algn="l" rtl="0">
              <a:lnSpc>
                <a:spcPct val="85000"/>
              </a:lnSpc>
              <a:spcBef>
                <a:spcPts val="0"/>
              </a:spcBef>
              <a:spcAft>
                <a:spcPts val="0"/>
              </a:spcAft>
              <a:buClr>
                <a:schemeClr val="dk1"/>
              </a:buClr>
              <a:buSzPts val="1800"/>
              <a:buNone/>
            </a:pPr>
            <a:r>
              <a:rPr lang="fr-FR"/>
              <a:t>Recommandations de mise en forme des tableaux</a:t>
            </a:r>
            <a:endParaRPr/>
          </a:p>
        </p:txBody>
      </p:sp>
      <p:sp>
        <p:nvSpPr>
          <p:cNvPr id="681" name="Google Shape;681;p26"/>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D7B77062-BE10-4F2C-9064-84DF13A74EED}" type="datetime1">
              <a:rPr lang="fr-FR" smtClean="0"/>
              <a:t>02/09/2024</a:t>
            </a:fld>
            <a:endParaRPr/>
          </a:p>
        </p:txBody>
      </p:sp>
      <p:sp>
        <p:nvSpPr>
          <p:cNvPr id="682" name="Google Shape;682;p26"/>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Institut Mines-Télécom Business School</a:t>
            </a:r>
            <a:endParaRPr/>
          </a:p>
        </p:txBody>
      </p:sp>
      <p:sp>
        <p:nvSpPr>
          <p:cNvPr id="683" name="Google Shape;683;p2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48</a:t>
            </a:fld>
            <a:endParaRPr/>
          </a:p>
        </p:txBody>
      </p:sp>
      <p:sp>
        <p:nvSpPr>
          <p:cNvPr id="684" name="Google Shape;684;p26"/>
          <p:cNvSpPr txBox="1">
            <a:spLocks noGrp="1"/>
          </p:cNvSpPr>
          <p:nvPr>
            <p:ph type="title"/>
          </p:nvPr>
        </p:nvSpPr>
        <p:spPr>
          <a:prstGeom prst="rect">
            <a:avLst/>
          </a:prstGeom>
          <a:noFill/>
          <a:ln>
            <a:noFill/>
          </a:ln>
        </p:spPr>
        <p:txBody>
          <a:bodyPr spcFirstLastPara="1" wrap="square" lIns="91425" tIns="0" rIns="91425" bIns="0" anchor="ctr" anchorCtr="0">
            <a:normAutofit/>
          </a:bodyPr>
          <a:lstStyle/>
          <a:p>
            <a:pPr marL="0" lvl="0" indent="0" algn="l" rtl="0">
              <a:lnSpc>
                <a:spcPct val="85000"/>
              </a:lnSpc>
              <a:spcBef>
                <a:spcPts val="0"/>
              </a:spcBef>
              <a:spcAft>
                <a:spcPts val="0"/>
              </a:spcAft>
              <a:buClr>
                <a:schemeClr val="accent1"/>
              </a:buClr>
              <a:buSzPts val="2000"/>
              <a:buFont typeface="Arial"/>
              <a:buNone/>
            </a:pPr>
            <a:r>
              <a:rPr lang="fr-FR"/>
              <a:t>MINI GUIDE, LES TABLEAUX ET GRAPHIQUES</a:t>
            </a:r>
            <a:endParaRPr/>
          </a:p>
        </p:txBody>
      </p:sp>
      <p:graphicFrame>
        <p:nvGraphicFramePr>
          <p:cNvPr id="686" name="Google Shape;686;p26"/>
          <p:cNvGraphicFramePr/>
          <p:nvPr>
            <p:extLst>
              <p:ext uri="{D42A27DB-BD31-4B8C-83A1-F6EECF244321}">
                <p14:modId xmlns:p14="http://schemas.microsoft.com/office/powerpoint/2010/main" val="1653925314"/>
              </p:ext>
            </p:extLst>
          </p:nvPr>
        </p:nvGraphicFramePr>
        <p:xfrm>
          <a:off x="576263" y="2293176"/>
          <a:ext cx="6632775" cy="1712000"/>
        </p:xfrm>
        <a:graphic>
          <a:graphicData uri="http://schemas.openxmlformats.org/drawingml/2006/table">
            <a:tbl>
              <a:tblPr firstRow="1" bandRow="1">
                <a:noFill/>
                <a:tableStyleId>{CC6797E2-D4F2-4F96-AF4F-B844AB63E156}</a:tableStyleId>
              </a:tblPr>
              <a:tblGrid>
                <a:gridCol w="1702775">
                  <a:extLst>
                    <a:ext uri="{9D8B030D-6E8A-4147-A177-3AD203B41FA5}">
                      <a16:colId xmlns:a16="http://schemas.microsoft.com/office/drawing/2014/main" val="20000"/>
                    </a:ext>
                  </a:extLst>
                </a:gridCol>
                <a:gridCol w="3905850">
                  <a:extLst>
                    <a:ext uri="{9D8B030D-6E8A-4147-A177-3AD203B41FA5}">
                      <a16:colId xmlns:a16="http://schemas.microsoft.com/office/drawing/2014/main" val="20001"/>
                    </a:ext>
                  </a:extLst>
                </a:gridCol>
                <a:gridCol w="539750">
                  <a:extLst>
                    <a:ext uri="{9D8B030D-6E8A-4147-A177-3AD203B41FA5}">
                      <a16:colId xmlns:a16="http://schemas.microsoft.com/office/drawing/2014/main" val="20002"/>
                    </a:ext>
                  </a:extLst>
                </a:gridCol>
                <a:gridCol w="484400">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None/>
                      </a:pPr>
                      <a:r>
                        <a:rPr lang="fr-FR" sz="1100" b="0" u="none" strike="noStrike" cap="none" dirty="0"/>
                        <a:t>PARILLUS</a:t>
                      </a:r>
                      <a:endParaRPr sz="1100" b="0" cap="none" dirty="0"/>
                    </a:p>
                  </a:txBody>
                  <a:tcPr marL="91450" marR="91450" marT="45725" marB="45725" anchor="ctr"/>
                </a:tc>
                <a:tc>
                  <a:txBody>
                    <a:bodyPr/>
                    <a:lstStyle/>
                    <a:p>
                      <a:pPr marL="0" marR="0" lvl="0" indent="0" algn="l" rtl="0">
                        <a:spcBef>
                          <a:spcPts val="0"/>
                        </a:spcBef>
                        <a:spcAft>
                          <a:spcPts val="0"/>
                        </a:spcAft>
                        <a:buNone/>
                      </a:pPr>
                      <a:r>
                        <a:rPr lang="fr-FR" sz="1100" b="0" i="0" u="none" strike="noStrike" cap="none">
                          <a:solidFill>
                            <a:schemeClr val="lt1"/>
                          </a:solidFill>
                          <a:latin typeface="Arial"/>
                          <a:ea typeface="Arial"/>
                          <a:cs typeface="Arial"/>
                          <a:sym typeface="Arial"/>
                        </a:rPr>
                        <a:t>CONSECTUS DE LOREM IMS PARILSU DE MREO</a:t>
                      </a:r>
                      <a:endParaRPr sz="1100" b="0" cap="none"/>
                    </a:p>
                  </a:txBody>
                  <a:tcPr marL="91450" marR="91450" marT="45725" marB="45725" anchor="ctr"/>
                </a:tc>
                <a:tc>
                  <a:txBody>
                    <a:bodyPr/>
                    <a:lstStyle/>
                    <a:p>
                      <a:pPr marL="0" marR="0" lvl="0" indent="0" algn="r" rtl="0">
                        <a:spcBef>
                          <a:spcPts val="0"/>
                        </a:spcBef>
                        <a:spcAft>
                          <a:spcPts val="0"/>
                        </a:spcAft>
                        <a:buNone/>
                      </a:pPr>
                      <a:r>
                        <a:rPr lang="fr-FR" sz="1100" b="0" cap="none"/>
                        <a:t>€</a:t>
                      </a:r>
                      <a:endParaRPr/>
                    </a:p>
                  </a:txBody>
                  <a:tcPr marL="91450" marR="91450" marT="45725" marB="45725" anchor="ctr"/>
                </a:tc>
                <a:tc>
                  <a:txBody>
                    <a:bodyPr/>
                    <a:lstStyle/>
                    <a:p>
                      <a:pPr marL="0" marR="0" lvl="0" indent="0" algn="r" rtl="0">
                        <a:spcBef>
                          <a:spcPts val="0"/>
                        </a:spcBef>
                        <a:spcAft>
                          <a:spcPts val="0"/>
                        </a:spcAft>
                        <a:buNone/>
                      </a:pPr>
                      <a:r>
                        <a:rPr lang="fr-FR" sz="1100" b="0" cap="none"/>
                        <a:t>%</a:t>
                      </a:r>
                      <a:endParaRPr/>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fr-FR" sz="1000" b="1" i="0" u="none" strike="noStrike">
                          <a:solidFill>
                            <a:schemeClr val="accent1"/>
                          </a:solidFill>
                          <a:latin typeface="Arial"/>
                          <a:ea typeface="Arial"/>
                          <a:cs typeface="Arial"/>
                          <a:sym typeface="Arial"/>
                        </a:rPr>
                        <a:t>Parillus conectus de lorem ipsum</a:t>
                      </a:r>
                      <a:endParaRPr sz="1000" b="1">
                        <a:solidFill>
                          <a:schemeClr val="accent1"/>
                        </a:solidFill>
                      </a:endParaRPr>
                    </a:p>
                  </a:txBody>
                  <a:tcPr marL="91450" marR="91450" marT="45725" marB="45725">
                    <a:solidFill>
                      <a:schemeClr val="lt2"/>
                    </a:solidFill>
                  </a:tcPr>
                </a:tc>
                <a:tc>
                  <a:txBody>
                    <a:bodyPr/>
                    <a:lstStyle/>
                    <a:p>
                      <a:pPr marL="0" marR="0" lvl="0" indent="0" algn="l" rtl="0">
                        <a:spcBef>
                          <a:spcPts val="0"/>
                        </a:spcBef>
                        <a:spcAft>
                          <a:spcPts val="0"/>
                        </a:spcAft>
                        <a:buNone/>
                      </a:pPr>
                      <a:r>
                        <a:rPr lang="fr-FR" sz="1000" b="0" i="0" u="none" strike="noStrike">
                          <a:solidFill>
                            <a:schemeClr val="dk1"/>
                          </a:solidFill>
                          <a:latin typeface="Arial"/>
                          <a:ea typeface="Arial"/>
                          <a:cs typeface="Arial"/>
                          <a:sym typeface="Arial"/>
                        </a:rPr>
                        <a:t>Lorem ipsum dolor sit amet, conse ctetuer adipiscing elit, sed diam nonu mmy nibh euis parillus</a:t>
                      </a:r>
                      <a:endParaRPr sz="1000" b="0"/>
                    </a:p>
                  </a:txBody>
                  <a:tcPr marL="91450" marR="91450" marT="45725" marB="45725">
                    <a:solidFill>
                      <a:schemeClr val="lt2"/>
                    </a:solidFill>
                  </a:tcPr>
                </a:tc>
                <a:tc>
                  <a:txBody>
                    <a:bodyPr/>
                    <a:lstStyle/>
                    <a:p>
                      <a:pPr marL="0" marR="0" lvl="0" indent="0" algn="r" rtl="0">
                        <a:spcBef>
                          <a:spcPts val="0"/>
                        </a:spcBef>
                        <a:spcAft>
                          <a:spcPts val="0"/>
                        </a:spcAft>
                        <a:buNone/>
                      </a:pPr>
                      <a:r>
                        <a:rPr lang="fr-FR" sz="1000" b="0"/>
                        <a:t>105</a:t>
                      </a:r>
                      <a:endParaRPr/>
                    </a:p>
                  </a:txBody>
                  <a:tcPr marL="91450" marR="91450" marT="45725" marB="45725">
                    <a:solidFill>
                      <a:schemeClr val="lt2"/>
                    </a:solidFill>
                  </a:tcPr>
                </a:tc>
                <a:tc>
                  <a:txBody>
                    <a:bodyPr/>
                    <a:lstStyle/>
                    <a:p>
                      <a:pPr marL="0" marR="0" lvl="0" indent="0" algn="r" rtl="0">
                        <a:spcBef>
                          <a:spcPts val="0"/>
                        </a:spcBef>
                        <a:spcAft>
                          <a:spcPts val="0"/>
                        </a:spcAft>
                        <a:buNone/>
                      </a:pPr>
                      <a:r>
                        <a:rPr lang="fr-FR" sz="1000" b="0"/>
                        <a:t>58</a:t>
                      </a:r>
                      <a:endParaRPr/>
                    </a:p>
                  </a:txBody>
                  <a:tcPr marL="91450" marR="91450" marT="45725" marB="45725">
                    <a:solidFill>
                      <a:schemeClr val="lt2"/>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fr-FR" sz="1000" b="1" i="0" u="none" strike="noStrike">
                          <a:solidFill>
                            <a:schemeClr val="accent1"/>
                          </a:solidFill>
                          <a:latin typeface="Arial"/>
                          <a:ea typeface="Arial"/>
                          <a:cs typeface="Arial"/>
                          <a:sym typeface="Arial"/>
                        </a:rPr>
                        <a:t>Parillus conectus de lorem ipsum</a:t>
                      </a:r>
                      <a:endParaRPr sz="1000" b="1">
                        <a:solidFill>
                          <a:schemeClr val="accent1"/>
                        </a:solidFill>
                      </a:endParaRPr>
                    </a:p>
                  </a:txBody>
                  <a:tcPr marL="91450" marR="91450" marT="45725" marB="45725">
                    <a:solidFill>
                      <a:schemeClr val="lt2"/>
                    </a:solidFill>
                  </a:tcPr>
                </a:tc>
                <a:tc>
                  <a:txBody>
                    <a:bodyPr/>
                    <a:lstStyle/>
                    <a:p>
                      <a:pPr marL="0" marR="0" lvl="0" indent="0" algn="l" rtl="0">
                        <a:spcBef>
                          <a:spcPts val="0"/>
                        </a:spcBef>
                        <a:spcAft>
                          <a:spcPts val="0"/>
                        </a:spcAft>
                        <a:buNone/>
                      </a:pPr>
                      <a:r>
                        <a:rPr lang="fr-FR" sz="1000" b="0" i="0" u="none" strike="noStrike">
                          <a:solidFill>
                            <a:schemeClr val="dk1"/>
                          </a:solidFill>
                          <a:latin typeface="Arial"/>
                          <a:ea typeface="Arial"/>
                          <a:cs typeface="Arial"/>
                          <a:sym typeface="Arial"/>
                        </a:rPr>
                        <a:t>Lorem ipsum dolor sit amet, conse ctetuer adipiscing elit, sed diam nonu mmy nibh euis parillus</a:t>
                      </a:r>
                      <a:endParaRPr sz="1000" b="0"/>
                    </a:p>
                  </a:txBody>
                  <a:tcPr marL="91450" marR="91450" marT="45725" marB="45725">
                    <a:solidFill>
                      <a:schemeClr val="lt2"/>
                    </a:solidFill>
                  </a:tcPr>
                </a:tc>
                <a:tc>
                  <a:txBody>
                    <a:bodyPr/>
                    <a:lstStyle/>
                    <a:p>
                      <a:pPr marL="0" marR="0" lvl="0" indent="0" algn="r" rtl="0">
                        <a:spcBef>
                          <a:spcPts val="0"/>
                        </a:spcBef>
                        <a:spcAft>
                          <a:spcPts val="0"/>
                        </a:spcAft>
                        <a:buNone/>
                      </a:pPr>
                      <a:r>
                        <a:rPr lang="fr-FR" sz="1000" b="0"/>
                        <a:t>250</a:t>
                      </a:r>
                      <a:endParaRPr/>
                    </a:p>
                  </a:txBody>
                  <a:tcPr marL="91450" marR="91450" marT="45725" marB="45725">
                    <a:solidFill>
                      <a:schemeClr val="lt2"/>
                    </a:solidFill>
                  </a:tcPr>
                </a:tc>
                <a:tc>
                  <a:txBody>
                    <a:bodyPr/>
                    <a:lstStyle/>
                    <a:p>
                      <a:pPr marL="0" marR="0" lvl="0" indent="0" algn="r" rtl="0">
                        <a:spcBef>
                          <a:spcPts val="0"/>
                        </a:spcBef>
                        <a:spcAft>
                          <a:spcPts val="0"/>
                        </a:spcAft>
                        <a:buNone/>
                      </a:pPr>
                      <a:r>
                        <a:rPr lang="fr-FR" sz="1000" b="0"/>
                        <a:t>10</a:t>
                      </a:r>
                      <a:endParaRPr/>
                    </a:p>
                  </a:txBody>
                  <a:tcPr marL="91450" marR="91450" marT="45725" marB="45725">
                    <a:solidFill>
                      <a:schemeClr val="lt2"/>
                    </a:solidFill>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fr-FR" sz="1000" b="1" i="0" u="none" strike="noStrike">
                          <a:solidFill>
                            <a:schemeClr val="accent1"/>
                          </a:solidFill>
                          <a:latin typeface="Arial"/>
                          <a:ea typeface="Arial"/>
                          <a:cs typeface="Arial"/>
                          <a:sym typeface="Arial"/>
                        </a:rPr>
                        <a:t>Parillus conectus de lorem ipsum</a:t>
                      </a:r>
                      <a:endParaRPr sz="1000" b="1">
                        <a:solidFill>
                          <a:schemeClr val="accent1"/>
                        </a:solidFill>
                      </a:endParaRPr>
                    </a:p>
                  </a:txBody>
                  <a:tcPr marL="91450" marR="91450" marT="45725" marB="45725">
                    <a:solidFill>
                      <a:schemeClr val="lt2"/>
                    </a:solidFill>
                  </a:tcPr>
                </a:tc>
                <a:tc>
                  <a:txBody>
                    <a:bodyPr/>
                    <a:lstStyle/>
                    <a:p>
                      <a:pPr marL="0" marR="0" lvl="0" indent="0" algn="l" rtl="0">
                        <a:spcBef>
                          <a:spcPts val="0"/>
                        </a:spcBef>
                        <a:spcAft>
                          <a:spcPts val="0"/>
                        </a:spcAft>
                        <a:buNone/>
                      </a:pPr>
                      <a:r>
                        <a:rPr lang="fr-FR" sz="1000" b="0" i="0" u="none" strike="noStrike">
                          <a:solidFill>
                            <a:schemeClr val="dk1"/>
                          </a:solidFill>
                          <a:latin typeface="Arial"/>
                          <a:ea typeface="Arial"/>
                          <a:cs typeface="Arial"/>
                          <a:sym typeface="Arial"/>
                        </a:rPr>
                        <a:t>Lorem ipsum dolor sit amet, conse ctetuer adipiscing elit, sed diam nonu</a:t>
                      </a:r>
                      <a:endParaRPr/>
                    </a:p>
                    <a:p>
                      <a:pPr marL="0" marR="0" lvl="0" indent="0" algn="l" rtl="0">
                        <a:spcBef>
                          <a:spcPts val="0"/>
                        </a:spcBef>
                        <a:spcAft>
                          <a:spcPts val="0"/>
                        </a:spcAft>
                        <a:buNone/>
                      </a:pPr>
                      <a:r>
                        <a:rPr lang="fr-FR" sz="1000" b="0" i="0" u="none" strike="noStrike">
                          <a:solidFill>
                            <a:schemeClr val="dk1"/>
                          </a:solidFill>
                          <a:latin typeface="Arial"/>
                          <a:ea typeface="Arial"/>
                          <a:cs typeface="Arial"/>
                          <a:sym typeface="Arial"/>
                        </a:rPr>
                        <a:t>mmy nibh euis parillus</a:t>
                      </a:r>
                      <a:endParaRPr sz="1000" b="0"/>
                    </a:p>
                  </a:txBody>
                  <a:tcPr marL="91450" marR="91450" marT="45725" marB="45725">
                    <a:solidFill>
                      <a:schemeClr val="lt2"/>
                    </a:solidFill>
                  </a:tcPr>
                </a:tc>
                <a:tc>
                  <a:txBody>
                    <a:bodyPr/>
                    <a:lstStyle/>
                    <a:p>
                      <a:pPr marL="0" marR="0" lvl="0" indent="0" algn="r" rtl="0">
                        <a:spcBef>
                          <a:spcPts val="0"/>
                        </a:spcBef>
                        <a:spcAft>
                          <a:spcPts val="0"/>
                        </a:spcAft>
                        <a:buNone/>
                      </a:pPr>
                      <a:r>
                        <a:rPr lang="fr-FR" sz="1000" b="0"/>
                        <a:t>95</a:t>
                      </a:r>
                      <a:endParaRPr/>
                    </a:p>
                  </a:txBody>
                  <a:tcPr marL="91450" marR="91450" marT="45725" marB="45725">
                    <a:solidFill>
                      <a:schemeClr val="lt2"/>
                    </a:solidFill>
                  </a:tcPr>
                </a:tc>
                <a:tc>
                  <a:txBody>
                    <a:bodyPr/>
                    <a:lstStyle/>
                    <a:p>
                      <a:pPr marL="0" marR="0" lvl="0" indent="0" algn="r" rtl="0">
                        <a:spcBef>
                          <a:spcPts val="0"/>
                        </a:spcBef>
                        <a:spcAft>
                          <a:spcPts val="0"/>
                        </a:spcAft>
                        <a:buNone/>
                      </a:pPr>
                      <a:r>
                        <a:rPr lang="fr-FR" sz="1000" b="0" dirty="0"/>
                        <a:t>20</a:t>
                      </a:r>
                      <a:endParaRPr dirty="0"/>
                    </a:p>
                  </a:txBody>
                  <a:tcPr marL="91450" marR="91450" marT="45725" marB="45725">
                    <a:solidFill>
                      <a:schemeClr val="lt2"/>
                    </a:solidFill>
                  </a:tcPr>
                </a:tc>
                <a:extLst>
                  <a:ext uri="{0D108BD9-81ED-4DB2-BD59-A6C34878D82A}">
                    <a16:rowId xmlns:a16="http://schemas.microsoft.com/office/drawing/2014/main" val="10003"/>
                  </a:ext>
                </a:extLst>
              </a:tr>
            </a:tbl>
          </a:graphicData>
        </a:graphic>
      </p:graphicFrame>
      <p:sp>
        <p:nvSpPr>
          <p:cNvPr id="687" name="Google Shape;687;p26"/>
          <p:cNvSpPr txBox="1"/>
          <p:nvPr/>
        </p:nvSpPr>
        <p:spPr>
          <a:xfrm>
            <a:off x="453551" y="1436164"/>
            <a:ext cx="6755500" cy="2543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53" i="1">
                <a:solidFill>
                  <a:schemeClr val="accent1"/>
                </a:solidFill>
                <a:latin typeface="Arial"/>
                <a:ea typeface="Arial"/>
                <a:cs typeface="Arial"/>
                <a:sym typeface="Arial"/>
              </a:rPr>
              <a:t>Ci-dessous la recommandation de mise forme d’un tableau pour vos présentation.</a:t>
            </a:r>
            <a:endParaRPr/>
          </a:p>
        </p:txBody>
      </p:sp>
      <p:sp>
        <p:nvSpPr>
          <p:cNvPr id="688" name="Google Shape;688;p26"/>
          <p:cNvSpPr txBox="1"/>
          <p:nvPr/>
        </p:nvSpPr>
        <p:spPr>
          <a:xfrm>
            <a:off x="453551" y="4030442"/>
            <a:ext cx="6755500" cy="2543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53" i="1" dirty="0">
                <a:solidFill>
                  <a:schemeClr val="accent1"/>
                </a:solidFill>
                <a:latin typeface="Arial"/>
                <a:ea typeface="Arial"/>
                <a:cs typeface="Arial"/>
                <a:sym typeface="Arial"/>
              </a:rPr>
              <a:t>(Vous pouvez copier/coller ce tableau dans vos diapositives et lui ajouter/supprimer des lignes et/ou colonnes)</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692"/>
        <p:cNvGrpSpPr/>
        <p:nvPr/>
      </p:nvGrpSpPr>
      <p:grpSpPr>
        <a:xfrm>
          <a:off x="0" y="0"/>
          <a:ext cx="0" cy="0"/>
          <a:chOff x="0" y="0"/>
          <a:chExt cx="0" cy="0"/>
        </a:xfrm>
      </p:grpSpPr>
      <p:sp>
        <p:nvSpPr>
          <p:cNvPr id="693" name="Google Shape;693;p27"/>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EFA30C96-F4D3-4830-9BA0-54069545E167}" type="datetime1">
              <a:rPr lang="fr-FR" smtClean="0"/>
              <a:t>02/09/2024</a:t>
            </a:fld>
            <a:endParaRPr/>
          </a:p>
        </p:txBody>
      </p:sp>
      <p:sp>
        <p:nvSpPr>
          <p:cNvPr id="694" name="Google Shape;694;p27"/>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Institut Mines-Télécom Business School</a:t>
            </a:r>
            <a:endParaRPr/>
          </a:p>
        </p:txBody>
      </p:sp>
      <p:sp>
        <p:nvSpPr>
          <p:cNvPr id="695" name="Google Shape;695;p2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49</a:t>
            </a:fld>
            <a:endParaRPr/>
          </a:p>
        </p:txBody>
      </p:sp>
      <p:sp>
        <p:nvSpPr>
          <p:cNvPr id="696" name="Google Shape;696;p27"/>
          <p:cNvSpPr txBox="1">
            <a:spLocks noGrp="1"/>
          </p:cNvSpPr>
          <p:nvPr>
            <p:ph type="title"/>
          </p:nvPr>
        </p:nvSpPr>
        <p:spPr>
          <a:prstGeom prst="rect">
            <a:avLst/>
          </a:prstGeom>
          <a:noFill/>
          <a:ln>
            <a:noFill/>
          </a:ln>
        </p:spPr>
        <p:txBody>
          <a:bodyPr spcFirstLastPara="1" wrap="square" lIns="91425" tIns="0" rIns="91425" bIns="0" anchor="ctr" anchorCtr="0">
            <a:normAutofit/>
          </a:bodyPr>
          <a:lstStyle/>
          <a:p>
            <a:pPr marL="0" lvl="0" indent="0" algn="l" rtl="0">
              <a:lnSpc>
                <a:spcPct val="85000"/>
              </a:lnSpc>
              <a:spcBef>
                <a:spcPts val="0"/>
              </a:spcBef>
              <a:spcAft>
                <a:spcPts val="0"/>
              </a:spcAft>
              <a:buClr>
                <a:schemeClr val="accent1"/>
              </a:buClr>
              <a:buSzPts val="2000"/>
              <a:buFont typeface="Arial"/>
              <a:buNone/>
            </a:pPr>
            <a:r>
              <a:rPr lang="fr-FR"/>
              <a:t>MINI GUIDE, LES TABLEAUX ET GRAPHIQUES</a:t>
            </a:r>
            <a:endParaRPr/>
          </a:p>
        </p:txBody>
      </p:sp>
      <p:sp>
        <p:nvSpPr>
          <p:cNvPr id="697" name="Google Shape;697;p27"/>
          <p:cNvSpPr txBox="1">
            <a:spLocks noGrp="1"/>
          </p:cNvSpPr>
          <p:nvPr>
            <p:ph type="body" idx="1"/>
          </p:nvPr>
        </p:nvSpPr>
        <p:spPr>
          <a:prstGeom prst="rect">
            <a:avLst/>
          </a:prstGeom>
          <a:noFill/>
          <a:ln>
            <a:noFill/>
          </a:ln>
        </p:spPr>
        <p:txBody>
          <a:bodyPr spcFirstLastPara="1" wrap="square" lIns="91425" tIns="0" rIns="91425" bIns="45700" anchor="t" anchorCtr="0">
            <a:normAutofit/>
          </a:bodyPr>
          <a:lstStyle/>
          <a:p>
            <a:pPr marL="0" lvl="0" indent="0" algn="l" rtl="0">
              <a:lnSpc>
                <a:spcPct val="85000"/>
              </a:lnSpc>
              <a:spcBef>
                <a:spcPts val="0"/>
              </a:spcBef>
              <a:spcAft>
                <a:spcPts val="0"/>
              </a:spcAft>
              <a:buClr>
                <a:schemeClr val="dk1"/>
              </a:buClr>
              <a:buSzPts val="1800"/>
              <a:buNone/>
            </a:pPr>
            <a:r>
              <a:rPr lang="fr-FR"/>
              <a:t>Les couleurs des graphiques</a:t>
            </a:r>
            <a:endParaRPr/>
          </a:p>
        </p:txBody>
      </p:sp>
      <p:graphicFrame>
        <p:nvGraphicFramePr>
          <p:cNvPr id="698" name="Google Shape;698;p27"/>
          <p:cNvGraphicFramePr/>
          <p:nvPr/>
        </p:nvGraphicFramePr>
        <p:xfrm>
          <a:off x="3709291" y="3095625"/>
          <a:ext cx="2595306" cy="1766099"/>
        </p:xfrm>
        <a:graphic>
          <a:graphicData uri="http://schemas.openxmlformats.org/drawingml/2006/chart">
            <c:chart xmlns:c="http://schemas.openxmlformats.org/drawingml/2006/chart" xmlns:r="http://schemas.openxmlformats.org/officeDocument/2006/relationships" r:id="rId3"/>
          </a:graphicData>
        </a:graphic>
      </p:graphicFrame>
      <p:sp>
        <p:nvSpPr>
          <p:cNvPr id="699" name="Google Shape;699;p27"/>
          <p:cNvSpPr txBox="1"/>
          <p:nvPr/>
        </p:nvSpPr>
        <p:spPr>
          <a:xfrm>
            <a:off x="469900" y="1657350"/>
            <a:ext cx="6359525" cy="9314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a:solidFill>
                  <a:schemeClr val="dk1"/>
                </a:solidFill>
                <a:latin typeface="Arial"/>
                <a:ea typeface="Arial"/>
                <a:cs typeface="Arial"/>
                <a:sym typeface="Arial"/>
              </a:rPr>
              <a:t>Pour la mise en couleur automatique de vos graphiques utilisez soit :</a:t>
            </a:r>
            <a:endParaRPr/>
          </a:p>
          <a:p>
            <a:pPr marL="171450" marR="0" lvl="0" indent="-171450" algn="l" rtl="0">
              <a:spcBef>
                <a:spcPts val="0"/>
              </a:spcBef>
              <a:spcAft>
                <a:spcPts val="0"/>
              </a:spcAft>
              <a:buClr>
                <a:schemeClr val="dk1"/>
              </a:buClr>
              <a:buSzPts val="1100"/>
              <a:buFont typeface="Arial"/>
              <a:buChar char="•"/>
            </a:pPr>
            <a:r>
              <a:rPr lang="fr-FR" sz="1100" b="1">
                <a:solidFill>
                  <a:schemeClr val="dk1"/>
                </a:solidFill>
                <a:latin typeface="Arial"/>
                <a:ea typeface="Arial"/>
                <a:cs typeface="Arial"/>
                <a:sym typeface="Arial"/>
              </a:rPr>
              <a:t>Couleurs : </a:t>
            </a:r>
            <a:r>
              <a:rPr lang="fr-FR" sz="1100">
                <a:solidFill>
                  <a:schemeClr val="dk1"/>
                </a:solidFill>
                <a:latin typeface="Arial"/>
                <a:ea typeface="Arial"/>
                <a:cs typeface="Arial"/>
                <a:sym typeface="Arial"/>
              </a:rPr>
              <a:t>Palette de </a:t>
            </a:r>
            <a:r>
              <a:rPr lang="fr-FR" sz="1100" b="1">
                <a:solidFill>
                  <a:schemeClr val="dk1"/>
                </a:solidFill>
                <a:latin typeface="Arial"/>
                <a:ea typeface="Arial"/>
                <a:cs typeface="Arial"/>
                <a:sym typeface="Arial"/>
              </a:rPr>
              <a:t>couleurs 1 </a:t>
            </a:r>
            <a:endParaRPr/>
          </a:p>
          <a:p>
            <a:pPr marL="171450" marR="0" lvl="0" indent="-171450" algn="l" rtl="0">
              <a:spcBef>
                <a:spcPts val="0"/>
              </a:spcBef>
              <a:spcAft>
                <a:spcPts val="0"/>
              </a:spcAft>
              <a:buClr>
                <a:schemeClr val="dk1"/>
              </a:buClr>
              <a:buSzPts val="1100"/>
              <a:buFont typeface="Arial"/>
              <a:buChar char="•"/>
            </a:pPr>
            <a:r>
              <a:rPr lang="fr-FR" sz="1100" b="1">
                <a:solidFill>
                  <a:schemeClr val="dk1"/>
                </a:solidFill>
                <a:latin typeface="Arial"/>
                <a:ea typeface="Arial"/>
                <a:cs typeface="Arial"/>
                <a:sym typeface="Arial"/>
              </a:rPr>
              <a:t>Monochrome : </a:t>
            </a:r>
            <a:r>
              <a:rPr lang="fr-FR" sz="1100">
                <a:solidFill>
                  <a:schemeClr val="dk1"/>
                </a:solidFill>
                <a:latin typeface="Arial"/>
                <a:ea typeface="Arial"/>
                <a:cs typeface="Arial"/>
                <a:sym typeface="Arial"/>
              </a:rPr>
              <a:t>La palette </a:t>
            </a:r>
            <a:r>
              <a:rPr lang="fr-FR" sz="1100" b="1">
                <a:solidFill>
                  <a:schemeClr val="dk1"/>
                </a:solidFill>
                <a:latin typeface="Arial"/>
                <a:ea typeface="Arial"/>
                <a:cs typeface="Arial"/>
                <a:sym typeface="Arial"/>
              </a:rPr>
              <a:t>monochrome 1</a:t>
            </a:r>
            <a:r>
              <a:rPr lang="fr-FR" sz="1100">
                <a:solidFill>
                  <a:schemeClr val="dk1"/>
                </a:solidFill>
                <a:latin typeface="Arial"/>
                <a:ea typeface="Arial"/>
                <a:cs typeface="Arial"/>
                <a:sym typeface="Arial"/>
              </a:rPr>
              <a:t> et la palette </a:t>
            </a:r>
            <a:r>
              <a:rPr lang="fr-FR" sz="1100" b="1">
                <a:solidFill>
                  <a:schemeClr val="dk1"/>
                </a:solidFill>
                <a:latin typeface="Arial"/>
                <a:ea typeface="Arial"/>
                <a:cs typeface="Arial"/>
                <a:sym typeface="Arial"/>
              </a:rPr>
              <a:t>monochrome 2</a:t>
            </a:r>
            <a:endParaRPr/>
          </a:p>
          <a:p>
            <a:pPr marL="171450" marR="0" lvl="0" indent="-101600" algn="l" rtl="0">
              <a:spcBef>
                <a:spcPts val="0"/>
              </a:spcBef>
              <a:spcAft>
                <a:spcPts val="0"/>
              </a:spcAft>
              <a:buClr>
                <a:schemeClr val="dk1"/>
              </a:buClr>
              <a:buSzPts val="1100"/>
              <a:buFont typeface="Arial"/>
              <a:buNone/>
            </a:pPr>
            <a:endParaRPr sz="1100" b="1">
              <a:solidFill>
                <a:schemeClr val="dk1"/>
              </a:solidFill>
              <a:latin typeface="Arial"/>
              <a:ea typeface="Arial"/>
              <a:cs typeface="Arial"/>
              <a:sym typeface="Arial"/>
            </a:endParaRPr>
          </a:p>
          <a:p>
            <a:pPr marL="0" marR="0" lvl="0" indent="0" algn="l" rtl="0">
              <a:spcBef>
                <a:spcPts val="0"/>
              </a:spcBef>
              <a:spcAft>
                <a:spcPts val="0"/>
              </a:spcAft>
              <a:buNone/>
            </a:pPr>
            <a:endParaRPr sz="1053">
              <a:solidFill>
                <a:schemeClr val="dk1"/>
              </a:solidFill>
              <a:latin typeface="Arial"/>
              <a:ea typeface="Arial"/>
              <a:cs typeface="Arial"/>
              <a:sym typeface="Arial"/>
            </a:endParaRPr>
          </a:p>
        </p:txBody>
      </p:sp>
      <p:graphicFrame>
        <p:nvGraphicFramePr>
          <p:cNvPr id="700" name="Google Shape;700;p27"/>
          <p:cNvGraphicFramePr/>
          <p:nvPr/>
        </p:nvGraphicFramePr>
        <p:xfrm>
          <a:off x="453550" y="2351109"/>
          <a:ext cx="2746387" cy="1067533"/>
        </p:xfrm>
        <a:graphic>
          <a:graphicData uri="http://schemas.openxmlformats.org/drawingml/2006/chart">
            <c:chart xmlns:c="http://schemas.openxmlformats.org/drawingml/2006/chart" xmlns:r="http://schemas.openxmlformats.org/officeDocument/2006/relationships" r:id="rId4"/>
          </a:graphicData>
        </a:graphic>
      </p:graphicFrame>
      <p:pic>
        <p:nvPicPr>
          <p:cNvPr id="701" name="Google Shape;701;p27"/>
          <p:cNvPicPr preferRelativeResize="0"/>
          <p:nvPr/>
        </p:nvPicPr>
        <p:blipFill rotWithShape="1">
          <a:blip r:embed="rId5">
            <a:alphaModFix/>
          </a:blip>
          <a:srcRect/>
          <a:stretch/>
        </p:blipFill>
        <p:spPr>
          <a:xfrm>
            <a:off x="6962281" y="622895"/>
            <a:ext cx="1805469" cy="3427049"/>
          </a:xfrm>
          <a:prstGeom prst="rect">
            <a:avLst/>
          </a:prstGeom>
          <a:noFill/>
          <a:ln>
            <a:noFill/>
          </a:ln>
        </p:spPr>
      </p:pic>
      <p:sp>
        <p:nvSpPr>
          <p:cNvPr id="702" name="Google Shape;702;p27"/>
          <p:cNvSpPr/>
          <p:nvPr/>
        </p:nvSpPr>
        <p:spPr>
          <a:xfrm>
            <a:off x="6845774" y="1419225"/>
            <a:ext cx="1755301" cy="286134"/>
          </a:xfrm>
          <a:prstGeom prst="rect">
            <a:avLst/>
          </a:prstGeom>
          <a:noFill/>
          <a:ln w="190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a:solidFill>
                <a:schemeClr val="lt1"/>
              </a:solidFill>
              <a:latin typeface="Arial"/>
              <a:ea typeface="Arial"/>
              <a:cs typeface="Arial"/>
              <a:sym typeface="Arial"/>
            </a:endParaRPr>
          </a:p>
        </p:txBody>
      </p:sp>
      <p:cxnSp>
        <p:nvCxnSpPr>
          <p:cNvPr id="703" name="Google Shape;703;p27"/>
          <p:cNvCxnSpPr>
            <a:stCxn id="702" idx="1"/>
          </p:cNvCxnSpPr>
          <p:nvPr/>
        </p:nvCxnSpPr>
        <p:spPr>
          <a:xfrm flipH="1">
            <a:off x="2978174" y="1562292"/>
            <a:ext cx="3867600" cy="406200"/>
          </a:xfrm>
          <a:prstGeom prst="straightConnector1">
            <a:avLst/>
          </a:prstGeom>
          <a:noFill/>
          <a:ln w="9525" cap="flat" cmpd="sng">
            <a:solidFill>
              <a:schemeClr val="accent2"/>
            </a:solidFill>
            <a:prstDash val="solid"/>
            <a:miter lim="800000"/>
            <a:headEnd type="none" w="sm" len="sm"/>
            <a:tailEnd type="none" w="sm" len="sm"/>
          </a:ln>
        </p:spPr>
      </p:cxnSp>
      <p:sp>
        <p:nvSpPr>
          <p:cNvPr id="704" name="Google Shape;704;p27"/>
          <p:cNvSpPr/>
          <p:nvPr/>
        </p:nvSpPr>
        <p:spPr>
          <a:xfrm>
            <a:off x="6845774" y="2658576"/>
            <a:ext cx="1755301" cy="522774"/>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3">
              <a:solidFill>
                <a:schemeClr val="lt1"/>
              </a:solidFill>
              <a:latin typeface="Arial"/>
              <a:ea typeface="Arial"/>
              <a:cs typeface="Arial"/>
              <a:sym typeface="Arial"/>
            </a:endParaRPr>
          </a:p>
        </p:txBody>
      </p:sp>
      <p:cxnSp>
        <p:nvCxnSpPr>
          <p:cNvPr id="705" name="Google Shape;705;p27"/>
          <p:cNvCxnSpPr>
            <a:stCxn id="704" idx="1"/>
          </p:cNvCxnSpPr>
          <p:nvPr/>
        </p:nvCxnSpPr>
        <p:spPr>
          <a:xfrm rot="10800000">
            <a:off x="5457974" y="2119563"/>
            <a:ext cx="1387800" cy="800400"/>
          </a:xfrm>
          <a:prstGeom prst="straightConnector1">
            <a:avLst/>
          </a:prstGeom>
          <a:noFill/>
          <a:ln w="9525" cap="flat" cmpd="sng">
            <a:solidFill>
              <a:schemeClr val="accent1"/>
            </a:solidFill>
            <a:prstDash val="solid"/>
            <a:miter lim="800000"/>
            <a:headEnd type="none" w="sm" len="sm"/>
            <a:tailEnd type="none" w="sm" len="sm"/>
          </a:ln>
        </p:spPr>
      </p:cxnSp>
      <p:graphicFrame>
        <p:nvGraphicFramePr>
          <p:cNvPr id="706" name="Google Shape;706;p27"/>
          <p:cNvGraphicFramePr/>
          <p:nvPr/>
        </p:nvGraphicFramePr>
        <p:xfrm>
          <a:off x="453549" y="3546139"/>
          <a:ext cx="2746387" cy="1067533"/>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50075BD-04A7-4E44-89C1-F215E1BC0D4D}"/>
              </a:ext>
            </a:extLst>
          </p:cNvPr>
          <p:cNvSpPr txBox="1"/>
          <p:nvPr/>
        </p:nvSpPr>
        <p:spPr>
          <a:xfrm>
            <a:off x="2726056" y="2800350"/>
            <a:ext cx="184731" cy="253916"/>
          </a:xfrm>
          <a:prstGeom prst="rect">
            <a:avLst/>
          </a:prstGeom>
          <a:noFill/>
        </p:spPr>
        <p:txBody>
          <a:bodyPr wrap="none" rtlCol="0">
            <a:spAutoFit/>
          </a:bodyPr>
          <a:lstStyle/>
          <a:p>
            <a:endParaRPr lang="fr-FR" sz="1050" dirty="0"/>
          </a:p>
        </p:txBody>
      </p:sp>
      <p:sp>
        <p:nvSpPr>
          <p:cNvPr id="3" name="Titre 2"/>
          <p:cNvSpPr>
            <a:spLocks noGrp="1"/>
          </p:cNvSpPr>
          <p:nvPr>
            <p:ph type="ctrTitle"/>
          </p:nvPr>
        </p:nvSpPr>
        <p:spPr/>
        <p:txBody>
          <a:bodyPr/>
          <a:lstStyle/>
          <a:p>
            <a:r>
              <a:rPr lang="fr-FR" dirty="0"/>
              <a:t>MEDICO-SOCIAL SERVICE</a:t>
            </a:r>
          </a:p>
        </p:txBody>
      </p:sp>
    </p:spTree>
    <p:extLst>
      <p:ext uri="{BB962C8B-B14F-4D97-AF65-F5344CB8AC3E}">
        <p14:creationId xmlns:p14="http://schemas.microsoft.com/office/powerpoint/2010/main" val="22519452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710"/>
        <p:cNvGrpSpPr/>
        <p:nvPr/>
      </p:nvGrpSpPr>
      <p:grpSpPr>
        <a:xfrm>
          <a:off x="0" y="0"/>
          <a:ext cx="0" cy="0"/>
          <a:chOff x="0" y="0"/>
          <a:chExt cx="0" cy="0"/>
        </a:xfrm>
      </p:grpSpPr>
      <p:sp>
        <p:nvSpPr>
          <p:cNvPr id="711" name="Google Shape;711;p28"/>
          <p:cNvSpPr txBox="1">
            <a:spLocks noGrp="1"/>
          </p:cNvSpPr>
          <p:nvPr>
            <p:ph type="title"/>
          </p:nvPr>
        </p:nvSpPr>
        <p:spPr>
          <a:prstGeom prst="rect">
            <a:avLst/>
          </a:prstGeom>
          <a:noFill/>
          <a:ln>
            <a:noFill/>
          </a:ln>
        </p:spPr>
        <p:txBody>
          <a:bodyPr spcFirstLastPara="1" wrap="square" lIns="91425" tIns="0" rIns="91425" bIns="0" anchor="t" anchorCtr="0">
            <a:noAutofit/>
          </a:bodyPr>
          <a:lstStyle/>
          <a:p>
            <a:pPr marL="0" lvl="0" indent="0" algn="l" rtl="0">
              <a:lnSpc>
                <a:spcPct val="85000"/>
              </a:lnSpc>
              <a:spcBef>
                <a:spcPts val="0"/>
              </a:spcBef>
              <a:spcAft>
                <a:spcPts val="0"/>
              </a:spcAft>
              <a:buClr>
                <a:schemeClr val="lt1"/>
              </a:buClr>
              <a:buSzPts val="3000"/>
              <a:buFont typeface="Arial"/>
              <a:buNone/>
            </a:pPr>
            <a:r>
              <a:rPr lang="fr-FR" b="0"/>
              <a:t>MINI GUIDE </a:t>
            </a:r>
            <a:r>
              <a:rPr lang="fr-FR"/>
              <a:t/>
            </a:r>
            <a:br>
              <a:rPr lang="fr-FR"/>
            </a:br>
            <a:r>
              <a:rPr lang="fr-FR"/>
              <a:t>BIBLIOTHÈQUE D’ICÔNES</a:t>
            </a:r>
            <a:endParaRPr/>
          </a:p>
        </p:txBody>
      </p:sp>
      <p:sp>
        <p:nvSpPr>
          <p:cNvPr id="712" name="Google Shape;712;p28"/>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BAA17E5E-77E1-4708-81BB-11B157206AB4}" type="datetime1">
              <a:rPr lang="fr-FR" smtClean="0"/>
              <a:t>02/09/2024</a:t>
            </a:fld>
            <a:endParaRPr/>
          </a:p>
        </p:txBody>
      </p:sp>
      <p:sp>
        <p:nvSpPr>
          <p:cNvPr id="713" name="Google Shape;713;p28"/>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Institut Mines-Télécom Business School</a:t>
            </a:r>
            <a:endParaRPr/>
          </a:p>
        </p:txBody>
      </p:sp>
      <p:sp>
        <p:nvSpPr>
          <p:cNvPr id="714" name="Google Shape;714;p2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50</a:t>
            </a:fld>
            <a:endParaRPr/>
          </a:p>
        </p:txBody>
      </p:sp>
      <p:sp>
        <p:nvSpPr>
          <p:cNvPr id="715" name="Google Shape;715;p28"/>
          <p:cNvSpPr txBox="1">
            <a:spLocks noGrp="1"/>
          </p:cNvSpPr>
          <p:nvPr>
            <p:ph type="body" idx="1"/>
          </p:nvPr>
        </p:nvSpPr>
        <p:spPr>
          <a:prstGeom prst="rect">
            <a:avLst/>
          </a:prstGeom>
          <a:noFill/>
          <a:ln>
            <a:noFill/>
          </a:ln>
        </p:spPr>
        <p:txBody>
          <a:bodyPr spcFirstLastPara="1" wrap="square" lIns="91425" tIns="0" rIns="91425" bIns="0" anchor="ctr" anchorCtr="0">
            <a:noAutofit/>
          </a:bodyPr>
          <a:lstStyle/>
          <a:p>
            <a:pPr marL="0" lvl="0" indent="0" algn="l" rtl="0">
              <a:lnSpc>
                <a:spcPct val="100000"/>
              </a:lnSpc>
              <a:spcBef>
                <a:spcPts val="0"/>
              </a:spcBef>
              <a:spcAft>
                <a:spcPts val="0"/>
              </a:spcAft>
              <a:buClr>
                <a:schemeClr val="lt1"/>
              </a:buClr>
              <a:buSzPts val="6700"/>
              <a:buNone/>
            </a:pPr>
            <a:r>
              <a:rPr lang="fr-FR"/>
              <a:t>A3</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719"/>
        <p:cNvGrpSpPr/>
        <p:nvPr/>
      </p:nvGrpSpPr>
      <p:grpSpPr>
        <a:xfrm>
          <a:off x="0" y="0"/>
          <a:ext cx="0" cy="0"/>
          <a:chOff x="0" y="0"/>
          <a:chExt cx="0" cy="0"/>
        </a:xfrm>
      </p:grpSpPr>
      <p:sp>
        <p:nvSpPr>
          <p:cNvPr id="722" name="Google Shape;722;p29"/>
          <p:cNvSpPr/>
          <p:nvPr/>
        </p:nvSpPr>
        <p:spPr>
          <a:xfrm>
            <a:off x="560195" y="1856874"/>
            <a:ext cx="536949" cy="538475"/>
          </a:xfrm>
          <a:custGeom>
            <a:avLst/>
            <a:gdLst/>
            <a:ahLst/>
            <a:cxnLst/>
            <a:rect l="l" t="t" r="r" b="b"/>
            <a:pathLst>
              <a:path w="170" h="170" extrusionOk="0">
                <a:moveTo>
                  <a:pt x="42" y="123"/>
                </a:moveTo>
                <a:cubicBezTo>
                  <a:pt x="34" y="132"/>
                  <a:pt x="34" y="132"/>
                  <a:pt x="34" y="132"/>
                </a:cubicBezTo>
                <a:cubicBezTo>
                  <a:pt x="33" y="133"/>
                  <a:pt x="33" y="135"/>
                  <a:pt x="34" y="136"/>
                </a:cubicBezTo>
                <a:cubicBezTo>
                  <a:pt x="34" y="137"/>
                  <a:pt x="35" y="137"/>
                  <a:pt x="36" y="137"/>
                </a:cubicBezTo>
                <a:cubicBezTo>
                  <a:pt x="37" y="137"/>
                  <a:pt x="37" y="137"/>
                  <a:pt x="38" y="136"/>
                </a:cubicBezTo>
                <a:cubicBezTo>
                  <a:pt x="47" y="128"/>
                  <a:pt x="47" y="128"/>
                  <a:pt x="47" y="128"/>
                </a:cubicBezTo>
                <a:cubicBezTo>
                  <a:pt x="48" y="127"/>
                  <a:pt x="48" y="125"/>
                  <a:pt x="47" y="123"/>
                </a:cubicBezTo>
                <a:cubicBezTo>
                  <a:pt x="46" y="123"/>
                  <a:pt x="45" y="123"/>
                  <a:pt x="44" y="123"/>
                </a:cubicBezTo>
                <a:cubicBezTo>
                  <a:pt x="44" y="123"/>
                  <a:pt x="43" y="123"/>
                  <a:pt x="42" y="123"/>
                </a:cubicBezTo>
                <a:moveTo>
                  <a:pt x="124" y="123"/>
                </a:moveTo>
                <a:cubicBezTo>
                  <a:pt x="122" y="125"/>
                  <a:pt x="122" y="127"/>
                  <a:pt x="124" y="128"/>
                </a:cubicBezTo>
                <a:cubicBezTo>
                  <a:pt x="132" y="136"/>
                  <a:pt x="132" y="136"/>
                  <a:pt x="132" y="136"/>
                </a:cubicBezTo>
                <a:cubicBezTo>
                  <a:pt x="133" y="137"/>
                  <a:pt x="133" y="137"/>
                  <a:pt x="134" y="137"/>
                </a:cubicBezTo>
                <a:cubicBezTo>
                  <a:pt x="135" y="137"/>
                  <a:pt x="136" y="137"/>
                  <a:pt x="136" y="136"/>
                </a:cubicBezTo>
                <a:cubicBezTo>
                  <a:pt x="138" y="135"/>
                  <a:pt x="138" y="133"/>
                  <a:pt x="136" y="132"/>
                </a:cubicBezTo>
                <a:cubicBezTo>
                  <a:pt x="128" y="123"/>
                  <a:pt x="128" y="123"/>
                  <a:pt x="128" y="123"/>
                </a:cubicBezTo>
                <a:cubicBezTo>
                  <a:pt x="127" y="123"/>
                  <a:pt x="126" y="123"/>
                  <a:pt x="126" y="123"/>
                </a:cubicBezTo>
                <a:cubicBezTo>
                  <a:pt x="125" y="123"/>
                  <a:pt x="124" y="123"/>
                  <a:pt x="124" y="123"/>
                </a:cubicBezTo>
                <a:moveTo>
                  <a:pt x="132" y="112"/>
                </a:moveTo>
                <a:cubicBezTo>
                  <a:pt x="131" y="114"/>
                  <a:pt x="132" y="115"/>
                  <a:pt x="133" y="116"/>
                </a:cubicBezTo>
                <a:cubicBezTo>
                  <a:pt x="154" y="128"/>
                  <a:pt x="154" y="128"/>
                  <a:pt x="154" y="128"/>
                </a:cubicBezTo>
                <a:cubicBezTo>
                  <a:pt x="155" y="129"/>
                  <a:pt x="155" y="129"/>
                  <a:pt x="156" y="129"/>
                </a:cubicBezTo>
                <a:cubicBezTo>
                  <a:pt x="157" y="129"/>
                  <a:pt x="158" y="128"/>
                  <a:pt x="158" y="127"/>
                </a:cubicBezTo>
                <a:cubicBezTo>
                  <a:pt x="159" y="126"/>
                  <a:pt x="159" y="124"/>
                  <a:pt x="157" y="123"/>
                </a:cubicBezTo>
                <a:cubicBezTo>
                  <a:pt x="136" y="111"/>
                  <a:pt x="136" y="111"/>
                  <a:pt x="136" y="111"/>
                </a:cubicBezTo>
                <a:cubicBezTo>
                  <a:pt x="136" y="111"/>
                  <a:pt x="135" y="111"/>
                  <a:pt x="135" y="111"/>
                </a:cubicBezTo>
                <a:cubicBezTo>
                  <a:pt x="134" y="111"/>
                  <a:pt x="133" y="111"/>
                  <a:pt x="132" y="112"/>
                </a:cubicBezTo>
                <a:moveTo>
                  <a:pt x="34" y="111"/>
                </a:moveTo>
                <a:cubicBezTo>
                  <a:pt x="13" y="123"/>
                  <a:pt x="13" y="123"/>
                  <a:pt x="13" y="123"/>
                </a:cubicBezTo>
                <a:cubicBezTo>
                  <a:pt x="11" y="124"/>
                  <a:pt x="11" y="126"/>
                  <a:pt x="12" y="127"/>
                </a:cubicBezTo>
                <a:cubicBezTo>
                  <a:pt x="12" y="128"/>
                  <a:pt x="13" y="129"/>
                  <a:pt x="14" y="129"/>
                </a:cubicBezTo>
                <a:cubicBezTo>
                  <a:pt x="15" y="129"/>
                  <a:pt x="15" y="129"/>
                  <a:pt x="16" y="128"/>
                </a:cubicBezTo>
                <a:cubicBezTo>
                  <a:pt x="37" y="116"/>
                  <a:pt x="37" y="116"/>
                  <a:pt x="37" y="116"/>
                </a:cubicBezTo>
                <a:cubicBezTo>
                  <a:pt x="38" y="115"/>
                  <a:pt x="39" y="114"/>
                  <a:pt x="38" y="112"/>
                </a:cubicBezTo>
                <a:cubicBezTo>
                  <a:pt x="37" y="111"/>
                  <a:pt x="36" y="111"/>
                  <a:pt x="35" y="111"/>
                </a:cubicBezTo>
                <a:cubicBezTo>
                  <a:pt x="35" y="111"/>
                  <a:pt x="34" y="111"/>
                  <a:pt x="34" y="111"/>
                </a:cubicBezTo>
                <a:moveTo>
                  <a:pt x="29" y="97"/>
                </a:moveTo>
                <a:cubicBezTo>
                  <a:pt x="17" y="100"/>
                  <a:pt x="17" y="100"/>
                  <a:pt x="17" y="100"/>
                </a:cubicBezTo>
                <a:cubicBezTo>
                  <a:pt x="16" y="101"/>
                  <a:pt x="15" y="102"/>
                  <a:pt x="15" y="104"/>
                </a:cubicBezTo>
                <a:cubicBezTo>
                  <a:pt x="15" y="105"/>
                  <a:pt x="17" y="106"/>
                  <a:pt x="18" y="106"/>
                </a:cubicBezTo>
                <a:cubicBezTo>
                  <a:pt x="18" y="106"/>
                  <a:pt x="18" y="106"/>
                  <a:pt x="19" y="106"/>
                </a:cubicBezTo>
                <a:cubicBezTo>
                  <a:pt x="30" y="103"/>
                  <a:pt x="30" y="103"/>
                  <a:pt x="30" y="103"/>
                </a:cubicBezTo>
                <a:cubicBezTo>
                  <a:pt x="32" y="102"/>
                  <a:pt x="33" y="101"/>
                  <a:pt x="33" y="99"/>
                </a:cubicBezTo>
                <a:cubicBezTo>
                  <a:pt x="32" y="98"/>
                  <a:pt x="31" y="97"/>
                  <a:pt x="30" y="97"/>
                </a:cubicBezTo>
                <a:cubicBezTo>
                  <a:pt x="29" y="97"/>
                  <a:pt x="29" y="97"/>
                  <a:pt x="29" y="97"/>
                </a:cubicBezTo>
                <a:moveTo>
                  <a:pt x="138" y="99"/>
                </a:moveTo>
                <a:cubicBezTo>
                  <a:pt x="137" y="101"/>
                  <a:pt x="138" y="102"/>
                  <a:pt x="140" y="103"/>
                </a:cubicBezTo>
                <a:cubicBezTo>
                  <a:pt x="151" y="106"/>
                  <a:pt x="151" y="106"/>
                  <a:pt x="151" y="106"/>
                </a:cubicBezTo>
                <a:cubicBezTo>
                  <a:pt x="152" y="106"/>
                  <a:pt x="152" y="106"/>
                  <a:pt x="152" y="106"/>
                </a:cubicBezTo>
                <a:cubicBezTo>
                  <a:pt x="154" y="106"/>
                  <a:pt x="155" y="105"/>
                  <a:pt x="155" y="104"/>
                </a:cubicBezTo>
                <a:cubicBezTo>
                  <a:pt x="156" y="102"/>
                  <a:pt x="155" y="101"/>
                  <a:pt x="153" y="100"/>
                </a:cubicBezTo>
                <a:cubicBezTo>
                  <a:pt x="141" y="97"/>
                  <a:pt x="141" y="97"/>
                  <a:pt x="141" y="97"/>
                </a:cubicBezTo>
                <a:cubicBezTo>
                  <a:pt x="141" y="97"/>
                  <a:pt x="141" y="97"/>
                  <a:pt x="141" y="97"/>
                </a:cubicBezTo>
                <a:cubicBezTo>
                  <a:pt x="139" y="97"/>
                  <a:pt x="138" y="98"/>
                  <a:pt x="138" y="99"/>
                </a:cubicBezTo>
                <a:moveTo>
                  <a:pt x="3" y="82"/>
                </a:moveTo>
                <a:cubicBezTo>
                  <a:pt x="2" y="82"/>
                  <a:pt x="0" y="83"/>
                  <a:pt x="0" y="85"/>
                </a:cubicBezTo>
                <a:cubicBezTo>
                  <a:pt x="0" y="87"/>
                  <a:pt x="2" y="88"/>
                  <a:pt x="3" y="88"/>
                </a:cubicBezTo>
                <a:cubicBezTo>
                  <a:pt x="28" y="88"/>
                  <a:pt x="28" y="88"/>
                  <a:pt x="28" y="88"/>
                </a:cubicBezTo>
                <a:cubicBezTo>
                  <a:pt x="29" y="88"/>
                  <a:pt x="31" y="87"/>
                  <a:pt x="31" y="85"/>
                </a:cubicBezTo>
                <a:cubicBezTo>
                  <a:pt x="31" y="83"/>
                  <a:pt x="29" y="82"/>
                  <a:pt x="28" y="82"/>
                </a:cubicBezTo>
                <a:lnTo>
                  <a:pt x="3" y="82"/>
                </a:lnTo>
                <a:close/>
                <a:moveTo>
                  <a:pt x="143" y="82"/>
                </a:moveTo>
                <a:cubicBezTo>
                  <a:pt x="141" y="82"/>
                  <a:pt x="140" y="83"/>
                  <a:pt x="140" y="85"/>
                </a:cubicBezTo>
                <a:cubicBezTo>
                  <a:pt x="140" y="87"/>
                  <a:pt x="141" y="88"/>
                  <a:pt x="143" y="88"/>
                </a:cubicBezTo>
                <a:cubicBezTo>
                  <a:pt x="167" y="88"/>
                  <a:pt x="167" y="88"/>
                  <a:pt x="167" y="88"/>
                </a:cubicBezTo>
                <a:cubicBezTo>
                  <a:pt x="168" y="88"/>
                  <a:pt x="170" y="87"/>
                  <a:pt x="170" y="85"/>
                </a:cubicBezTo>
                <a:cubicBezTo>
                  <a:pt x="170" y="83"/>
                  <a:pt x="168" y="82"/>
                  <a:pt x="167" y="82"/>
                </a:cubicBezTo>
                <a:lnTo>
                  <a:pt x="143" y="82"/>
                </a:lnTo>
                <a:close/>
                <a:moveTo>
                  <a:pt x="15" y="66"/>
                </a:moveTo>
                <a:cubicBezTo>
                  <a:pt x="15" y="68"/>
                  <a:pt x="16" y="69"/>
                  <a:pt x="17" y="70"/>
                </a:cubicBezTo>
                <a:cubicBezTo>
                  <a:pt x="29" y="73"/>
                  <a:pt x="29" y="73"/>
                  <a:pt x="29" y="73"/>
                </a:cubicBezTo>
                <a:cubicBezTo>
                  <a:pt x="29" y="73"/>
                  <a:pt x="29" y="73"/>
                  <a:pt x="30" y="73"/>
                </a:cubicBezTo>
                <a:cubicBezTo>
                  <a:pt x="31" y="73"/>
                  <a:pt x="32" y="72"/>
                  <a:pt x="33" y="71"/>
                </a:cubicBezTo>
                <a:cubicBezTo>
                  <a:pt x="33" y="69"/>
                  <a:pt x="32" y="68"/>
                  <a:pt x="30" y="67"/>
                </a:cubicBezTo>
                <a:cubicBezTo>
                  <a:pt x="19" y="64"/>
                  <a:pt x="19" y="64"/>
                  <a:pt x="19" y="64"/>
                </a:cubicBezTo>
                <a:cubicBezTo>
                  <a:pt x="18" y="64"/>
                  <a:pt x="18" y="64"/>
                  <a:pt x="18" y="64"/>
                </a:cubicBezTo>
                <a:cubicBezTo>
                  <a:pt x="17" y="64"/>
                  <a:pt x="15" y="65"/>
                  <a:pt x="15" y="66"/>
                </a:cubicBezTo>
                <a:moveTo>
                  <a:pt x="151" y="64"/>
                </a:moveTo>
                <a:cubicBezTo>
                  <a:pt x="140" y="67"/>
                  <a:pt x="140" y="67"/>
                  <a:pt x="140" y="67"/>
                </a:cubicBezTo>
                <a:cubicBezTo>
                  <a:pt x="138" y="68"/>
                  <a:pt x="137" y="69"/>
                  <a:pt x="138" y="71"/>
                </a:cubicBezTo>
                <a:cubicBezTo>
                  <a:pt x="138" y="72"/>
                  <a:pt x="139" y="73"/>
                  <a:pt x="141" y="73"/>
                </a:cubicBezTo>
                <a:cubicBezTo>
                  <a:pt x="141" y="73"/>
                  <a:pt x="141" y="73"/>
                  <a:pt x="141" y="73"/>
                </a:cubicBezTo>
                <a:cubicBezTo>
                  <a:pt x="153" y="70"/>
                  <a:pt x="153" y="70"/>
                  <a:pt x="153" y="70"/>
                </a:cubicBezTo>
                <a:cubicBezTo>
                  <a:pt x="155" y="69"/>
                  <a:pt x="156" y="68"/>
                  <a:pt x="155" y="66"/>
                </a:cubicBezTo>
                <a:cubicBezTo>
                  <a:pt x="155" y="65"/>
                  <a:pt x="154" y="64"/>
                  <a:pt x="152" y="64"/>
                </a:cubicBezTo>
                <a:cubicBezTo>
                  <a:pt x="152" y="64"/>
                  <a:pt x="152" y="64"/>
                  <a:pt x="151" y="64"/>
                </a:cubicBezTo>
                <a:moveTo>
                  <a:pt x="83" y="62"/>
                </a:moveTo>
                <a:cubicBezTo>
                  <a:pt x="61" y="92"/>
                  <a:pt x="61" y="92"/>
                  <a:pt x="61" y="92"/>
                </a:cubicBezTo>
                <a:cubicBezTo>
                  <a:pt x="61" y="93"/>
                  <a:pt x="61" y="94"/>
                  <a:pt x="61" y="95"/>
                </a:cubicBezTo>
                <a:cubicBezTo>
                  <a:pt x="62" y="96"/>
                  <a:pt x="63" y="97"/>
                  <a:pt x="64" y="97"/>
                </a:cubicBezTo>
                <a:cubicBezTo>
                  <a:pt x="73" y="97"/>
                  <a:pt x="73" y="97"/>
                  <a:pt x="73" y="97"/>
                </a:cubicBezTo>
                <a:cubicBezTo>
                  <a:pt x="73" y="124"/>
                  <a:pt x="73" y="124"/>
                  <a:pt x="73" y="124"/>
                </a:cubicBezTo>
                <a:cubicBezTo>
                  <a:pt x="73" y="126"/>
                  <a:pt x="74" y="127"/>
                  <a:pt x="76" y="127"/>
                </a:cubicBezTo>
                <a:cubicBezTo>
                  <a:pt x="78" y="127"/>
                  <a:pt x="79" y="126"/>
                  <a:pt x="79" y="124"/>
                </a:cubicBezTo>
                <a:cubicBezTo>
                  <a:pt x="79" y="94"/>
                  <a:pt x="79" y="94"/>
                  <a:pt x="79" y="94"/>
                </a:cubicBezTo>
                <a:cubicBezTo>
                  <a:pt x="79" y="92"/>
                  <a:pt x="78" y="91"/>
                  <a:pt x="76" y="91"/>
                </a:cubicBezTo>
                <a:cubicBezTo>
                  <a:pt x="70" y="91"/>
                  <a:pt x="70" y="91"/>
                  <a:pt x="70" y="91"/>
                </a:cubicBezTo>
                <a:cubicBezTo>
                  <a:pt x="85" y="69"/>
                  <a:pt x="85" y="69"/>
                  <a:pt x="85" y="69"/>
                </a:cubicBezTo>
                <a:cubicBezTo>
                  <a:pt x="100" y="91"/>
                  <a:pt x="100" y="91"/>
                  <a:pt x="100" y="91"/>
                </a:cubicBezTo>
                <a:cubicBezTo>
                  <a:pt x="94" y="91"/>
                  <a:pt x="94" y="91"/>
                  <a:pt x="94" y="91"/>
                </a:cubicBezTo>
                <a:cubicBezTo>
                  <a:pt x="92" y="91"/>
                  <a:pt x="91" y="92"/>
                  <a:pt x="91" y="94"/>
                </a:cubicBezTo>
                <a:cubicBezTo>
                  <a:pt x="91" y="124"/>
                  <a:pt x="91" y="124"/>
                  <a:pt x="91" y="124"/>
                </a:cubicBezTo>
                <a:cubicBezTo>
                  <a:pt x="91" y="126"/>
                  <a:pt x="92" y="127"/>
                  <a:pt x="94" y="127"/>
                </a:cubicBezTo>
                <a:cubicBezTo>
                  <a:pt x="96" y="127"/>
                  <a:pt x="97" y="126"/>
                  <a:pt x="97" y="124"/>
                </a:cubicBezTo>
                <a:cubicBezTo>
                  <a:pt x="97" y="97"/>
                  <a:pt x="97" y="97"/>
                  <a:pt x="97" y="97"/>
                </a:cubicBezTo>
                <a:cubicBezTo>
                  <a:pt x="106" y="97"/>
                  <a:pt x="106" y="97"/>
                  <a:pt x="106" y="97"/>
                </a:cubicBezTo>
                <a:cubicBezTo>
                  <a:pt x="107" y="97"/>
                  <a:pt x="108" y="96"/>
                  <a:pt x="109" y="95"/>
                </a:cubicBezTo>
                <a:cubicBezTo>
                  <a:pt x="109" y="94"/>
                  <a:pt x="109" y="93"/>
                  <a:pt x="109" y="92"/>
                </a:cubicBezTo>
                <a:cubicBezTo>
                  <a:pt x="88" y="62"/>
                  <a:pt x="88" y="62"/>
                  <a:pt x="88" y="62"/>
                </a:cubicBezTo>
                <a:cubicBezTo>
                  <a:pt x="87" y="61"/>
                  <a:pt x="86" y="61"/>
                  <a:pt x="85" y="61"/>
                </a:cubicBezTo>
                <a:cubicBezTo>
                  <a:pt x="84" y="61"/>
                  <a:pt x="83" y="61"/>
                  <a:pt x="83" y="62"/>
                </a:cubicBezTo>
                <a:moveTo>
                  <a:pt x="67" y="151"/>
                </a:moveTo>
                <a:cubicBezTo>
                  <a:pt x="67" y="139"/>
                  <a:pt x="67" y="139"/>
                  <a:pt x="67" y="139"/>
                </a:cubicBezTo>
                <a:cubicBezTo>
                  <a:pt x="103" y="139"/>
                  <a:pt x="103" y="139"/>
                  <a:pt x="103" y="139"/>
                </a:cubicBezTo>
                <a:cubicBezTo>
                  <a:pt x="103" y="151"/>
                  <a:pt x="103" y="151"/>
                  <a:pt x="103" y="151"/>
                </a:cubicBezTo>
                <a:cubicBezTo>
                  <a:pt x="103" y="155"/>
                  <a:pt x="100" y="158"/>
                  <a:pt x="97" y="158"/>
                </a:cubicBezTo>
                <a:cubicBezTo>
                  <a:pt x="73" y="158"/>
                  <a:pt x="73" y="158"/>
                  <a:pt x="73" y="158"/>
                </a:cubicBezTo>
                <a:cubicBezTo>
                  <a:pt x="70" y="158"/>
                  <a:pt x="67" y="155"/>
                  <a:pt x="67" y="151"/>
                </a:cubicBezTo>
                <a:moveTo>
                  <a:pt x="67" y="123"/>
                </a:moveTo>
                <a:cubicBezTo>
                  <a:pt x="67" y="119"/>
                  <a:pt x="65" y="116"/>
                  <a:pt x="62" y="113"/>
                </a:cubicBezTo>
                <a:cubicBezTo>
                  <a:pt x="54" y="106"/>
                  <a:pt x="49" y="96"/>
                  <a:pt x="49" y="85"/>
                </a:cubicBezTo>
                <a:cubicBezTo>
                  <a:pt x="49" y="65"/>
                  <a:pt x="65" y="49"/>
                  <a:pt x="85" y="49"/>
                </a:cubicBezTo>
                <a:cubicBezTo>
                  <a:pt x="105" y="49"/>
                  <a:pt x="121" y="65"/>
                  <a:pt x="121" y="85"/>
                </a:cubicBezTo>
                <a:cubicBezTo>
                  <a:pt x="121" y="96"/>
                  <a:pt x="116" y="106"/>
                  <a:pt x="108" y="113"/>
                </a:cubicBezTo>
                <a:cubicBezTo>
                  <a:pt x="105" y="116"/>
                  <a:pt x="103" y="119"/>
                  <a:pt x="103" y="123"/>
                </a:cubicBezTo>
                <a:cubicBezTo>
                  <a:pt x="103" y="133"/>
                  <a:pt x="103" y="133"/>
                  <a:pt x="103" y="133"/>
                </a:cubicBezTo>
                <a:cubicBezTo>
                  <a:pt x="67" y="133"/>
                  <a:pt x="67" y="133"/>
                  <a:pt x="67" y="133"/>
                </a:cubicBezTo>
                <a:lnTo>
                  <a:pt x="67" y="123"/>
                </a:lnTo>
                <a:close/>
                <a:moveTo>
                  <a:pt x="43" y="85"/>
                </a:moveTo>
                <a:cubicBezTo>
                  <a:pt x="43" y="98"/>
                  <a:pt x="49" y="110"/>
                  <a:pt x="59" y="118"/>
                </a:cubicBezTo>
                <a:cubicBezTo>
                  <a:pt x="60" y="119"/>
                  <a:pt x="61" y="121"/>
                  <a:pt x="61" y="123"/>
                </a:cubicBezTo>
                <a:cubicBezTo>
                  <a:pt x="61" y="151"/>
                  <a:pt x="61" y="151"/>
                  <a:pt x="61" y="151"/>
                </a:cubicBezTo>
                <a:cubicBezTo>
                  <a:pt x="61" y="158"/>
                  <a:pt x="66" y="164"/>
                  <a:pt x="73" y="164"/>
                </a:cubicBezTo>
                <a:cubicBezTo>
                  <a:pt x="77" y="164"/>
                  <a:pt x="77" y="164"/>
                  <a:pt x="77" y="164"/>
                </a:cubicBezTo>
                <a:cubicBezTo>
                  <a:pt x="78" y="167"/>
                  <a:pt x="81" y="170"/>
                  <a:pt x="85" y="170"/>
                </a:cubicBezTo>
                <a:cubicBezTo>
                  <a:pt x="89" y="170"/>
                  <a:pt x="92" y="167"/>
                  <a:pt x="94" y="164"/>
                </a:cubicBezTo>
                <a:cubicBezTo>
                  <a:pt x="97" y="164"/>
                  <a:pt x="97" y="164"/>
                  <a:pt x="97" y="164"/>
                </a:cubicBezTo>
                <a:cubicBezTo>
                  <a:pt x="104" y="164"/>
                  <a:pt x="109" y="158"/>
                  <a:pt x="109" y="151"/>
                </a:cubicBezTo>
                <a:cubicBezTo>
                  <a:pt x="109" y="123"/>
                  <a:pt x="109" y="123"/>
                  <a:pt x="109" y="123"/>
                </a:cubicBezTo>
                <a:cubicBezTo>
                  <a:pt x="109" y="121"/>
                  <a:pt x="110" y="119"/>
                  <a:pt x="112" y="118"/>
                </a:cubicBezTo>
                <a:cubicBezTo>
                  <a:pt x="122" y="110"/>
                  <a:pt x="127" y="98"/>
                  <a:pt x="127" y="85"/>
                </a:cubicBezTo>
                <a:cubicBezTo>
                  <a:pt x="127" y="62"/>
                  <a:pt x="108" y="43"/>
                  <a:pt x="85" y="43"/>
                </a:cubicBezTo>
                <a:cubicBezTo>
                  <a:pt x="62" y="43"/>
                  <a:pt x="43" y="62"/>
                  <a:pt x="43" y="85"/>
                </a:cubicBezTo>
                <a:moveTo>
                  <a:pt x="12" y="43"/>
                </a:moveTo>
                <a:cubicBezTo>
                  <a:pt x="11" y="44"/>
                  <a:pt x="11" y="46"/>
                  <a:pt x="13" y="47"/>
                </a:cubicBezTo>
                <a:cubicBezTo>
                  <a:pt x="34" y="59"/>
                  <a:pt x="34" y="59"/>
                  <a:pt x="34" y="59"/>
                </a:cubicBezTo>
                <a:cubicBezTo>
                  <a:pt x="34" y="59"/>
                  <a:pt x="35" y="59"/>
                  <a:pt x="35" y="59"/>
                </a:cubicBezTo>
                <a:cubicBezTo>
                  <a:pt x="36" y="59"/>
                  <a:pt x="37" y="59"/>
                  <a:pt x="38" y="58"/>
                </a:cubicBezTo>
                <a:cubicBezTo>
                  <a:pt x="39" y="56"/>
                  <a:pt x="38" y="54"/>
                  <a:pt x="37" y="54"/>
                </a:cubicBezTo>
                <a:cubicBezTo>
                  <a:pt x="16" y="42"/>
                  <a:pt x="16" y="42"/>
                  <a:pt x="16" y="42"/>
                </a:cubicBezTo>
                <a:cubicBezTo>
                  <a:pt x="15" y="41"/>
                  <a:pt x="15" y="41"/>
                  <a:pt x="14" y="41"/>
                </a:cubicBezTo>
                <a:cubicBezTo>
                  <a:pt x="13" y="41"/>
                  <a:pt x="12" y="42"/>
                  <a:pt x="12" y="43"/>
                </a:cubicBezTo>
                <a:moveTo>
                  <a:pt x="154" y="42"/>
                </a:moveTo>
                <a:cubicBezTo>
                  <a:pt x="133" y="54"/>
                  <a:pt x="133" y="54"/>
                  <a:pt x="133" y="54"/>
                </a:cubicBezTo>
                <a:cubicBezTo>
                  <a:pt x="132" y="54"/>
                  <a:pt x="131" y="56"/>
                  <a:pt x="132" y="58"/>
                </a:cubicBezTo>
                <a:cubicBezTo>
                  <a:pt x="133" y="59"/>
                  <a:pt x="134" y="59"/>
                  <a:pt x="135" y="59"/>
                </a:cubicBezTo>
                <a:cubicBezTo>
                  <a:pt x="135" y="59"/>
                  <a:pt x="136" y="59"/>
                  <a:pt x="136" y="59"/>
                </a:cubicBezTo>
                <a:cubicBezTo>
                  <a:pt x="157" y="47"/>
                  <a:pt x="157" y="47"/>
                  <a:pt x="157" y="47"/>
                </a:cubicBezTo>
                <a:cubicBezTo>
                  <a:pt x="159" y="46"/>
                  <a:pt x="159" y="44"/>
                  <a:pt x="158" y="43"/>
                </a:cubicBezTo>
                <a:cubicBezTo>
                  <a:pt x="158" y="42"/>
                  <a:pt x="157" y="41"/>
                  <a:pt x="156" y="41"/>
                </a:cubicBezTo>
                <a:cubicBezTo>
                  <a:pt x="155" y="41"/>
                  <a:pt x="155" y="41"/>
                  <a:pt x="154" y="42"/>
                </a:cubicBezTo>
                <a:moveTo>
                  <a:pt x="34" y="34"/>
                </a:moveTo>
                <a:cubicBezTo>
                  <a:pt x="33" y="35"/>
                  <a:pt x="33" y="37"/>
                  <a:pt x="34" y="38"/>
                </a:cubicBezTo>
                <a:cubicBezTo>
                  <a:pt x="42" y="46"/>
                  <a:pt x="42" y="46"/>
                  <a:pt x="42" y="46"/>
                </a:cubicBezTo>
                <a:cubicBezTo>
                  <a:pt x="43" y="47"/>
                  <a:pt x="44" y="47"/>
                  <a:pt x="44" y="47"/>
                </a:cubicBezTo>
                <a:cubicBezTo>
                  <a:pt x="45" y="47"/>
                  <a:pt x="46" y="47"/>
                  <a:pt x="47" y="46"/>
                </a:cubicBezTo>
                <a:cubicBezTo>
                  <a:pt x="48" y="45"/>
                  <a:pt x="48" y="43"/>
                  <a:pt x="47" y="42"/>
                </a:cubicBezTo>
                <a:cubicBezTo>
                  <a:pt x="38" y="34"/>
                  <a:pt x="38" y="34"/>
                  <a:pt x="38" y="34"/>
                </a:cubicBezTo>
                <a:cubicBezTo>
                  <a:pt x="37" y="33"/>
                  <a:pt x="37" y="33"/>
                  <a:pt x="36" y="33"/>
                </a:cubicBezTo>
                <a:cubicBezTo>
                  <a:pt x="35" y="33"/>
                  <a:pt x="34" y="33"/>
                  <a:pt x="34" y="34"/>
                </a:cubicBezTo>
                <a:moveTo>
                  <a:pt x="132" y="34"/>
                </a:moveTo>
                <a:cubicBezTo>
                  <a:pt x="124" y="42"/>
                  <a:pt x="124" y="42"/>
                  <a:pt x="124" y="42"/>
                </a:cubicBezTo>
                <a:cubicBezTo>
                  <a:pt x="122" y="43"/>
                  <a:pt x="122" y="45"/>
                  <a:pt x="124" y="46"/>
                </a:cubicBezTo>
                <a:cubicBezTo>
                  <a:pt x="124" y="47"/>
                  <a:pt x="125" y="47"/>
                  <a:pt x="126" y="47"/>
                </a:cubicBezTo>
                <a:cubicBezTo>
                  <a:pt x="126" y="47"/>
                  <a:pt x="127" y="47"/>
                  <a:pt x="128" y="46"/>
                </a:cubicBezTo>
                <a:cubicBezTo>
                  <a:pt x="136" y="38"/>
                  <a:pt x="136" y="38"/>
                  <a:pt x="136" y="38"/>
                </a:cubicBezTo>
                <a:cubicBezTo>
                  <a:pt x="138" y="37"/>
                  <a:pt x="138" y="35"/>
                  <a:pt x="136" y="34"/>
                </a:cubicBezTo>
                <a:cubicBezTo>
                  <a:pt x="136" y="33"/>
                  <a:pt x="135" y="33"/>
                  <a:pt x="134" y="33"/>
                </a:cubicBezTo>
                <a:cubicBezTo>
                  <a:pt x="133" y="33"/>
                  <a:pt x="133" y="33"/>
                  <a:pt x="132" y="34"/>
                </a:cubicBezTo>
                <a:moveTo>
                  <a:pt x="66" y="15"/>
                </a:moveTo>
                <a:cubicBezTo>
                  <a:pt x="65" y="15"/>
                  <a:pt x="64" y="17"/>
                  <a:pt x="64" y="19"/>
                </a:cubicBezTo>
                <a:cubicBezTo>
                  <a:pt x="67" y="30"/>
                  <a:pt x="67" y="30"/>
                  <a:pt x="67" y="30"/>
                </a:cubicBezTo>
                <a:cubicBezTo>
                  <a:pt x="68" y="32"/>
                  <a:pt x="69" y="33"/>
                  <a:pt x="70" y="33"/>
                </a:cubicBezTo>
                <a:cubicBezTo>
                  <a:pt x="70" y="33"/>
                  <a:pt x="71" y="32"/>
                  <a:pt x="71" y="32"/>
                </a:cubicBezTo>
                <a:cubicBezTo>
                  <a:pt x="73" y="32"/>
                  <a:pt x="74" y="30"/>
                  <a:pt x="73" y="29"/>
                </a:cubicBezTo>
                <a:cubicBezTo>
                  <a:pt x="70" y="17"/>
                  <a:pt x="70" y="17"/>
                  <a:pt x="70" y="17"/>
                </a:cubicBezTo>
                <a:cubicBezTo>
                  <a:pt x="70" y="16"/>
                  <a:pt x="68" y="15"/>
                  <a:pt x="67" y="15"/>
                </a:cubicBezTo>
                <a:cubicBezTo>
                  <a:pt x="67" y="15"/>
                  <a:pt x="67" y="15"/>
                  <a:pt x="66" y="15"/>
                </a:cubicBezTo>
                <a:moveTo>
                  <a:pt x="100" y="17"/>
                </a:moveTo>
                <a:cubicBezTo>
                  <a:pt x="97" y="29"/>
                  <a:pt x="97" y="29"/>
                  <a:pt x="97" y="29"/>
                </a:cubicBezTo>
                <a:cubicBezTo>
                  <a:pt x="97" y="30"/>
                  <a:pt x="98" y="32"/>
                  <a:pt x="99" y="32"/>
                </a:cubicBezTo>
                <a:cubicBezTo>
                  <a:pt x="99" y="32"/>
                  <a:pt x="100" y="33"/>
                  <a:pt x="100" y="33"/>
                </a:cubicBezTo>
                <a:cubicBezTo>
                  <a:pt x="101" y="33"/>
                  <a:pt x="102" y="32"/>
                  <a:pt x="103" y="30"/>
                </a:cubicBezTo>
                <a:cubicBezTo>
                  <a:pt x="106" y="19"/>
                  <a:pt x="106" y="19"/>
                  <a:pt x="106" y="19"/>
                </a:cubicBezTo>
                <a:cubicBezTo>
                  <a:pt x="106" y="17"/>
                  <a:pt x="105" y="15"/>
                  <a:pt x="104" y="15"/>
                </a:cubicBezTo>
                <a:cubicBezTo>
                  <a:pt x="104" y="15"/>
                  <a:pt x="103" y="15"/>
                  <a:pt x="103" y="15"/>
                </a:cubicBezTo>
                <a:cubicBezTo>
                  <a:pt x="102" y="15"/>
                  <a:pt x="101" y="16"/>
                  <a:pt x="100" y="17"/>
                </a:cubicBezTo>
                <a:moveTo>
                  <a:pt x="43" y="12"/>
                </a:moveTo>
                <a:cubicBezTo>
                  <a:pt x="41" y="13"/>
                  <a:pt x="41" y="14"/>
                  <a:pt x="42" y="16"/>
                </a:cubicBezTo>
                <a:cubicBezTo>
                  <a:pt x="54" y="37"/>
                  <a:pt x="54" y="37"/>
                  <a:pt x="54" y="37"/>
                </a:cubicBezTo>
                <a:cubicBezTo>
                  <a:pt x="54" y="38"/>
                  <a:pt x="55" y="38"/>
                  <a:pt x="56" y="38"/>
                </a:cubicBezTo>
                <a:cubicBezTo>
                  <a:pt x="57" y="38"/>
                  <a:pt x="57" y="38"/>
                  <a:pt x="58" y="38"/>
                </a:cubicBezTo>
                <a:cubicBezTo>
                  <a:pt x="59" y="37"/>
                  <a:pt x="60" y="35"/>
                  <a:pt x="59" y="34"/>
                </a:cubicBezTo>
                <a:cubicBezTo>
                  <a:pt x="47" y="13"/>
                  <a:pt x="47" y="13"/>
                  <a:pt x="47" y="13"/>
                </a:cubicBezTo>
                <a:cubicBezTo>
                  <a:pt x="46" y="12"/>
                  <a:pt x="45" y="11"/>
                  <a:pt x="44" y="11"/>
                </a:cubicBezTo>
                <a:cubicBezTo>
                  <a:pt x="44" y="11"/>
                  <a:pt x="43" y="11"/>
                  <a:pt x="43" y="12"/>
                </a:cubicBezTo>
                <a:moveTo>
                  <a:pt x="123" y="13"/>
                </a:moveTo>
                <a:cubicBezTo>
                  <a:pt x="111" y="34"/>
                  <a:pt x="111" y="34"/>
                  <a:pt x="111" y="34"/>
                </a:cubicBezTo>
                <a:cubicBezTo>
                  <a:pt x="110" y="35"/>
                  <a:pt x="111" y="37"/>
                  <a:pt x="112" y="38"/>
                </a:cubicBezTo>
                <a:cubicBezTo>
                  <a:pt x="113" y="38"/>
                  <a:pt x="113" y="38"/>
                  <a:pt x="114" y="38"/>
                </a:cubicBezTo>
                <a:cubicBezTo>
                  <a:pt x="115" y="38"/>
                  <a:pt x="116" y="38"/>
                  <a:pt x="116" y="37"/>
                </a:cubicBezTo>
                <a:cubicBezTo>
                  <a:pt x="129" y="16"/>
                  <a:pt x="129" y="16"/>
                  <a:pt x="129" y="16"/>
                </a:cubicBezTo>
                <a:cubicBezTo>
                  <a:pt x="129" y="14"/>
                  <a:pt x="129" y="13"/>
                  <a:pt x="127" y="12"/>
                </a:cubicBezTo>
                <a:cubicBezTo>
                  <a:pt x="127" y="11"/>
                  <a:pt x="126" y="11"/>
                  <a:pt x="126" y="11"/>
                </a:cubicBezTo>
                <a:cubicBezTo>
                  <a:pt x="125" y="11"/>
                  <a:pt x="124" y="12"/>
                  <a:pt x="123" y="13"/>
                </a:cubicBezTo>
                <a:moveTo>
                  <a:pt x="82" y="3"/>
                </a:moveTo>
                <a:cubicBezTo>
                  <a:pt x="82" y="28"/>
                  <a:pt x="82" y="28"/>
                  <a:pt x="82" y="28"/>
                </a:cubicBezTo>
                <a:cubicBezTo>
                  <a:pt x="82" y="29"/>
                  <a:pt x="83" y="31"/>
                  <a:pt x="85" y="31"/>
                </a:cubicBezTo>
                <a:cubicBezTo>
                  <a:pt x="87" y="31"/>
                  <a:pt x="88" y="29"/>
                  <a:pt x="88" y="28"/>
                </a:cubicBezTo>
                <a:cubicBezTo>
                  <a:pt x="88" y="3"/>
                  <a:pt x="88" y="3"/>
                  <a:pt x="88" y="3"/>
                </a:cubicBezTo>
                <a:cubicBezTo>
                  <a:pt x="88" y="2"/>
                  <a:pt x="87" y="0"/>
                  <a:pt x="85" y="0"/>
                </a:cubicBezTo>
                <a:cubicBezTo>
                  <a:pt x="83" y="0"/>
                  <a:pt x="82" y="2"/>
                  <a:pt x="82" y="3"/>
                </a:cubicBezTo>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dirty="0">
              <a:solidFill>
                <a:schemeClr val="dk1"/>
              </a:solidFill>
              <a:latin typeface="Arial"/>
              <a:ea typeface="Arial"/>
              <a:cs typeface="Arial"/>
              <a:sym typeface="Arial"/>
            </a:endParaRPr>
          </a:p>
        </p:txBody>
      </p:sp>
      <p:sp>
        <p:nvSpPr>
          <p:cNvPr id="726" name="Google Shape;726;p29"/>
          <p:cNvSpPr/>
          <p:nvPr/>
        </p:nvSpPr>
        <p:spPr>
          <a:xfrm>
            <a:off x="1416200" y="1924277"/>
            <a:ext cx="495233" cy="391710"/>
          </a:xfrm>
          <a:custGeom>
            <a:avLst/>
            <a:gdLst/>
            <a:ahLst/>
            <a:cxnLst/>
            <a:rect l="l" t="t" r="r" b="b"/>
            <a:pathLst>
              <a:path w="171" h="135" extrusionOk="0">
                <a:moveTo>
                  <a:pt x="103" y="29"/>
                </a:moveTo>
                <a:cubicBezTo>
                  <a:pt x="83" y="50"/>
                  <a:pt x="83" y="50"/>
                  <a:pt x="83" y="50"/>
                </a:cubicBezTo>
                <a:cubicBezTo>
                  <a:pt x="73" y="40"/>
                  <a:pt x="73" y="40"/>
                  <a:pt x="73" y="40"/>
                </a:cubicBezTo>
                <a:cubicBezTo>
                  <a:pt x="72" y="39"/>
                  <a:pt x="71" y="39"/>
                  <a:pt x="69" y="40"/>
                </a:cubicBezTo>
                <a:cubicBezTo>
                  <a:pt x="68" y="41"/>
                  <a:pt x="68" y="43"/>
                  <a:pt x="69" y="44"/>
                </a:cubicBezTo>
                <a:cubicBezTo>
                  <a:pt x="81" y="56"/>
                  <a:pt x="81" y="56"/>
                  <a:pt x="81" y="56"/>
                </a:cubicBezTo>
                <a:cubicBezTo>
                  <a:pt x="81" y="56"/>
                  <a:pt x="82" y="56"/>
                  <a:pt x="83" y="56"/>
                </a:cubicBezTo>
                <a:cubicBezTo>
                  <a:pt x="83" y="56"/>
                  <a:pt x="84" y="56"/>
                  <a:pt x="85" y="56"/>
                </a:cubicBezTo>
                <a:cubicBezTo>
                  <a:pt x="107" y="33"/>
                  <a:pt x="107" y="33"/>
                  <a:pt x="107" y="33"/>
                </a:cubicBezTo>
                <a:cubicBezTo>
                  <a:pt x="108" y="32"/>
                  <a:pt x="108" y="30"/>
                  <a:pt x="107" y="29"/>
                </a:cubicBezTo>
                <a:cubicBezTo>
                  <a:pt x="107" y="28"/>
                  <a:pt x="106" y="28"/>
                  <a:pt x="105" y="28"/>
                </a:cubicBezTo>
                <a:cubicBezTo>
                  <a:pt x="105" y="28"/>
                  <a:pt x="104" y="28"/>
                  <a:pt x="103" y="29"/>
                </a:cubicBezTo>
                <a:moveTo>
                  <a:pt x="69" y="102"/>
                </a:moveTo>
                <a:cubicBezTo>
                  <a:pt x="69" y="90"/>
                  <a:pt x="69" y="90"/>
                  <a:pt x="69" y="90"/>
                </a:cubicBezTo>
                <a:cubicBezTo>
                  <a:pt x="102" y="90"/>
                  <a:pt x="102" y="90"/>
                  <a:pt x="102" y="90"/>
                </a:cubicBezTo>
                <a:cubicBezTo>
                  <a:pt x="102" y="102"/>
                  <a:pt x="102" y="102"/>
                  <a:pt x="102" y="102"/>
                </a:cubicBezTo>
                <a:cubicBezTo>
                  <a:pt x="102" y="105"/>
                  <a:pt x="100" y="107"/>
                  <a:pt x="97" y="107"/>
                </a:cubicBezTo>
                <a:cubicBezTo>
                  <a:pt x="74" y="107"/>
                  <a:pt x="74" y="107"/>
                  <a:pt x="74" y="107"/>
                </a:cubicBezTo>
                <a:cubicBezTo>
                  <a:pt x="71" y="107"/>
                  <a:pt x="69" y="105"/>
                  <a:pt x="69" y="102"/>
                </a:cubicBezTo>
                <a:moveTo>
                  <a:pt x="69" y="75"/>
                </a:moveTo>
                <a:cubicBezTo>
                  <a:pt x="69" y="71"/>
                  <a:pt x="67" y="68"/>
                  <a:pt x="64" y="66"/>
                </a:cubicBezTo>
                <a:cubicBezTo>
                  <a:pt x="56" y="59"/>
                  <a:pt x="52" y="50"/>
                  <a:pt x="52" y="39"/>
                </a:cubicBezTo>
                <a:cubicBezTo>
                  <a:pt x="52" y="21"/>
                  <a:pt x="67" y="6"/>
                  <a:pt x="86" y="6"/>
                </a:cubicBezTo>
                <a:cubicBezTo>
                  <a:pt x="104" y="6"/>
                  <a:pt x="119" y="21"/>
                  <a:pt x="119" y="39"/>
                </a:cubicBezTo>
                <a:cubicBezTo>
                  <a:pt x="119" y="50"/>
                  <a:pt x="115" y="59"/>
                  <a:pt x="107" y="66"/>
                </a:cubicBezTo>
                <a:cubicBezTo>
                  <a:pt x="104" y="68"/>
                  <a:pt x="102" y="71"/>
                  <a:pt x="102" y="75"/>
                </a:cubicBezTo>
                <a:cubicBezTo>
                  <a:pt x="102" y="85"/>
                  <a:pt x="102" y="85"/>
                  <a:pt x="102" y="85"/>
                </a:cubicBezTo>
                <a:cubicBezTo>
                  <a:pt x="69" y="85"/>
                  <a:pt x="69" y="85"/>
                  <a:pt x="69" y="85"/>
                </a:cubicBezTo>
                <a:lnTo>
                  <a:pt x="69" y="75"/>
                </a:lnTo>
                <a:close/>
                <a:moveTo>
                  <a:pt x="74" y="0"/>
                </a:moveTo>
                <a:cubicBezTo>
                  <a:pt x="46" y="0"/>
                  <a:pt x="24" y="22"/>
                  <a:pt x="23" y="50"/>
                </a:cubicBezTo>
                <a:cubicBezTo>
                  <a:pt x="3" y="70"/>
                  <a:pt x="3" y="70"/>
                  <a:pt x="3" y="70"/>
                </a:cubicBezTo>
                <a:cubicBezTo>
                  <a:pt x="1" y="73"/>
                  <a:pt x="0" y="76"/>
                  <a:pt x="1" y="79"/>
                </a:cubicBezTo>
                <a:cubicBezTo>
                  <a:pt x="3" y="83"/>
                  <a:pt x="6" y="85"/>
                  <a:pt x="9" y="85"/>
                </a:cubicBezTo>
                <a:cubicBezTo>
                  <a:pt x="18" y="85"/>
                  <a:pt x="18" y="85"/>
                  <a:pt x="18" y="85"/>
                </a:cubicBezTo>
                <a:cubicBezTo>
                  <a:pt x="18" y="104"/>
                  <a:pt x="18" y="104"/>
                  <a:pt x="18" y="104"/>
                </a:cubicBezTo>
                <a:cubicBezTo>
                  <a:pt x="18" y="112"/>
                  <a:pt x="24" y="118"/>
                  <a:pt x="32" y="118"/>
                </a:cubicBezTo>
                <a:cubicBezTo>
                  <a:pt x="52" y="118"/>
                  <a:pt x="52" y="118"/>
                  <a:pt x="52" y="118"/>
                </a:cubicBezTo>
                <a:cubicBezTo>
                  <a:pt x="52" y="133"/>
                  <a:pt x="52" y="133"/>
                  <a:pt x="52" y="133"/>
                </a:cubicBezTo>
                <a:cubicBezTo>
                  <a:pt x="52" y="134"/>
                  <a:pt x="53" y="135"/>
                  <a:pt x="54" y="135"/>
                </a:cubicBezTo>
                <a:cubicBezTo>
                  <a:pt x="56" y="135"/>
                  <a:pt x="57" y="134"/>
                  <a:pt x="57" y="133"/>
                </a:cubicBezTo>
                <a:cubicBezTo>
                  <a:pt x="57" y="116"/>
                  <a:pt x="57" y="116"/>
                  <a:pt x="57" y="116"/>
                </a:cubicBezTo>
                <a:cubicBezTo>
                  <a:pt x="57" y="114"/>
                  <a:pt x="56" y="113"/>
                  <a:pt x="54" y="113"/>
                </a:cubicBezTo>
                <a:cubicBezTo>
                  <a:pt x="32" y="113"/>
                  <a:pt x="32" y="113"/>
                  <a:pt x="32" y="113"/>
                </a:cubicBezTo>
                <a:cubicBezTo>
                  <a:pt x="27" y="113"/>
                  <a:pt x="23" y="109"/>
                  <a:pt x="23" y="104"/>
                </a:cubicBezTo>
                <a:cubicBezTo>
                  <a:pt x="23" y="82"/>
                  <a:pt x="23" y="82"/>
                  <a:pt x="23" y="82"/>
                </a:cubicBezTo>
                <a:cubicBezTo>
                  <a:pt x="23" y="80"/>
                  <a:pt x="22" y="79"/>
                  <a:pt x="21" y="79"/>
                </a:cubicBezTo>
                <a:cubicBezTo>
                  <a:pt x="9" y="79"/>
                  <a:pt x="9" y="79"/>
                  <a:pt x="9" y="79"/>
                </a:cubicBezTo>
                <a:cubicBezTo>
                  <a:pt x="8" y="79"/>
                  <a:pt x="7" y="78"/>
                  <a:pt x="7" y="77"/>
                </a:cubicBezTo>
                <a:cubicBezTo>
                  <a:pt x="7" y="77"/>
                  <a:pt x="6" y="75"/>
                  <a:pt x="7" y="74"/>
                </a:cubicBezTo>
                <a:cubicBezTo>
                  <a:pt x="28" y="53"/>
                  <a:pt x="28" y="53"/>
                  <a:pt x="28" y="53"/>
                </a:cubicBezTo>
                <a:cubicBezTo>
                  <a:pt x="29" y="53"/>
                  <a:pt x="29" y="52"/>
                  <a:pt x="29" y="51"/>
                </a:cubicBezTo>
                <a:cubicBezTo>
                  <a:pt x="29" y="51"/>
                  <a:pt x="29" y="51"/>
                  <a:pt x="29" y="51"/>
                </a:cubicBezTo>
                <a:cubicBezTo>
                  <a:pt x="29" y="30"/>
                  <a:pt x="43" y="12"/>
                  <a:pt x="63" y="7"/>
                </a:cubicBezTo>
                <a:cubicBezTo>
                  <a:pt x="53" y="14"/>
                  <a:pt x="46" y="26"/>
                  <a:pt x="46" y="39"/>
                </a:cubicBezTo>
                <a:cubicBezTo>
                  <a:pt x="46" y="51"/>
                  <a:pt x="51" y="63"/>
                  <a:pt x="61" y="70"/>
                </a:cubicBezTo>
                <a:cubicBezTo>
                  <a:pt x="62" y="71"/>
                  <a:pt x="63" y="73"/>
                  <a:pt x="63" y="75"/>
                </a:cubicBezTo>
                <a:cubicBezTo>
                  <a:pt x="63" y="102"/>
                  <a:pt x="63" y="102"/>
                  <a:pt x="63" y="102"/>
                </a:cubicBezTo>
                <a:cubicBezTo>
                  <a:pt x="63" y="108"/>
                  <a:pt x="68" y="113"/>
                  <a:pt x="74" y="113"/>
                </a:cubicBezTo>
                <a:cubicBezTo>
                  <a:pt x="78" y="113"/>
                  <a:pt x="78" y="113"/>
                  <a:pt x="78" y="113"/>
                </a:cubicBezTo>
                <a:cubicBezTo>
                  <a:pt x="79" y="116"/>
                  <a:pt x="82" y="118"/>
                  <a:pt x="86" y="118"/>
                </a:cubicBezTo>
                <a:cubicBezTo>
                  <a:pt x="89" y="118"/>
                  <a:pt x="92" y="116"/>
                  <a:pt x="93" y="113"/>
                </a:cubicBezTo>
                <a:cubicBezTo>
                  <a:pt x="97" y="113"/>
                  <a:pt x="97" y="113"/>
                  <a:pt x="97" y="113"/>
                </a:cubicBezTo>
                <a:cubicBezTo>
                  <a:pt x="103" y="113"/>
                  <a:pt x="108" y="108"/>
                  <a:pt x="108" y="102"/>
                </a:cubicBezTo>
                <a:cubicBezTo>
                  <a:pt x="108" y="75"/>
                  <a:pt x="108" y="75"/>
                  <a:pt x="108" y="75"/>
                </a:cubicBezTo>
                <a:cubicBezTo>
                  <a:pt x="108" y="73"/>
                  <a:pt x="109" y="71"/>
                  <a:pt x="110" y="70"/>
                </a:cubicBezTo>
                <a:cubicBezTo>
                  <a:pt x="120" y="63"/>
                  <a:pt x="125" y="51"/>
                  <a:pt x="125" y="39"/>
                </a:cubicBezTo>
                <a:cubicBezTo>
                  <a:pt x="125" y="26"/>
                  <a:pt x="118" y="14"/>
                  <a:pt x="108" y="7"/>
                </a:cubicBezTo>
                <a:cubicBezTo>
                  <a:pt x="128" y="12"/>
                  <a:pt x="142" y="30"/>
                  <a:pt x="142" y="51"/>
                </a:cubicBezTo>
                <a:cubicBezTo>
                  <a:pt x="142" y="51"/>
                  <a:pt x="142" y="51"/>
                  <a:pt x="142" y="51"/>
                </a:cubicBezTo>
                <a:cubicBezTo>
                  <a:pt x="142" y="52"/>
                  <a:pt x="142" y="53"/>
                  <a:pt x="143" y="53"/>
                </a:cubicBezTo>
                <a:cubicBezTo>
                  <a:pt x="164" y="74"/>
                  <a:pt x="164" y="74"/>
                  <a:pt x="164" y="74"/>
                </a:cubicBezTo>
                <a:cubicBezTo>
                  <a:pt x="165" y="75"/>
                  <a:pt x="165" y="77"/>
                  <a:pt x="164" y="77"/>
                </a:cubicBezTo>
                <a:cubicBezTo>
                  <a:pt x="164" y="78"/>
                  <a:pt x="164" y="79"/>
                  <a:pt x="162" y="79"/>
                </a:cubicBezTo>
                <a:cubicBezTo>
                  <a:pt x="150" y="79"/>
                  <a:pt x="150" y="79"/>
                  <a:pt x="150" y="79"/>
                </a:cubicBezTo>
                <a:cubicBezTo>
                  <a:pt x="149" y="79"/>
                  <a:pt x="148" y="80"/>
                  <a:pt x="148" y="82"/>
                </a:cubicBezTo>
                <a:cubicBezTo>
                  <a:pt x="148" y="104"/>
                  <a:pt x="148" y="104"/>
                  <a:pt x="148" y="104"/>
                </a:cubicBezTo>
                <a:cubicBezTo>
                  <a:pt x="148" y="109"/>
                  <a:pt x="144" y="113"/>
                  <a:pt x="139" y="113"/>
                </a:cubicBezTo>
                <a:cubicBezTo>
                  <a:pt x="117" y="113"/>
                  <a:pt x="117" y="113"/>
                  <a:pt x="117" y="113"/>
                </a:cubicBezTo>
                <a:cubicBezTo>
                  <a:pt x="115" y="113"/>
                  <a:pt x="114" y="114"/>
                  <a:pt x="114" y="116"/>
                </a:cubicBezTo>
                <a:cubicBezTo>
                  <a:pt x="114" y="133"/>
                  <a:pt x="114" y="133"/>
                  <a:pt x="114" y="133"/>
                </a:cubicBezTo>
                <a:cubicBezTo>
                  <a:pt x="114" y="134"/>
                  <a:pt x="115" y="135"/>
                  <a:pt x="117" y="135"/>
                </a:cubicBezTo>
                <a:cubicBezTo>
                  <a:pt x="118" y="135"/>
                  <a:pt x="119" y="134"/>
                  <a:pt x="119" y="133"/>
                </a:cubicBezTo>
                <a:cubicBezTo>
                  <a:pt x="119" y="118"/>
                  <a:pt x="119" y="118"/>
                  <a:pt x="119" y="118"/>
                </a:cubicBezTo>
                <a:cubicBezTo>
                  <a:pt x="139" y="118"/>
                  <a:pt x="139" y="118"/>
                  <a:pt x="139" y="118"/>
                </a:cubicBezTo>
                <a:cubicBezTo>
                  <a:pt x="147" y="118"/>
                  <a:pt x="153" y="112"/>
                  <a:pt x="153" y="104"/>
                </a:cubicBezTo>
                <a:cubicBezTo>
                  <a:pt x="153" y="85"/>
                  <a:pt x="153" y="85"/>
                  <a:pt x="153" y="85"/>
                </a:cubicBezTo>
                <a:cubicBezTo>
                  <a:pt x="162" y="85"/>
                  <a:pt x="162" y="85"/>
                  <a:pt x="162" y="85"/>
                </a:cubicBezTo>
                <a:cubicBezTo>
                  <a:pt x="165" y="85"/>
                  <a:pt x="168" y="83"/>
                  <a:pt x="170" y="79"/>
                </a:cubicBezTo>
                <a:cubicBezTo>
                  <a:pt x="171" y="76"/>
                  <a:pt x="170" y="73"/>
                  <a:pt x="168" y="70"/>
                </a:cubicBezTo>
                <a:cubicBezTo>
                  <a:pt x="148" y="50"/>
                  <a:pt x="148" y="50"/>
                  <a:pt x="148" y="50"/>
                </a:cubicBezTo>
                <a:cubicBezTo>
                  <a:pt x="147" y="22"/>
                  <a:pt x="125" y="0"/>
                  <a:pt x="97" y="0"/>
                </a:cubicBezTo>
                <a:lnTo>
                  <a:pt x="7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29" name="Google Shape;729;p29"/>
          <p:cNvSpPr/>
          <p:nvPr/>
        </p:nvSpPr>
        <p:spPr>
          <a:xfrm>
            <a:off x="2251221" y="1876713"/>
            <a:ext cx="489637" cy="491036"/>
          </a:xfrm>
          <a:custGeom>
            <a:avLst/>
            <a:gdLst/>
            <a:ahLst/>
            <a:cxnLst/>
            <a:rect l="l" t="t" r="r" b="b"/>
            <a:pathLst>
              <a:path w="169" h="169" extrusionOk="0">
                <a:moveTo>
                  <a:pt x="26" y="78"/>
                </a:moveTo>
                <a:cubicBezTo>
                  <a:pt x="26" y="75"/>
                  <a:pt x="29" y="72"/>
                  <a:pt x="33" y="72"/>
                </a:cubicBezTo>
                <a:cubicBezTo>
                  <a:pt x="36" y="72"/>
                  <a:pt x="39" y="75"/>
                  <a:pt x="39" y="78"/>
                </a:cubicBezTo>
                <a:cubicBezTo>
                  <a:pt x="39" y="82"/>
                  <a:pt x="36" y="85"/>
                  <a:pt x="33" y="85"/>
                </a:cubicBezTo>
                <a:cubicBezTo>
                  <a:pt x="29" y="85"/>
                  <a:pt x="26" y="82"/>
                  <a:pt x="26" y="78"/>
                </a:cubicBezTo>
                <a:moveTo>
                  <a:pt x="20" y="78"/>
                </a:moveTo>
                <a:cubicBezTo>
                  <a:pt x="20" y="85"/>
                  <a:pt x="26" y="91"/>
                  <a:pt x="33" y="91"/>
                </a:cubicBezTo>
                <a:cubicBezTo>
                  <a:pt x="40" y="91"/>
                  <a:pt x="46" y="85"/>
                  <a:pt x="46" y="78"/>
                </a:cubicBezTo>
                <a:cubicBezTo>
                  <a:pt x="46" y="71"/>
                  <a:pt x="40" y="65"/>
                  <a:pt x="33" y="65"/>
                </a:cubicBezTo>
                <a:cubicBezTo>
                  <a:pt x="26" y="65"/>
                  <a:pt x="20" y="71"/>
                  <a:pt x="20" y="78"/>
                </a:cubicBezTo>
                <a:moveTo>
                  <a:pt x="130" y="33"/>
                </a:moveTo>
                <a:cubicBezTo>
                  <a:pt x="130" y="29"/>
                  <a:pt x="133" y="26"/>
                  <a:pt x="137" y="26"/>
                </a:cubicBezTo>
                <a:cubicBezTo>
                  <a:pt x="140" y="26"/>
                  <a:pt x="143" y="29"/>
                  <a:pt x="143" y="33"/>
                </a:cubicBezTo>
                <a:cubicBezTo>
                  <a:pt x="143" y="36"/>
                  <a:pt x="140" y="39"/>
                  <a:pt x="137" y="39"/>
                </a:cubicBezTo>
                <a:cubicBezTo>
                  <a:pt x="133" y="39"/>
                  <a:pt x="130" y="36"/>
                  <a:pt x="130" y="33"/>
                </a:cubicBezTo>
                <a:moveTo>
                  <a:pt x="124" y="33"/>
                </a:moveTo>
                <a:cubicBezTo>
                  <a:pt x="124" y="40"/>
                  <a:pt x="130" y="46"/>
                  <a:pt x="137" y="46"/>
                </a:cubicBezTo>
                <a:cubicBezTo>
                  <a:pt x="144" y="46"/>
                  <a:pt x="150" y="40"/>
                  <a:pt x="150" y="33"/>
                </a:cubicBezTo>
                <a:cubicBezTo>
                  <a:pt x="150" y="25"/>
                  <a:pt x="144" y="20"/>
                  <a:pt x="137" y="20"/>
                </a:cubicBezTo>
                <a:cubicBezTo>
                  <a:pt x="130" y="20"/>
                  <a:pt x="124" y="25"/>
                  <a:pt x="124" y="33"/>
                </a:cubicBezTo>
                <a:moveTo>
                  <a:pt x="17" y="114"/>
                </a:moveTo>
                <a:cubicBezTo>
                  <a:pt x="24" y="122"/>
                  <a:pt x="30" y="129"/>
                  <a:pt x="30" y="129"/>
                </a:cubicBezTo>
                <a:cubicBezTo>
                  <a:pt x="31" y="130"/>
                  <a:pt x="32" y="130"/>
                  <a:pt x="33" y="130"/>
                </a:cubicBezTo>
                <a:cubicBezTo>
                  <a:pt x="34" y="130"/>
                  <a:pt x="34" y="130"/>
                  <a:pt x="35" y="129"/>
                </a:cubicBezTo>
                <a:cubicBezTo>
                  <a:pt x="35" y="129"/>
                  <a:pt x="37" y="127"/>
                  <a:pt x="40" y="124"/>
                </a:cubicBezTo>
                <a:cubicBezTo>
                  <a:pt x="54" y="124"/>
                  <a:pt x="54" y="124"/>
                  <a:pt x="54" y="124"/>
                </a:cubicBezTo>
                <a:cubicBezTo>
                  <a:pt x="55" y="124"/>
                  <a:pt x="57" y="124"/>
                  <a:pt x="58" y="126"/>
                </a:cubicBezTo>
                <a:cubicBezTo>
                  <a:pt x="60" y="127"/>
                  <a:pt x="60" y="129"/>
                  <a:pt x="60" y="131"/>
                </a:cubicBezTo>
                <a:cubicBezTo>
                  <a:pt x="60" y="134"/>
                  <a:pt x="57" y="137"/>
                  <a:pt x="53" y="137"/>
                </a:cubicBezTo>
                <a:cubicBezTo>
                  <a:pt x="30" y="137"/>
                  <a:pt x="30" y="137"/>
                  <a:pt x="30" y="137"/>
                </a:cubicBezTo>
                <a:cubicBezTo>
                  <a:pt x="24" y="130"/>
                  <a:pt x="20" y="122"/>
                  <a:pt x="17" y="114"/>
                </a:cubicBezTo>
                <a:moveTo>
                  <a:pt x="7" y="78"/>
                </a:moveTo>
                <a:cubicBezTo>
                  <a:pt x="7" y="64"/>
                  <a:pt x="18" y="52"/>
                  <a:pt x="33" y="52"/>
                </a:cubicBezTo>
                <a:cubicBezTo>
                  <a:pt x="47" y="52"/>
                  <a:pt x="59" y="64"/>
                  <a:pt x="59" y="78"/>
                </a:cubicBezTo>
                <a:cubicBezTo>
                  <a:pt x="59" y="93"/>
                  <a:pt x="39" y="115"/>
                  <a:pt x="33" y="122"/>
                </a:cubicBezTo>
                <a:cubicBezTo>
                  <a:pt x="26" y="115"/>
                  <a:pt x="7" y="93"/>
                  <a:pt x="7" y="78"/>
                </a:cubicBezTo>
                <a:moveTo>
                  <a:pt x="74" y="50"/>
                </a:moveTo>
                <a:cubicBezTo>
                  <a:pt x="72" y="49"/>
                  <a:pt x="72" y="47"/>
                  <a:pt x="72" y="45"/>
                </a:cubicBezTo>
                <a:cubicBezTo>
                  <a:pt x="72" y="42"/>
                  <a:pt x="75" y="39"/>
                  <a:pt x="79" y="39"/>
                </a:cubicBezTo>
                <a:cubicBezTo>
                  <a:pt x="105" y="39"/>
                  <a:pt x="105" y="39"/>
                  <a:pt x="105" y="39"/>
                </a:cubicBezTo>
                <a:cubicBezTo>
                  <a:pt x="110" y="59"/>
                  <a:pt x="133" y="83"/>
                  <a:pt x="135" y="84"/>
                </a:cubicBezTo>
                <a:cubicBezTo>
                  <a:pt x="135" y="84"/>
                  <a:pt x="136" y="85"/>
                  <a:pt x="137" y="85"/>
                </a:cubicBezTo>
                <a:cubicBezTo>
                  <a:pt x="138" y="85"/>
                  <a:pt x="138" y="84"/>
                  <a:pt x="139" y="84"/>
                </a:cubicBezTo>
                <a:cubicBezTo>
                  <a:pt x="140" y="83"/>
                  <a:pt x="146" y="77"/>
                  <a:pt x="153" y="68"/>
                </a:cubicBezTo>
                <a:cubicBezTo>
                  <a:pt x="155" y="76"/>
                  <a:pt x="156" y="83"/>
                  <a:pt x="156" y="91"/>
                </a:cubicBezTo>
                <a:cubicBezTo>
                  <a:pt x="156" y="108"/>
                  <a:pt x="150" y="124"/>
                  <a:pt x="140" y="137"/>
                </a:cubicBezTo>
                <a:cubicBezTo>
                  <a:pt x="108" y="137"/>
                  <a:pt x="108" y="137"/>
                  <a:pt x="108" y="137"/>
                </a:cubicBezTo>
                <a:cubicBezTo>
                  <a:pt x="104" y="137"/>
                  <a:pt x="101" y="134"/>
                  <a:pt x="101" y="130"/>
                </a:cubicBezTo>
                <a:cubicBezTo>
                  <a:pt x="101" y="127"/>
                  <a:pt x="104" y="124"/>
                  <a:pt x="108" y="124"/>
                </a:cubicBezTo>
                <a:cubicBezTo>
                  <a:pt x="114" y="124"/>
                  <a:pt x="114" y="124"/>
                  <a:pt x="114" y="124"/>
                </a:cubicBezTo>
                <a:cubicBezTo>
                  <a:pt x="121" y="124"/>
                  <a:pt x="127" y="118"/>
                  <a:pt x="127" y="111"/>
                </a:cubicBezTo>
                <a:cubicBezTo>
                  <a:pt x="127" y="103"/>
                  <a:pt x="121" y="98"/>
                  <a:pt x="114" y="98"/>
                </a:cubicBezTo>
                <a:cubicBezTo>
                  <a:pt x="88" y="98"/>
                  <a:pt x="88" y="98"/>
                  <a:pt x="88" y="98"/>
                </a:cubicBezTo>
                <a:cubicBezTo>
                  <a:pt x="83" y="98"/>
                  <a:pt x="78" y="93"/>
                  <a:pt x="78" y="88"/>
                </a:cubicBezTo>
                <a:cubicBezTo>
                  <a:pt x="78" y="83"/>
                  <a:pt x="83" y="78"/>
                  <a:pt x="88" y="78"/>
                </a:cubicBezTo>
                <a:cubicBezTo>
                  <a:pt x="98" y="78"/>
                  <a:pt x="98" y="78"/>
                  <a:pt x="98" y="78"/>
                </a:cubicBezTo>
                <a:cubicBezTo>
                  <a:pt x="101" y="78"/>
                  <a:pt x="105" y="77"/>
                  <a:pt x="107" y="74"/>
                </a:cubicBezTo>
                <a:cubicBezTo>
                  <a:pt x="110" y="71"/>
                  <a:pt x="111" y="68"/>
                  <a:pt x="111" y="64"/>
                </a:cubicBezTo>
                <a:cubicBezTo>
                  <a:pt x="110" y="58"/>
                  <a:pt x="104" y="52"/>
                  <a:pt x="97" y="52"/>
                </a:cubicBezTo>
                <a:cubicBezTo>
                  <a:pt x="78" y="52"/>
                  <a:pt x="78" y="52"/>
                  <a:pt x="78" y="52"/>
                </a:cubicBezTo>
                <a:cubicBezTo>
                  <a:pt x="76" y="52"/>
                  <a:pt x="75" y="51"/>
                  <a:pt x="74" y="50"/>
                </a:cubicBezTo>
                <a:moveTo>
                  <a:pt x="85" y="20"/>
                </a:moveTo>
                <a:cubicBezTo>
                  <a:pt x="92" y="20"/>
                  <a:pt x="99" y="21"/>
                  <a:pt x="106" y="23"/>
                </a:cubicBezTo>
                <a:cubicBezTo>
                  <a:pt x="105" y="26"/>
                  <a:pt x="104" y="29"/>
                  <a:pt x="104" y="33"/>
                </a:cubicBezTo>
                <a:cubicBezTo>
                  <a:pt x="79" y="33"/>
                  <a:pt x="79" y="33"/>
                  <a:pt x="79" y="33"/>
                </a:cubicBezTo>
                <a:cubicBezTo>
                  <a:pt x="72" y="33"/>
                  <a:pt x="66" y="38"/>
                  <a:pt x="65" y="45"/>
                </a:cubicBezTo>
                <a:cubicBezTo>
                  <a:pt x="65" y="49"/>
                  <a:pt x="66" y="52"/>
                  <a:pt x="69" y="55"/>
                </a:cubicBezTo>
                <a:cubicBezTo>
                  <a:pt x="71" y="57"/>
                  <a:pt x="75" y="59"/>
                  <a:pt x="78" y="59"/>
                </a:cubicBezTo>
                <a:cubicBezTo>
                  <a:pt x="97" y="59"/>
                  <a:pt x="97" y="59"/>
                  <a:pt x="97" y="59"/>
                </a:cubicBezTo>
                <a:cubicBezTo>
                  <a:pt x="101" y="59"/>
                  <a:pt x="104" y="61"/>
                  <a:pt x="104" y="65"/>
                </a:cubicBezTo>
                <a:cubicBezTo>
                  <a:pt x="104" y="67"/>
                  <a:pt x="104" y="68"/>
                  <a:pt x="102" y="70"/>
                </a:cubicBezTo>
                <a:cubicBezTo>
                  <a:pt x="101" y="71"/>
                  <a:pt x="100" y="72"/>
                  <a:pt x="98" y="72"/>
                </a:cubicBezTo>
                <a:cubicBezTo>
                  <a:pt x="88" y="72"/>
                  <a:pt x="88" y="72"/>
                  <a:pt x="88" y="72"/>
                </a:cubicBezTo>
                <a:cubicBezTo>
                  <a:pt x="79" y="72"/>
                  <a:pt x="72" y="79"/>
                  <a:pt x="72" y="88"/>
                </a:cubicBezTo>
                <a:cubicBezTo>
                  <a:pt x="72" y="97"/>
                  <a:pt x="79" y="104"/>
                  <a:pt x="88" y="104"/>
                </a:cubicBezTo>
                <a:cubicBezTo>
                  <a:pt x="114" y="104"/>
                  <a:pt x="114" y="104"/>
                  <a:pt x="114" y="104"/>
                </a:cubicBezTo>
                <a:cubicBezTo>
                  <a:pt x="118" y="104"/>
                  <a:pt x="121" y="107"/>
                  <a:pt x="121" y="111"/>
                </a:cubicBezTo>
                <a:cubicBezTo>
                  <a:pt x="121" y="114"/>
                  <a:pt x="118" y="117"/>
                  <a:pt x="114" y="117"/>
                </a:cubicBezTo>
                <a:cubicBezTo>
                  <a:pt x="108" y="117"/>
                  <a:pt x="108" y="117"/>
                  <a:pt x="108" y="117"/>
                </a:cubicBezTo>
                <a:cubicBezTo>
                  <a:pt x="100" y="117"/>
                  <a:pt x="94" y="123"/>
                  <a:pt x="94" y="130"/>
                </a:cubicBezTo>
                <a:cubicBezTo>
                  <a:pt x="94" y="137"/>
                  <a:pt x="100" y="143"/>
                  <a:pt x="108" y="143"/>
                </a:cubicBezTo>
                <a:cubicBezTo>
                  <a:pt x="134" y="143"/>
                  <a:pt x="134" y="143"/>
                  <a:pt x="134" y="143"/>
                </a:cubicBezTo>
                <a:cubicBezTo>
                  <a:pt x="121" y="155"/>
                  <a:pt x="104" y="163"/>
                  <a:pt x="85" y="163"/>
                </a:cubicBezTo>
                <a:cubicBezTo>
                  <a:pt x="66" y="163"/>
                  <a:pt x="48" y="155"/>
                  <a:pt x="36" y="143"/>
                </a:cubicBezTo>
                <a:cubicBezTo>
                  <a:pt x="53" y="143"/>
                  <a:pt x="53" y="143"/>
                  <a:pt x="53" y="143"/>
                </a:cubicBezTo>
                <a:cubicBezTo>
                  <a:pt x="60" y="143"/>
                  <a:pt x="66" y="138"/>
                  <a:pt x="67" y="131"/>
                </a:cubicBezTo>
                <a:cubicBezTo>
                  <a:pt x="67" y="127"/>
                  <a:pt x="66" y="124"/>
                  <a:pt x="63" y="121"/>
                </a:cubicBezTo>
                <a:cubicBezTo>
                  <a:pt x="61" y="119"/>
                  <a:pt x="57" y="117"/>
                  <a:pt x="54" y="117"/>
                </a:cubicBezTo>
                <a:cubicBezTo>
                  <a:pt x="46" y="117"/>
                  <a:pt x="46" y="117"/>
                  <a:pt x="46" y="117"/>
                </a:cubicBezTo>
                <a:cubicBezTo>
                  <a:pt x="55" y="107"/>
                  <a:pt x="65" y="91"/>
                  <a:pt x="65" y="78"/>
                </a:cubicBezTo>
                <a:cubicBezTo>
                  <a:pt x="65" y="60"/>
                  <a:pt x="51" y="46"/>
                  <a:pt x="33" y="46"/>
                </a:cubicBezTo>
                <a:cubicBezTo>
                  <a:pt x="32" y="46"/>
                  <a:pt x="31" y="46"/>
                  <a:pt x="29" y="46"/>
                </a:cubicBezTo>
                <a:cubicBezTo>
                  <a:pt x="43" y="29"/>
                  <a:pt x="63" y="20"/>
                  <a:pt x="85" y="20"/>
                </a:cubicBezTo>
                <a:moveTo>
                  <a:pt x="111" y="33"/>
                </a:moveTo>
                <a:cubicBezTo>
                  <a:pt x="111" y="18"/>
                  <a:pt x="122" y="7"/>
                  <a:pt x="137" y="7"/>
                </a:cubicBezTo>
                <a:cubicBezTo>
                  <a:pt x="151" y="7"/>
                  <a:pt x="163" y="18"/>
                  <a:pt x="163" y="33"/>
                </a:cubicBezTo>
                <a:cubicBezTo>
                  <a:pt x="163" y="48"/>
                  <a:pt x="144" y="70"/>
                  <a:pt x="137" y="77"/>
                </a:cubicBezTo>
                <a:cubicBezTo>
                  <a:pt x="130" y="70"/>
                  <a:pt x="111" y="48"/>
                  <a:pt x="111" y="33"/>
                </a:cubicBezTo>
                <a:moveTo>
                  <a:pt x="108" y="17"/>
                </a:moveTo>
                <a:cubicBezTo>
                  <a:pt x="101" y="14"/>
                  <a:pt x="93" y="13"/>
                  <a:pt x="85" y="13"/>
                </a:cubicBezTo>
                <a:cubicBezTo>
                  <a:pt x="58" y="13"/>
                  <a:pt x="34" y="26"/>
                  <a:pt x="19" y="48"/>
                </a:cubicBezTo>
                <a:cubicBezTo>
                  <a:pt x="8" y="54"/>
                  <a:pt x="0" y="65"/>
                  <a:pt x="0" y="78"/>
                </a:cubicBezTo>
                <a:cubicBezTo>
                  <a:pt x="0" y="85"/>
                  <a:pt x="3" y="92"/>
                  <a:pt x="7" y="99"/>
                </a:cubicBezTo>
                <a:cubicBezTo>
                  <a:pt x="11" y="139"/>
                  <a:pt x="45" y="169"/>
                  <a:pt x="85" y="169"/>
                </a:cubicBezTo>
                <a:cubicBezTo>
                  <a:pt x="128" y="169"/>
                  <a:pt x="163" y="134"/>
                  <a:pt x="163" y="91"/>
                </a:cubicBezTo>
                <a:cubicBezTo>
                  <a:pt x="163" y="81"/>
                  <a:pt x="161" y="71"/>
                  <a:pt x="157" y="62"/>
                </a:cubicBezTo>
                <a:cubicBezTo>
                  <a:pt x="164" y="53"/>
                  <a:pt x="169" y="42"/>
                  <a:pt x="169" y="33"/>
                </a:cubicBezTo>
                <a:cubicBezTo>
                  <a:pt x="169" y="15"/>
                  <a:pt x="155" y="0"/>
                  <a:pt x="137" y="0"/>
                </a:cubicBezTo>
                <a:cubicBezTo>
                  <a:pt x="125" y="0"/>
                  <a:pt x="114" y="7"/>
                  <a:pt x="108" y="17"/>
                </a:cubicBezTo>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grpSp>
        <p:nvGrpSpPr>
          <p:cNvPr id="730" name="Google Shape;730;p29"/>
          <p:cNvGrpSpPr/>
          <p:nvPr/>
        </p:nvGrpSpPr>
        <p:grpSpPr>
          <a:xfrm>
            <a:off x="3086240" y="1935469"/>
            <a:ext cx="492435" cy="383316"/>
            <a:chOff x="3668" y="2021"/>
            <a:chExt cx="352" cy="274"/>
          </a:xfrm>
          <a:solidFill>
            <a:schemeClr val="accent1"/>
          </a:solidFill>
        </p:grpSpPr>
        <p:sp>
          <p:nvSpPr>
            <p:cNvPr id="732" name="Google Shape;732;p29"/>
            <p:cNvSpPr/>
            <p:nvPr/>
          </p:nvSpPr>
          <p:spPr>
            <a:xfrm>
              <a:off x="3668" y="2021"/>
              <a:ext cx="263" cy="266"/>
            </a:xfrm>
            <a:custGeom>
              <a:avLst/>
              <a:gdLst/>
              <a:ahLst/>
              <a:cxnLst/>
              <a:rect l="l" t="t" r="r" b="b"/>
              <a:pathLst>
                <a:path w="127" h="128" extrusionOk="0">
                  <a:moveTo>
                    <a:pt x="64" y="128"/>
                  </a:moveTo>
                  <a:cubicBezTo>
                    <a:pt x="29" y="128"/>
                    <a:pt x="0" y="99"/>
                    <a:pt x="0" y="64"/>
                  </a:cubicBezTo>
                  <a:cubicBezTo>
                    <a:pt x="0" y="29"/>
                    <a:pt x="29" y="0"/>
                    <a:pt x="64" y="0"/>
                  </a:cubicBezTo>
                  <a:cubicBezTo>
                    <a:pt x="95" y="0"/>
                    <a:pt x="121" y="22"/>
                    <a:pt x="127" y="53"/>
                  </a:cubicBezTo>
                  <a:cubicBezTo>
                    <a:pt x="121" y="54"/>
                    <a:pt x="121" y="54"/>
                    <a:pt x="121" y="54"/>
                  </a:cubicBezTo>
                  <a:cubicBezTo>
                    <a:pt x="116" y="26"/>
                    <a:pt x="92" y="6"/>
                    <a:pt x="64" y="6"/>
                  </a:cubicBezTo>
                  <a:cubicBezTo>
                    <a:pt x="32" y="6"/>
                    <a:pt x="6" y="32"/>
                    <a:pt x="6" y="64"/>
                  </a:cubicBezTo>
                  <a:cubicBezTo>
                    <a:pt x="6" y="96"/>
                    <a:pt x="32" y="122"/>
                    <a:pt x="64" y="122"/>
                  </a:cubicBezTo>
                  <a:cubicBezTo>
                    <a:pt x="92" y="122"/>
                    <a:pt x="116" y="102"/>
                    <a:pt x="121" y="75"/>
                  </a:cubicBezTo>
                  <a:cubicBezTo>
                    <a:pt x="127" y="76"/>
                    <a:pt x="127" y="76"/>
                    <a:pt x="127" y="76"/>
                  </a:cubicBezTo>
                  <a:cubicBezTo>
                    <a:pt x="121" y="106"/>
                    <a:pt x="95" y="128"/>
                    <a:pt x="64" y="128"/>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33" name="Google Shape;733;p29"/>
            <p:cNvSpPr/>
            <p:nvPr/>
          </p:nvSpPr>
          <p:spPr>
            <a:xfrm>
              <a:off x="3718" y="2071"/>
              <a:ext cx="161" cy="166"/>
            </a:xfrm>
            <a:custGeom>
              <a:avLst/>
              <a:gdLst/>
              <a:ahLst/>
              <a:cxnLst/>
              <a:rect l="l" t="t" r="r" b="b"/>
              <a:pathLst>
                <a:path w="78" h="80" extrusionOk="0">
                  <a:moveTo>
                    <a:pt x="40" y="80"/>
                  </a:moveTo>
                  <a:cubicBezTo>
                    <a:pt x="18" y="80"/>
                    <a:pt x="0" y="62"/>
                    <a:pt x="0" y="40"/>
                  </a:cubicBezTo>
                  <a:cubicBezTo>
                    <a:pt x="0" y="18"/>
                    <a:pt x="18" y="0"/>
                    <a:pt x="40" y="0"/>
                  </a:cubicBezTo>
                  <a:cubicBezTo>
                    <a:pt x="58" y="0"/>
                    <a:pt x="73" y="12"/>
                    <a:pt x="78" y="28"/>
                  </a:cubicBezTo>
                  <a:cubicBezTo>
                    <a:pt x="72" y="30"/>
                    <a:pt x="72" y="30"/>
                    <a:pt x="72" y="30"/>
                  </a:cubicBezTo>
                  <a:cubicBezTo>
                    <a:pt x="68" y="16"/>
                    <a:pt x="55" y="6"/>
                    <a:pt x="40" y="6"/>
                  </a:cubicBezTo>
                  <a:cubicBezTo>
                    <a:pt x="21" y="6"/>
                    <a:pt x="6" y="22"/>
                    <a:pt x="6" y="40"/>
                  </a:cubicBezTo>
                  <a:cubicBezTo>
                    <a:pt x="6" y="59"/>
                    <a:pt x="21" y="74"/>
                    <a:pt x="40" y="74"/>
                  </a:cubicBezTo>
                  <a:cubicBezTo>
                    <a:pt x="55" y="74"/>
                    <a:pt x="68" y="64"/>
                    <a:pt x="73" y="50"/>
                  </a:cubicBezTo>
                  <a:cubicBezTo>
                    <a:pt x="78" y="52"/>
                    <a:pt x="78" y="52"/>
                    <a:pt x="78" y="52"/>
                  </a:cubicBezTo>
                  <a:cubicBezTo>
                    <a:pt x="73" y="69"/>
                    <a:pt x="58" y="80"/>
                    <a:pt x="40" y="80"/>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34" name="Google Shape;734;p29"/>
            <p:cNvSpPr/>
            <p:nvPr/>
          </p:nvSpPr>
          <p:spPr>
            <a:xfrm>
              <a:off x="3763" y="2116"/>
              <a:ext cx="64" cy="75"/>
            </a:xfrm>
            <a:custGeom>
              <a:avLst/>
              <a:gdLst/>
              <a:ahLst/>
              <a:cxnLst/>
              <a:rect l="l" t="t" r="r" b="b"/>
              <a:pathLst>
                <a:path w="31" h="36" extrusionOk="0">
                  <a:moveTo>
                    <a:pt x="18" y="36"/>
                  </a:moveTo>
                  <a:cubicBezTo>
                    <a:pt x="8" y="36"/>
                    <a:pt x="0" y="28"/>
                    <a:pt x="0" y="18"/>
                  </a:cubicBezTo>
                  <a:cubicBezTo>
                    <a:pt x="0" y="8"/>
                    <a:pt x="8" y="0"/>
                    <a:pt x="18" y="0"/>
                  </a:cubicBezTo>
                  <a:cubicBezTo>
                    <a:pt x="23" y="0"/>
                    <a:pt x="27" y="2"/>
                    <a:pt x="30" y="5"/>
                  </a:cubicBezTo>
                  <a:cubicBezTo>
                    <a:pt x="26" y="9"/>
                    <a:pt x="26" y="9"/>
                    <a:pt x="26" y="9"/>
                  </a:cubicBezTo>
                  <a:cubicBezTo>
                    <a:pt x="24" y="7"/>
                    <a:pt x="21" y="6"/>
                    <a:pt x="18" y="6"/>
                  </a:cubicBezTo>
                  <a:cubicBezTo>
                    <a:pt x="11" y="6"/>
                    <a:pt x="6" y="12"/>
                    <a:pt x="6" y="18"/>
                  </a:cubicBezTo>
                  <a:cubicBezTo>
                    <a:pt x="6" y="25"/>
                    <a:pt x="11" y="30"/>
                    <a:pt x="18" y="30"/>
                  </a:cubicBezTo>
                  <a:cubicBezTo>
                    <a:pt x="21" y="30"/>
                    <a:pt x="24" y="29"/>
                    <a:pt x="27" y="27"/>
                  </a:cubicBezTo>
                  <a:cubicBezTo>
                    <a:pt x="31" y="31"/>
                    <a:pt x="31" y="31"/>
                    <a:pt x="31" y="31"/>
                  </a:cubicBezTo>
                  <a:cubicBezTo>
                    <a:pt x="27" y="34"/>
                    <a:pt x="23" y="36"/>
                    <a:pt x="18" y="36"/>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35" name="Google Shape;735;p29"/>
            <p:cNvSpPr/>
            <p:nvPr/>
          </p:nvSpPr>
          <p:spPr>
            <a:xfrm>
              <a:off x="3794" y="2148"/>
              <a:ext cx="202" cy="12"/>
            </a:xfrm>
            <a:custGeom>
              <a:avLst/>
              <a:gdLst/>
              <a:ahLst/>
              <a:cxnLst/>
              <a:rect l="l" t="t" r="r" b="b"/>
              <a:pathLst>
                <a:path w="97" h="6" extrusionOk="0">
                  <a:moveTo>
                    <a:pt x="94" y="6"/>
                  </a:moveTo>
                  <a:cubicBezTo>
                    <a:pt x="94" y="6"/>
                    <a:pt x="94" y="6"/>
                    <a:pt x="94" y="6"/>
                  </a:cubicBezTo>
                  <a:cubicBezTo>
                    <a:pt x="3" y="6"/>
                    <a:pt x="3" y="6"/>
                    <a:pt x="3" y="6"/>
                  </a:cubicBezTo>
                  <a:cubicBezTo>
                    <a:pt x="2" y="6"/>
                    <a:pt x="0" y="5"/>
                    <a:pt x="0" y="3"/>
                  </a:cubicBezTo>
                  <a:cubicBezTo>
                    <a:pt x="0" y="1"/>
                    <a:pt x="2" y="0"/>
                    <a:pt x="3" y="0"/>
                  </a:cubicBezTo>
                  <a:cubicBezTo>
                    <a:pt x="94" y="0"/>
                    <a:pt x="94" y="0"/>
                    <a:pt x="94" y="0"/>
                  </a:cubicBezTo>
                  <a:cubicBezTo>
                    <a:pt x="96" y="0"/>
                    <a:pt x="97" y="1"/>
                    <a:pt x="97" y="3"/>
                  </a:cubicBezTo>
                  <a:cubicBezTo>
                    <a:pt x="97" y="5"/>
                    <a:pt x="96" y="6"/>
                    <a:pt x="94" y="6"/>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36" name="Google Shape;736;p29"/>
            <p:cNvSpPr/>
            <p:nvPr/>
          </p:nvSpPr>
          <p:spPr>
            <a:xfrm>
              <a:off x="3983" y="2118"/>
              <a:ext cx="37" cy="42"/>
            </a:xfrm>
            <a:custGeom>
              <a:avLst/>
              <a:gdLst/>
              <a:ahLst/>
              <a:cxnLst/>
              <a:rect l="l" t="t" r="r" b="b"/>
              <a:pathLst>
                <a:path w="18" h="20" extrusionOk="0">
                  <a:moveTo>
                    <a:pt x="3" y="20"/>
                  </a:moveTo>
                  <a:cubicBezTo>
                    <a:pt x="2" y="20"/>
                    <a:pt x="2" y="20"/>
                    <a:pt x="1" y="19"/>
                  </a:cubicBezTo>
                  <a:cubicBezTo>
                    <a:pt x="0" y="18"/>
                    <a:pt x="0" y="16"/>
                    <a:pt x="1" y="15"/>
                  </a:cubicBezTo>
                  <a:cubicBezTo>
                    <a:pt x="12" y="1"/>
                    <a:pt x="12" y="1"/>
                    <a:pt x="12" y="1"/>
                  </a:cubicBezTo>
                  <a:cubicBezTo>
                    <a:pt x="13" y="0"/>
                    <a:pt x="15" y="0"/>
                    <a:pt x="16" y="1"/>
                  </a:cubicBezTo>
                  <a:cubicBezTo>
                    <a:pt x="17" y="2"/>
                    <a:pt x="18" y="4"/>
                    <a:pt x="17" y="5"/>
                  </a:cubicBezTo>
                  <a:cubicBezTo>
                    <a:pt x="5" y="19"/>
                    <a:pt x="5" y="19"/>
                    <a:pt x="5" y="19"/>
                  </a:cubicBezTo>
                  <a:cubicBezTo>
                    <a:pt x="5" y="20"/>
                    <a:pt x="4" y="20"/>
                    <a:pt x="3" y="20"/>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37" name="Google Shape;737;p29"/>
            <p:cNvSpPr/>
            <p:nvPr/>
          </p:nvSpPr>
          <p:spPr>
            <a:xfrm>
              <a:off x="3983" y="2148"/>
              <a:ext cx="37" cy="41"/>
            </a:xfrm>
            <a:custGeom>
              <a:avLst/>
              <a:gdLst/>
              <a:ahLst/>
              <a:cxnLst/>
              <a:rect l="l" t="t" r="r" b="b"/>
              <a:pathLst>
                <a:path w="18" h="20" extrusionOk="0">
                  <a:moveTo>
                    <a:pt x="14" y="20"/>
                  </a:moveTo>
                  <a:cubicBezTo>
                    <a:pt x="13" y="20"/>
                    <a:pt x="12" y="20"/>
                    <a:pt x="12" y="19"/>
                  </a:cubicBezTo>
                  <a:cubicBezTo>
                    <a:pt x="1" y="5"/>
                    <a:pt x="1" y="5"/>
                    <a:pt x="1" y="5"/>
                  </a:cubicBezTo>
                  <a:cubicBezTo>
                    <a:pt x="0" y="4"/>
                    <a:pt x="0" y="2"/>
                    <a:pt x="1" y="1"/>
                  </a:cubicBezTo>
                  <a:cubicBezTo>
                    <a:pt x="2" y="0"/>
                    <a:pt x="4" y="0"/>
                    <a:pt x="5" y="1"/>
                  </a:cubicBezTo>
                  <a:cubicBezTo>
                    <a:pt x="17" y="15"/>
                    <a:pt x="17" y="15"/>
                    <a:pt x="17" y="15"/>
                  </a:cubicBezTo>
                  <a:cubicBezTo>
                    <a:pt x="18" y="16"/>
                    <a:pt x="17" y="18"/>
                    <a:pt x="16" y="19"/>
                  </a:cubicBezTo>
                  <a:cubicBezTo>
                    <a:pt x="16" y="20"/>
                    <a:pt x="15" y="20"/>
                    <a:pt x="14" y="20"/>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38" name="Google Shape;738;p29"/>
            <p:cNvSpPr/>
            <p:nvPr/>
          </p:nvSpPr>
          <p:spPr>
            <a:xfrm>
              <a:off x="3937" y="2118"/>
              <a:ext cx="38" cy="42"/>
            </a:xfrm>
            <a:custGeom>
              <a:avLst/>
              <a:gdLst/>
              <a:ahLst/>
              <a:cxnLst/>
              <a:rect l="l" t="t" r="r" b="b"/>
              <a:pathLst>
                <a:path w="18" h="20" extrusionOk="0">
                  <a:moveTo>
                    <a:pt x="4" y="20"/>
                  </a:moveTo>
                  <a:cubicBezTo>
                    <a:pt x="3" y="20"/>
                    <a:pt x="2" y="20"/>
                    <a:pt x="2" y="19"/>
                  </a:cubicBezTo>
                  <a:cubicBezTo>
                    <a:pt x="1" y="18"/>
                    <a:pt x="0" y="16"/>
                    <a:pt x="1" y="15"/>
                  </a:cubicBezTo>
                  <a:cubicBezTo>
                    <a:pt x="13" y="1"/>
                    <a:pt x="13" y="1"/>
                    <a:pt x="13" y="1"/>
                  </a:cubicBezTo>
                  <a:cubicBezTo>
                    <a:pt x="14" y="0"/>
                    <a:pt x="16" y="0"/>
                    <a:pt x="17" y="1"/>
                  </a:cubicBezTo>
                  <a:cubicBezTo>
                    <a:pt x="18" y="2"/>
                    <a:pt x="18" y="4"/>
                    <a:pt x="17" y="5"/>
                  </a:cubicBezTo>
                  <a:cubicBezTo>
                    <a:pt x="6" y="19"/>
                    <a:pt x="6" y="19"/>
                    <a:pt x="6" y="19"/>
                  </a:cubicBezTo>
                  <a:cubicBezTo>
                    <a:pt x="6" y="20"/>
                    <a:pt x="5" y="20"/>
                    <a:pt x="4" y="20"/>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39" name="Google Shape;739;p29"/>
            <p:cNvSpPr/>
            <p:nvPr/>
          </p:nvSpPr>
          <p:spPr>
            <a:xfrm>
              <a:off x="3937" y="2148"/>
              <a:ext cx="38" cy="41"/>
            </a:xfrm>
            <a:custGeom>
              <a:avLst/>
              <a:gdLst/>
              <a:ahLst/>
              <a:cxnLst/>
              <a:rect l="l" t="t" r="r" b="b"/>
              <a:pathLst>
                <a:path w="18" h="20" extrusionOk="0">
                  <a:moveTo>
                    <a:pt x="15" y="20"/>
                  </a:moveTo>
                  <a:cubicBezTo>
                    <a:pt x="14" y="20"/>
                    <a:pt x="13" y="20"/>
                    <a:pt x="13" y="19"/>
                  </a:cubicBezTo>
                  <a:cubicBezTo>
                    <a:pt x="1" y="5"/>
                    <a:pt x="1" y="5"/>
                    <a:pt x="1" y="5"/>
                  </a:cubicBezTo>
                  <a:cubicBezTo>
                    <a:pt x="0" y="4"/>
                    <a:pt x="1" y="2"/>
                    <a:pt x="2" y="1"/>
                  </a:cubicBezTo>
                  <a:cubicBezTo>
                    <a:pt x="3" y="0"/>
                    <a:pt x="5" y="0"/>
                    <a:pt x="6" y="1"/>
                  </a:cubicBezTo>
                  <a:cubicBezTo>
                    <a:pt x="17" y="15"/>
                    <a:pt x="17" y="15"/>
                    <a:pt x="17" y="15"/>
                  </a:cubicBezTo>
                  <a:cubicBezTo>
                    <a:pt x="18" y="16"/>
                    <a:pt x="18" y="18"/>
                    <a:pt x="17" y="19"/>
                  </a:cubicBezTo>
                  <a:cubicBezTo>
                    <a:pt x="16" y="20"/>
                    <a:pt x="16" y="20"/>
                    <a:pt x="15" y="20"/>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41" name="Google Shape;741;p29"/>
            <p:cNvSpPr/>
            <p:nvPr/>
          </p:nvSpPr>
          <p:spPr>
            <a:xfrm>
              <a:off x="3693" y="2272"/>
              <a:ext cx="20" cy="23"/>
            </a:xfrm>
            <a:custGeom>
              <a:avLst/>
              <a:gdLst/>
              <a:ahLst/>
              <a:cxnLst/>
              <a:rect l="l" t="t" r="r" b="b"/>
              <a:pathLst>
                <a:path w="20" h="23" extrusionOk="0">
                  <a:moveTo>
                    <a:pt x="10" y="23"/>
                  </a:moveTo>
                  <a:lnTo>
                    <a:pt x="0" y="17"/>
                  </a:lnTo>
                  <a:lnTo>
                    <a:pt x="8" y="0"/>
                  </a:lnTo>
                  <a:lnTo>
                    <a:pt x="20" y="4"/>
                  </a:lnTo>
                  <a:lnTo>
                    <a:pt x="10" y="23"/>
                  </a:lnTo>
                  <a:close/>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43" name="Google Shape;743;p29"/>
            <p:cNvSpPr/>
            <p:nvPr/>
          </p:nvSpPr>
          <p:spPr>
            <a:xfrm>
              <a:off x="3886" y="2272"/>
              <a:ext cx="20" cy="23"/>
            </a:xfrm>
            <a:custGeom>
              <a:avLst/>
              <a:gdLst/>
              <a:ahLst/>
              <a:cxnLst/>
              <a:rect l="l" t="t" r="r" b="b"/>
              <a:pathLst>
                <a:path w="20" h="23" extrusionOk="0">
                  <a:moveTo>
                    <a:pt x="10" y="23"/>
                  </a:moveTo>
                  <a:lnTo>
                    <a:pt x="0" y="4"/>
                  </a:lnTo>
                  <a:lnTo>
                    <a:pt x="10" y="0"/>
                  </a:lnTo>
                  <a:lnTo>
                    <a:pt x="20" y="17"/>
                  </a:lnTo>
                  <a:lnTo>
                    <a:pt x="10" y="23"/>
                  </a:lnTo>
                  <a:close/>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grpSp>
      <p:sp>
        <p:nvSpPr>
          <p:cNvPr id="749" name="Google Shape;749;p29"/>
          <p:cNvSpPr/>
          <p:nvPr/>
        </p:nvSpPr>
        <p:spPr>
          <a:xfrm>
            <a:off x="4756284" y="1897697"/>
            <a:ext cx="475648" cy="475648"/>
          </a:xfrm>
          <a:custGeom>
            <a:avLst/>
            <a:gdLst/>
            <a:ahLst/>
            <a:cxnLst/>
            <a:rect l="l" t="t" r="r" b="b"/>
            <a:pathLst>
              <a:path w="164" h="164" extrusionOk="0">
                <a:moveTo>
                  <a:pt x="45" y="115"/>
                </a:moveTo>
                <a:cubicBezTo>
                  <a:pt x="29" y="131"/>
                  <a:pt x="29" y="131"/>
                  <a:pt x="29" y="131"/>
                </a:cubicBezTo>
                <a:cubicBezTo>
                  <a:pt x="29" y="126"/>
                  <a:pt x="29" y="126"/>
                  <a:pt x="29" y="126"/>
                </a:cubicBezTo>
                <a:cubicBezTo>
                  <a:pt x="29" y="124"/>
                  <a:pt x="28" y="123"/>
                  <a:pt x="26" y="123"/>
                </a:cubicBezTo>
                <a:cubicBezTo>
                  <a:pt x="25" y="123"/>
                  <a:pt x="24" y="124"/>
                  <a:pt x="24" y="126"/>
                </a:cubicBezTo>
                <a:cubicBezTo>
                  <a:pt x="24" y="138"/>
                  <a:pt x="24" y="138"/>
                  <a:pt x="24" y="138"/>
                </a:cubicBezTo>
                <a:cubicBezTo>
                  <a:pt x="24" y="139"/>
                  <a:pt x="25" y="141"/>
                  <a:pt x="26" y="141"/>
                </a:cubicBezTo>
                <a:cubicBezTo>
                  <a:pt x="38" y="141"/>
                  <a:pt x="38" y="141"/>
                  <a:pt x="38" y="141"/>
                </a:cubicBezTo>
                <a:cubicBezTo>
                  <a:pt x="40" y="141"/>
                  <a:pt x="41" y="139"/>
                  <a:pt x="41" y="138"/>
                </a:cubicBezTo>
                <a:cubicBezTo>
                  <a:pt x="41" y="136"/>
                  <a:pt x="40" y="135"/>
                  <a:pt x="38" y="135"/>
                </a:cubicBezTo>
                <a:cubicBezTo>
                  <a:pt x="34" y="135"/>
                  <a:pt x="34" y="135"/>
                  <a:pt x="34" y="135"/>
                </a:cubicBezTo>
                <a:cubicBezTo>
                  <a:pt x="49" y="119"/>
                  <a:pt x="49" y="119"/>
                  <a:pt x="49" y="119"/>
                </a:cubicBezTo>
                <a:cubicBezTo>
                  <a:pt x="50" y="118"/>
                  <a:pt x="50" y="116"/>
                  <a:pt x="49" y="115"/>
                </a:cubicBezTo>
                <a:cubicBezTo>
                  <a:pt x="48" y="115"/>
                  <a:pt x="48" y="114"/>
                  <a:pt x="47" y="114"/>
                </a:cubicBezTo>
                <a:cubicBezTo>
                  <a:pt x="46" y="114"/>
                  <a:pt x="45" y="115"/>
                  <a:pt x="45" y="115"/>
                </a:cubicBezTo>
                <a:moveTo>
                  <a:pt x="115" y="115"/>
                </a:moveTo>
                <a:cubicBezTo>
                  <a:pt x="114" y="116"/>
                  <a:pt x="114" y="118"/>
                  <a:pt x="115" y="119"/>
                </a:cubicBezTo>
                <a:cubicBezTo>
                  <a:pt x="131" y="135"/>
                  <a:pt x="131" y="135"/>
                  <a:pt x="131" y="135"/>
                </a:cubicBezTo>
                <a:cubicBezTo>
                  <a:pt x="126" y="135"/>
                  <a:pt x="126" y="135"/>
                  <a:pt x="126" y="135"/>
                </a:cubicBezTo>
                <a:cubicBezTo>
                  <a:pt x="124" y="135"/>
                  <a:pt x="123" y="136"/>
                  <a:pt x="123" y="138"/>
                </a:cubicBezTo>
                <a:cubicBezTo>
                  <a:pt x="123" y="139"/>
                  <a:pt x="124" y="141"/>
                  <a:pt x="126" y="141"/>
                </a:cubicBezTo>
                <a:cubicBezTo>
                  <a:pt x="138" y="141"/>
                  <a:pt x="138" y="141"/>
                  <a:pt x="138" y="141"/>
                </a:cubicBezTo>
                <a:cubicBezTo>
                  <a:pt x="139" y="141"/>
                  <a:pt x="141" y="139"/>
                  <a:pt x="141" y="138"/>
                </a:cubicBezTo>
                <a:cubicBezTo>
                  <a:pt x="141" y="126"/>
                  <a:pt x="141" y="126"/>
                  <a:pt x="141" y="126"/>
                </a:cubicBezTo>
                <a:cubicBezTo>
                  <a:pt x="141" y="124"/>
                  <a:pt x="139" y="123"/>
                  <a:pt x="138" y="123"/>
                </a:cubicBezTo>
                <a:cubicBezTo>
                  <a:pt x="136" y="123"/>
                  <a:pt x="135" y="124"/>
                  <a:pt x="135" y="126"/>
                </a:cubicBezTo>
                <a:cubicBezTo>
                  <a:pt x="135" y="131"/>
                  <a:pt x="135" y="131"/>
                  <a:pt x="135" y="131"/>
                </a:cubicBezTo>
                <a:cubicBezTo>
                  <a:pt x="119" y="115"/>
                  <a:pt x="119" y="115"/>
                  <a:pt x="119" y="115"/>
                </a:cubicBezTo>
                <a:cubicBezTo>
                  <a:pt x="119" y="115"/>
                  <a:pt x="118" y="114"/>
                  <a:pt x="117" y="114"/>
                </a:cubicBezTo>
                <a:cubicBezTo>
                  <a:pt x="116" y="114"/>
                  <a:pt x="116" y="115"/>
                  <a:pt x="115" y="115"/>
                </a:cubicBezTo>
                <a:moveTo>
                  <a:pt x="10" y="71"/>
                </a:moveTo>
                <a:cubicBezTo>
                  <a:pt x="1" y="80"/>
                  <a:pt x="1" y="80"/>
                  <a:pt x="1" y="80"/>
                </a:cubicBezTo>
                <a:cubicBezTo>
                  <a:pt x="0" y="81"/>
                  <a:pt x="0" y="83"/>
                  <a:pt x="1" y="84"/>
                </a:cubicBezTo>
                <a:cubicBezTo>
                  <a:pt x="10" y="93"/>
                  <a:pt x="10" y="93"/>
                  <a:pt x="10" y="93"/>
                </a:cubicBezTo>
                <a:cubicBezTo>
                  <a:pt x="10" y="94"/>
                  <a:pt x="11" y="94"/>
                  <a:pt x="12" y="94"/>
                </a:cubicBezTo>
                <a:cubicBezTo>
                  <a:pt x="13" y="94"/>
                  <a:pt x="13" y="94"/>
                  <a:pt x="14" y="93"/>
                </a:cubicBezTo>
                <a:cubicBezTo>
                  <a:pt x="15" y="92"/>
                  <a:pt x="15" y="90"/>
                  <a:pt x="14" y="89"/>
                </a:cubicBezTo>
                <a:cubicBezTo>
                  <a:pt x="10" y="85"/>
                  <a:pt x="10" y="85"/>
                  <a:pt x="10" y="85"/>
                </a:cubicBezTo>
                <a:cubicBezTo>
                  <a:pt x="32" y="85"/>
                  <a:pt x="32" y="85"/>
                  <a:pt x="32" y="85"/>
                </a:cubicBezTo>
                <a:cubicBezTo>
                  <a:pt x="34" y="85"/>
                  <a:pt x="35" y="84"/>
                  <a:pt x="35" y="82"/>
                </a:cubicBezTo>
                <a:cubicBezTo>
                  <a:pt x="35" y="81"/>
                  <a:pt x="34" y="79"/>
                  <a:pt x="32" y="79"/>
                </a:cubicBezTo>
                <a:cubicBezTo>
                  <a:pt x="10" y="79"/>
                  <a:pt x="10" y="79"/>
                  <a:pt x="10" y="79"/>
                </a:cubicBezTo>
                <a:cubicBezTo>
                  <a:pt x="14" y="76"/>
                  <a:pt x="14" y="76"/>
                  <a:pt x="14" y="76"/>
                </a:cubicBezTo>
                <a:cubicBezTo>
                  <a:pt x="15" y="74"/>
                  <a:pt x="15" y="73"/>
                  <a:pt x="14" y="71"/>
                </a:cubicBezTo>
                <a:cubicBezTo>
                  <a:pt x="13" y="71"/>
                  <a:pt x="13" y="71"/>
                  <a:pt x="12" y="71"/>
                </a:cubicBezTo>
                <a:cubicBezTo>
                  <a:pt x="11" y="71"/>
                  <a:pt x="10" y="71"/>
                  <a:pt x="10" y="71"/>
                </a:cubicBezTo>
                <a:moveTo>
                  <a:pt x="150" y="71"/>
                </a:moveTo>
                <a:cubicBezTo>
                  <a:pt x="149" y="73"/>
                  <a:pt x="149" y="74"/>
                  <a:pt x="150" y="76"/>
                </a:cubicBezTo>
                <a:cubicBezTo>
                  <a:pt x="154" y="79"/>
                  <a:pt x="154" y="79"/>
                  <a:pt x="154" y="79"/>
                </a:cubicBezTo>
                <a:cubicBezTo>
                  <a:pt x="132" y="79"/>
                  <a:pt x="132" y="79"/>
                  <a:pt x="132" y="79"/>
                </a:cubicBezTo>
                <a:cubicBezTo>
                  <a:pt x="130" y="79"/>
                  <a:pt x="129" y="81"/>
                  <a:pt x="129" y="82"/>
                </a:cubicBezTo>
                <a:cubicBezTo>
                  <a:pt x="129" y="84"/>
                  <a:pt x="130" y="85"/>
                  <a:pt x="132" y="85"/>
                </a:cubicBezTo>
                <a:cubicBezTo>
                  <a:pt x="154" y="85"/>
                  <a:pt x="154" y="85"/>
                  <a:pt x="154" y="85"/>
                </a:cubicBezTo>
                <a:cubicBezTo>
                  <a:pt x="150" y="89"/>
                  <a:pt x="150" y="89"/>
                  <a:pt x="150" y="89"/>
                </a:cubicBezTo>
                <a:cubicBezTo>
                  <a:pt x="149" y="90"/>
                  <a:pt x="149" y="92"/>
                  <a:pt x="150" y="93"/>
                </a:cubicBezTo>
                <a:cubicBezTo>
                  <a:pt x="151" y="94"/>
                  <a:pt x="152" y="94"/>
                  <a:pt x="152" y="94"/>
                </a:cubicBezTo>
                <a:cubicBezTo>
                  <a:pt x="153" y="94"/>
                  <a:pt x="154" y="94"/>
                  <a:pt x="154" y="93"/>
                </a:cubicBezTo>
                <a:cubicBezTo>
                  <a:pt x="163" y="84"/>
                  <a:pt x="163" y="84"/>
                  <a:pt x="163" y="84"/>
                </a:cubicBezTo>
                <a:cubicBezTo>
                  <a:pt x="164" y="83"/>
                  <a:pt x="164" y="81"/>
                  <a:pt x="163" y="80"/>
                </a:cubicBezTo>
                <a:cubicBezTo>
                  <a:pt x="154" y="71"/>
                  <a:pt x="154" y="71"/>
                  <a:pt x="154" y="71"/>
                </a:cubicBezTo>
                <a:cubicBezTo>
                  <a:pt x="154" y="71"/>
                  <a:pt x="153" y="71"/>
                  <a:pt x="152" y="71"/>
                </a:cubicBezTo>
                <a:cubicBezTo>
                  <a:pt x="152" y="71"/>
                  <a:pt x="151" y="71"/>
                  <a:pt x="150" y="71"/>
                </a:cubicBezTo>
                <a:moveTo>
                  <a:pt x="65" y="147"/>
                </a:moveTo>
                <a:cubicBezTo>
                  <a:pt x="65" y="135"/>
                  <a:pt x="65" y="135"/>
                  <a:pt x="65" y="135"/>
                </a:cubicBezTo>
                <a:cubicBezTo>
                  <a:pt x="100" y="135"/>
                  <a:pt x="100" y="135"/>
                  <a:pt x="100" y="135"/>
                </a:cubicBezTo>
                <a:cubicBezTo>
                  <a:pt x="100" y="147"/>
                  <a:pt x="100" y="147"/>
                  <a:pt x="100" y="147"/>
                </a:cubicBezTo>
                <a:cubicBezTo>
                  <a:pt x="100" y="150"/>
                  <a:pt x="97" y="152"/>
                  <a:pt x="94" y="152"/>
                </a:cubicBezTo>
                <a:cubicBezTo>
                  <a:pt x="70" y="152"/>
                  <a:pt x="70" y="152"/>
                  <a:pt x="70" y="152"/>
                </a:cubicBezTo>
                <a:cubicBezTo>
                  <a:pt x="67" y="152"/>
                  <a:pt x="65" y="150"/>
                  <a:pt x="65" y="147"/>
                </a:cubicBezTo>
                <a:moveTo>
                  <a:pt x="83" y="88"/>
                </a:moveTo>
                <a:cubicBezTo>
                  <a:pt x="94" y="84"/>
                  <a:pt x="94" y="84"/>
                  <a:pt x="94" y="84"/>
                </a:cubicBezTo>
                <a:cubicBezTo>
                  <a:pt x="88" y="96"/>
                  <a:pt x="88" y="96"/>
                  <a:pt x="88" y="96"/>
                </a:cubicBezTo>
                <a:cubicBezTo>
                  <a:pt x="88" y="96"/>
                  <a:pt x="88" y="96"/>
                  <a:pt x="88" y="97"/>
                </a:cubicBezTo>
                <a:cubicBezTo>
                  <a:pt x="88" y="129"/>
                  <a:pt x="88" y="129"/>
                  <a:pt x="88" y="129"/>
                </a:cubicBezTo>
                <a:cubicBezTo>
                  <a:pt x="76" y="129"/>
                  <a:pt x="76" y="129"/>
                  <a:pt x="76" y="129"/>
                </a:cubicBezTo>
                <a:cubicBezTo>
                  <a:pt x="76" y="97"/>
                  <a:pt x="76" y="97"/>
                  <a:pt x="76" y="97"/>
                </a:cubicBezTo>
                <a:cubicBezTo>
                  <a:pt x="76" y="96"/>
                  <a:pt x="76" y="96"/>
                  <a:pt x="76" y="96"/>
                </a:cubicBezTo>
                <a:cubicBezTo>
                  <a:pt x="70" y="84"/>
                  <a:pt x="70" y="84"/>
                  <a:pt x="70" y="84"/>
                </a:cubicBezTo>
                <a:cubicBezTo>
                  <a:pt x="81" y="88"/>
                  <a:pt x="81" y="88"/>
                  <a:pt x="81" y="88"/>
                </a:cubicBezTo>
                <a:cubicBezTo>
                  <a:pt x="81" y="88"/>
                  <a:pt x="82" y="88"/>
                  <a:pt x="82" y="88"/>
                </a:cubicBezTo>
                <a:cubicBezTo>
                  <a:pt x="82" y="88"/>
                  <a:pt x="83" y="88"/>
                  <a:pt x="83" y="88"/>
                </a:cubicBezTo>
                <a:moveTo>
                  <a:pt x="65" y="119"/>
                </a:moveTo>
                <a:cubicBezTo>
                  <a:pt x="65" y="115"/>
                  <a:pt x="63" y="112"/>
                  <a:pt x="60" y="110"/>
                </a:cubicBezTo>
                <a:cubicBezTo>
                  <a:pt x="52" y="103"/>
                  <a:pt x="47" y="93"/>
                  <a:pt x="47" y="82"/>
                </a:cubicBezTo>
                <a:cubicBezTo>
                  <a:pt x="47" y="63"/>
                  <a:pt x="63" y="47"/>
                  <a:pt x="82" y="47"/>
                </a:cubicBezTo>
                <a:cubicBezTo>
                  <a:pt x="101" y="47"/>
                  <a:pt x="117" y="63"/>
                  <a:pt x="117" y="82"/>
                </a:cubicBezTo>
                <a:cubicBezTo>
                  <a:pt x="117" y="93"/>
                  <a:pt x="112" y="103"/>
                  <a:pt x="104" y="110"/>
                </a:cubicBezTo>
                <a:cubicBezTo>
                  <a:pt x="101" y="112"/>
                  <a:pt x="100" y="115"/>
                  <a:pt x="100" y="119"/>
                </a:cubicBezTo>
                <a:cubicBezTo>
                  <a:pt x="100" y="129"/>
                  <a:pt x="100" y="129"/>
                  <a:pt x="100" y="129"/>
                </a:cubicBezTo>
                <a:cubicBezTo>
                  <a:pt x="94" y="129"/>
                  <a:pt x="94" y="129"/>
                  <a:pt x="94" y="129"/>
                </a:cubicBezTo>
                <a:cubicBezTo>
                  <a:pt x="94" y="98"/>
                  <a:pt x="94" y="98"/>
                  <a:pt x="94" y="98"/>
                </a:cubicBezTo>
                <a:cubicBezTo>
                  <a:pt x="102" y="81"/>
                  <a:pt x="102" y="81"/>
                  <a:pt x="102" y="81"/>
                </a:cubicBezTo>
                <a:cubicBezTo>
                  <a:pt x="103" y="80"/>
                  <a:pt x="103" y="78"/>
                  <a:pt x="102" y="77"/>
                </a:cubicBezTo>
                <a:cubicBezTo>
                  <a:pt x="101" y="76"/>
                  <a:pt x="100" y="76"/>
                  <a:pt x="99" y="77"/>
                </a:cubicBezTo>
                <a:cubicBezTo>
                  <a:pt x="82" y="82"/>
                  <a:pt x="82" y="82"/>
                  <a:pt x="82" y="82"/>
                </a:cubicBezTo>
                <a:cubicBezTo>
                  <a:pt x="65" y="77"/>
                  <a:pt x="65" y="77"/>
                  <a:pt x="65" y="77"/>
                </a:cubicBezTo>
                <a:cubicBezTo>
                  <a:pt x="64" y="76"/>
                  <a:pt x="63" y="76"/>
                  <a:pt x="62" y="77"/>
                </a:cubicBezTo>
                <a:cubicBezTo>
                  <a:pt x="62" y="78"/>
                  <a:pt x="61" y="80"/>
                  <a:pt x="62" y="81"/>
                </a:cubicBezTo>
                <a:cubicBezTo>
                  <a:pt x="70" y="98"/>
                  <a:pt x="70" y="98"/>
                  <a:pt x="70" y="98"/>
                </a:cubicBezTo>
                <a:cubicBezTo>
                  <a:pt x="70" y="129"/>
                  <a:pt x="70" y="129"/>
                  <a:pt x="70" y="129"/>
                </a:cubicBezTo>
                <a:cubicBezTo>
                  <a:pt x="65" y="129"/>
                  <a:pt x="65" y="129"/>
                  <a:pt x="65" y="129"/>
                </a:cubicBezTo>
                <a:lnTo>
                  <a:pt x="65" y="119"/>
                </a:lnTo>
                <a:close/>
                <a:moveTo>
                  <a:pt x="41" y="82"/>
                </a:moveTo>
                <a:cubicBezTo>
                  <a:pt x="41" y="95"/>
                  <a:pt x="47" y="106"/>
                  <a:pt x="56" y="114"/>
                </a:cubicBezTo>
                <a:cubicBezTo>
                  <a:pt x="58" y="115"/>
                  <a:pt x="59" y="117"/>
                  <a:pt x="59" y="119"/>
                </a:cubicBezTo>
                <a:cubicBezTo>
                  <a:pt x="59" y="147"/>
                  <a:pt x="59" y="147"/>
                  <a:pt x="59" y="147"/>
                </a:cubicBezTo>
                <a:cubicBezTo>
                  <a:pt x="59" y="153"/>
                  <a:pt x="64" y="158"/>
                  <a:pt x="70" y="158"/>
                </a:cubicBezTo>
                <a:cubicBezTo>
                  <a:pt x="74" y="158"/>
                  <a:pt x="74" y="158"/>
                  <a:pt x="74" y="158"/>
                </a:cubicBezTo>
                <a:cubicBezTo>
                  <a:pt x="75" y="162"/>
                  <a:pt x="78" y="164"/>
                  <a:pt x="82" y="164"/>
                </a:cubicBezTo>
                <a:cubicBezTo>
                  <a:pt x="86" y="164"/>
                  <a:pt x="89" y="162"/>
                  <a:pt x="90" y="158"/>
                </a:cubicBezTo>
                <a:cubicBezTo>
                  <a:pt x="94" y="158"/>
                  <a:pt x="94" y="158"/>
                  <a:pt x="94" y="158"/>
                </a:cubicBezTo>
                <a:cubicBezTo>
                  <a:pt x="100" y="158"/>
                  <a:pt x="105" y="153"/>
                  <a:pt x="105" y="147"/>
                </a:cubicBezTo>
                <a:cubicBezTo>
                  <a:pt x="105" y="119"/>
                  <a:pt x="105" y="119"/>
                  <a:pt x="105" y="119"/>
                </a:cubicBezTo>
                <a:cubicBezTo>
                  <a:pt x="105" y="117"/>
                  <a:pt x="106" y="115"/>
                  <a:pt x="108" y="114"/>
                </a:cubicBezTo>
                <a:cubicBezTo>
                  <a:pt x="117" y="106"/>
                  <a:pt x="123" y="95"/>
                  <a:pt x="123" y="82"/>
                </a:cubicBezTo>
                <a:cubicBezTo>
                  <a:pt x="123" y="60"/>
                  <a:pt x="105" y="41"/>
                  <a:pt x="82" y="41"/>
                </a:cubicBezTo>
                <a:cubicBezTo>
                  <a:pt x="59" y="41"/>
                  <a:pt x="41" y="60"/>
                  <a:pt x="41" y="82"/>
                </a:cubicBezTo>
                <a:moveTo>
                  <a:pt x="26" y="24"/>
                </a:moveTo>
                <a:cubicBezTo>
                  <a:pt x="25" y="24"/>
                  <a:pt x="24" y="25"/>
                  <a:pt x="24" y="27"/>
                </a:cubicBezTo>
                <a:cubicBezTo>
                  <a:pt x="24" y="38"/>
                  <a:pt x="24" y="38"/>
                  <a:pt x="24" y="38"/>
                </a:cubicBezTo>
                <a:cubicBezTo>
                  <a:pt x="24" y="40"/>
                  <a:pt x="25" y="41"/>
                  <a:pt x="26" y="41"/>
                </a:cubicBezTo>
                <a:cubicBezTo>
                  <a:pt x="28" y="41"/>
                  <a:pt x="29" y="40"/>
                  <a:pt x="29" y="38"/>
                </a:cubicBezTo>
                <a:cubicBezTo>
                  <a:pt x="29" y="34"/>
                  <a:pt x="29" y="34"/>
                  <a:pt x="29" y="34"/>
                </a:cubicBezTo>
                <a:cubicBezTo>
                  <a:pt x="45" y="49"/>
                  <a:pt x="45" y="49"/>
                  <a:pt x="45" y="49"/>
                </a:cubicBezTo>
                <a:cubicBezTo>
                  <a:pt x="45" y="50"/>
                  <a:pt x="46" y="50"/>
                  <a:pt x="47" y="50"/>
                </a:cubicBezTo>
                <a:cubicBezTo>
                  <a:pt x="48" y="50"/>
                  <a:pt x="48" y="50"/>
                  <a:pt x="49" y="49"/>
                </a:cubicBezTo>
                <a:cubicBezTo>
                  <a:pt x="50" y="48"/>
                  <a:pt x="50" y="46"/>
                  <a:pt x="49" y="45"/>
                </a:cubicBezTo>
                <a:cubicBezTo>
                  <a:pt x="34" y="30"/>
                  <a:pt x="34" y="30"/>
                  <a:pt x="34" y="30"/>
                </a:cubicBezTo>
                <a:cubicBezTo>
                  <a:pt x="38" y="30"/>
                  <a:pt x="38" y="30"/>
                  <a:pt x="38" y="30"/>
                </a:cubicBezTo>
                <a:cubicBezTo>
                  <a:pt x="40" y="30"/>
                  <a:pt x="41" y="28"/>
                  <a:pt x="41" y="27"/>
                </a:cubicBezTo>
                <a:cubicBezTo>
                  <a:pt x="41" y="25"/>
                  <a:pt x="40" y="24"/>
                  <a:pt x="38" y="24"/>
                </a:cubicBezTo>
                <a:lnTo>
                  <a:pt x="26" y="24"/>
                </a:lnTo>
                <a:close/>
                <a:moveTo>
                  <a:pt x="126" y="24"/>
                </a:moveTo>
                <a:cubicBezTo>
                  <a:pt x="124" y="24"/>
                  <a:pt x="123" y="25"/>
                  <a:pt x="123" y="27"/>
                </a:cubicBezTo>
                <a:cubicBezTo>
                  <a:pt x="123" y="28"/>
                  <a:pt x="124" y="30"/>
                  <a:pt x="126" y="30"/>
                </a:cubicBezTo>
                <a:cubicBezTo>
                  <a:pt x="131" y="30"/>
                  <a:pt x="131" y="30"/>
                  <a:pt x="131" y="30"/>
                </a:cubicBezTo>
                <a:cubicBezTo>
                  <a:pt x="115" y="45"/>
                  <a:pt x="115" y="45"/>
                  <a:pt x="115" y="45"/>
                </a:cubicBezTo>
                <a:cubicBezTo>
                  <a:pt x="114" y="46"/>
                  <a:pt x="114" y="48"/>
                  <a:pt x="115" y="49"/>
                </a:cubicBezTo>
                <a:cubicBezTo>
                  <a:pt x="116" y="50"/>
                  <a:pt x="116" y="50"/>
                  <a:pt x="117" y="50"/>
                </a:cubicBezTo>
                <a:cubicBezTo>
                  <a:pt x="118" y="50"/>
                  <a:pt x="119" y="50"/>
                  <a:pt x="119" y="49"/>
                </a:cubicBezTo>
                <a:cubicBezTo>
                  <a:pt x="135" y="34"/>
                  <a:pt x="135" y="34"/>
                  <a:pt x="135" y="34"/>
                </a:cubicBezTo>
                <a:cubicBezTo>
                  <a:pt x="135" y="38"/>
                  <a:pt x="135" y="38"/>
                  <a:pt x="135" y="38"/>
                </a:cubicBezTo>
                <a:cubicBezTo>
                  <a:pt x="135" y="40"/>
                  <a:pt x="136" y="41"/>
                  <a:pt x="138" y="41"/>
                </a:cubicBezTo>
                <a:cubicBezTo>
                  <a:pt x="139" y="41"/>
                  <a:pt x="141" y="40"/>
                  <a:pt x="141" y="38"/>
                </a:cubicBezTo>
                <a:cubicBezTo>
                  <a:pt x="141" y="27"/>
                  <a:pt x="141" y="27"/>
                  <a:pt x="141" y="27"/>
                </a:cubicBezTo>
                <a:cubicBezTo>
                  <a:pt x="141" y="25"/>
                  <a:pt x="139" y="24"/>
                  <a:pt x="138" y="24"/>
                </a:cubicBezTo>
                <a:lnTo>
                  <a:pt x="126" y="24"/>
                </a:lnTo>
                <a:close/>
                <a:moveTo>
                  <a:pt x="80" y="1"/>
                </a:moveTo>
                <a:cubicBezTo>
                  <a:pt x="71" y="10"/>
                  <a:pt x="71" y="10"/>
                  <a:pt x="71" y="10"/>
                </a:cubicBezTo>
                <a:cubicBezTo>
                  <a:pt x="70" y="11"/>
                  <a:pt x="70" y="13"/>
                  <a:pt x="71" y="14"/>
                </a:cubicBezTo>
                <a:cubicBezTo>
                  <a:pt x="72" y="15"/>
                  <a:pt x="74" y="15"/>
                  <a:pt x="75" y="14"/>
                </a:cubicBezTo>
                <a:cubicBezTo>
                  <a:pt x="79" y="10"/>
                  <a:pt x="79" y="10"/>
                  <a:pt x="79" y="10"/>
                </a:cubicBezTo>
                <a:cubicBezTo>
                  <a:pt x="79" y="32"/>
                  <a:pt x="79" y="32"/>
                  <a:pt x="79" y="32"/>
                </a:cubicBezTo>
                <a:cubicBezTo>
                  <a:pt x="79" y="34"/>
                  <a:pt x="80" y="35"/>
                  <a:pt x="82" y="35"/>
                </a:cubicBezTo>
                <a:cubicBezTo>
                  <a:pt x="84" y="35"/>
                  <a:pt x="85" y="34"/>
                  <a:pt x="85" y="32"/>
                </a:cubicBezTo>
                <a:cubicBezTo>
                  <a:pt x="85" y="10"/>
                  <a:pt x="85" y="10"/>
                  <a:pt x="85" y="10"/>
                </a:cubicBezTo>
                <a:cubicBezTo>
                  <a:pt x="89" y="14"/>
                  <a:pt x="89" y="14"/>
                  <a:pt x="89" y="14"/>
                </a:cubicBezTo>
                <a:cubicBezTo>
                  <a:pt x="89" y="15"/>
                  <a:pt x="90" y="15"/>
                  <a:pt x="91" y="15"/>
                </a:cubicBezTo>
                <a:cubicBezTo>
                  <a:pt x="92" y="15"/>
                  <a:pt x="92" y="15"/>
                  <a:pt x="93" y="14"/>
                </a:cubicBezTo>
                <a:cubicBezTo>
                  <a:pt x="94" y="13"/>
                  <a:pt x="94" y="11"/>
                  <a:pt x="93" y="10"/>
                </a:cubicBezTo>
                <a:cubicBezTo>
                  <a:pt x="84" y="1"/>
                  <a:pt x="84" y="1"/>
                  <a:pt x="84" y="1"/>
                </a:cubicBezTo>
                <a:cubicBezTo>
                  <a:pt x="84" y="1"/>
                  <a:pt x="83" y="0"/>
                  <a:pt x="82" y="0"/>
                </a:cubicBezTo>
                <a:cubicBezTo>
                  <a:pt x="81" y="0"/>
                  <a:pt x="81" y="1"/>
                  <a:pt x="80" y="1"/>
                </a:cubicBezTo>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grpSp>
        <p:nvGrpSpPr>
          <p:cNvPr id="750" name="Google Shape;750;p29"/>
          <p:cNvGrpSpPr/>
          <p:nvPr/>
        </p:nvGrpSpPr>
        <p:grpSpPr>
          <a:xfrm>
            <a:off x="5617883" y="1908888"/>
            <a:ext cx="416891" cy="456062"/>
            <a:chOff x="3693" y="2002"/>
            <a:chExt cx="298" cy="326"/>
          </a:xfrm>
          <a:solidFill>
            <a:schemeClr val="accent1"/>
          </a:solidFill>
        </p:grpSpPr>
        <p:sp>
          <p:nvSpPr>
            <p:cNvPr id="752" name="Google Shape;752;p29"/>
            <p:cNvSpPr/>
            <p:nvPr/>
          </p:nvSpPr>
          <p:spPr>
            <a:xfrm>
              <a:off x="3693" y="2002"/>
              <a:ext cx="298" cy="326"/>
            </a:xfrm>
            <a:custGeom>
              <a:avLst/>
              <a:gdLst/>
              <a:ahLst/>
              <a:cxnLst/>
              <a:rect l="l" t="t" r="r" b="b"/>
              <a:pathLst>
                <a:path w="144" h="157" extrusionOk="0">
                  <a:moveTo>
                    <a:pt x="89" y="120"/>
                  </a:moveTo>
                  <a:cubicBezTo>
                    <a:pt x="92" y="119"/>
                    <a:pt x="95" y="117"/>
                    <a:pt x="97" y="114"/>
                  </a:cubicBezTo>
                  <a:cubicBezTo>
                    <a:pt x="101" y="108"/>
                    <a:pt x="101" y="108"/>
                    <a:pt x="101" y="108"/>
                  </a:cubicBezTo>
                  <a:cubicBezTo>
                    <a:pt x="110" y="107"/>
                    <a:pt x="110" y="107"/>
                    <a:pt x="110" y="107"/>
                  </a:cubicBezTo>
                  <a:cubicBezTo>
                    <a:pt x="113" y="107"/>
                    <a:pt x="116" y="106"/>
                    <a:pt x="118" y="104"/>
                  </a:cubicBezTo>
                  <a:cubicBezTo>
                    <a:pt x="133" y="130"/>
                    <a:pt x="133" y="130"/>
                    <a:pt x="133" y="130"/>
                  </a:cubicBezTo>
                  <a:cubicBezTo>
                    <a:pt x="114" y="125"/>
                    <a:pt x="114" y="125"/>
                    <a:pt x="114" y="125"/>
                  </a:cubicBezTo>
                  <a:cubicBezTo>
                    <a:pt x="112" y="125"/>
                    <a:pt x="110" y="126"/>
                    <a:pt x="109" y="128"/>
                  </a:cubicBezTo>
                  <a:cubicBezTo>
                    <a:pt x="103" y="145"/>
                    <a:pt x="103" y="145"/>
                    <a:pt x="103" y="145"/>
                  </a:cubicBezTo>
                  <a:lnTo>
                    <a:pt x="89" y="120"/>
                  </a:lnTo>
                  <a:close/>
                  <a:moveTo>
                    <a:pt x="26" y="104"/>
                  </a:moveTo>
                  <a:cubicBezTo>
                    <a:pt x="28" y="106"/>
                    <a:pt x="31" y="107"/>
                    <a:pt x="35" y="107"/>
                  </a:cubicBezTo>
                  <a:cubicBezTo>
                    <a:pt x="43" y="108"/>
                    <a:pt x="43" y="108"/>
                    <a:pt x="43" y="108"/>
                  </a:cubicBezTo>
                  <a:cubicBezTo>
                    <a:pt x="47" y="114"/>
                    <a:pt x="47" y="114"/>
                    <a:pt x="47" y="114"/>
                  </a:cubicBezTo>
                  <a:cubicBezTo>
                    <a:pt x="49" y="117"/>
                    <a:pt x="52" y="119"/>
                    <a:pt x="56" y="120"/>
                  </a:cubicBezTo>
                  <a:cubicBezTo>
                    <a:pt x="41" y="145"/>
                    <a:pt x="41" y="145"/>
                    <a:pt x="41" y="145"/>
                  </a:cubicBezTo>
                  <a:cubicBezTo>
                    <a:pt x="35" y="128"/>
                    <a:pt x="35" y="128"/>
                    <a:pt x="35" y="128"/>
                  </a:cubicBezTo>
                  <a:cubicBezTo>
                    <a:pt x="34" y="126"/>
                    <a:pt x="32" y="125"/>
                    <a:pt x="30" y="125"/>
                  </a:cubicBezTo>
                  <a:cubicBezTo>
                    <a:pt x="11" y="130"/>
                    <a:pt x="11" y="130"/>
                    <a:pt x="11" y="130"/>
                  </a:cubicBezTo>
                  <a:lnTo>
                    <a:pt x="26" y="104"/>
                  </a:lnTo>
                  <a:close/>
                  <a:moveTo>
                    <a:pt x="53" y="111"/>
                  </a:moveTo>
                  <a:cubicBezTo>
                    <a:pt x="48" y="102"/>
                    <a:pt x="48" y="102"/>
                    <a:pt x="48" y="102"/>
                  </a:cubicBezTo>
                  <a:cubicBezTo>
                    <a:pt x="47" y="101"/>
                    <a:pt x="46" y="101"/>
                    <a:pt x="45" y="101"/>
                  </a:cubicBezTo>
                  <a:cubicBezTo>
                    <a:pt x="35" y="101"/>
                    <a:pt x="35" y="101"/>
                    <a:pt x="35" y="101"/>
                  </a:cubicBezTo>
                  <a:cubicBezTo>
                    <a:pt x="31" y="101"/>
                    <a:pt x="29" y="98"/>
                    <a:pt x="29" y="95"/>
                  </a:cubicBezTo>
                  <a:cubicBezTo>
                    <a:pt x="29" y="85"/>
                    <a:pt x="29" y="85"/>
                    <a:pt x="29" y="85"/>
                  </a:cubicBezTo>
                  <a:cubicBezTo>
                    <a:pt x="29" y="84"/>
                    <a:pt x="28" y="83"/>
                    <a:pt x="27" y="83"/>
                  </a:cubicBezTo>
                  <a:cubicBezTo>
                    <a:pt x="18" y="78"/>
                    <a:pt x="18" y="78"/>
                    <a:pt x="18" y="78"/>
                  </a:cubicBezTo>
                  <a:cubicBezTo>
                    <a:pt x="15" y="76"/>
                    <a:pt x="14" y="73"/>
                    <a:pt x="16" y="70"/>
                  </a:cubicBezTo>
                  <a:cubicBezTo>
                    <a:pt x="21" y="62"/>
                    <a:pt x="21" y="62"/>
                    <a:pt x="21" y="62"/>
                  </a:cubicBezTo>
                  <a:cubicBezTo>
                    <a:pt x="22" y="61"/>
                    <a:pt x="22" y="59"/>
                    <a:pt x="21" y="58"/>
                  </a:cubicBezTo>
                  <a:cubicBezTo>
                    <a:pt x="16" y="50"/>
                    <a:pt x="16" y="50"/>
                    <a:pt x="16" y="50"/>
                  </a:cubicBezTo>
                  <a:cubicBezTo>
                    <a:pt x="14" y="47"/>
                    <a:pt x="15" y="44"/>
                    <a:pt x="18" y="42"/>
                  </a:cubicBezTo>
                  <a:cubicBezTo>
                    <a:pt x="27" y="37"/>
                    <a:pt x="27" y="37"/>
                    <a:pt x="27" y="37"/>
                  </a:cubicBezTo>
                  <a:cubicBezTo>
                    <a:pt x="28" y="37"/>
                    <a:pt x="29" y="36"/>
                    <a:pt x="29" y="35"/>
                  </a:cubicBezTo>
                  <a:cubicBezTo>
                    <a:pt x="29" y="25"/>
                    <a:pt x="29" y="25"/>
                    <a:pt x="29" y="25"/>
                  </a:cubicBezTo>
                  <a:cubicBezTo>
                    <a:pt x="29" y="22"/>
                    <a:pt x="31" y="19"/>
                    <a:pt x="35" y="19"/>
                  </a:cubicBezTo>
                  <a:cubicBezTo>
                    <a:pt x="45" y="19"/>
                    <a:pt x="45" y="19"/>
                    <a:pt x="45" y="19"/>
                  </a:cubicBezTo>
                  <a:cubicBezTo>
                    <a:pt x="46" y="19"/>
                    <a:pt x="47" y="19"/>
                    <a:pt x="48" y="18"/>
                  </a:cubicBezTo>
                  <a:cubicBezTo>
                    <a:pt x="53" y="9"/>
                    <a:pt x="53" y="9"/>
                    <a:pt x="53" y="9"/>
                  </a:cubicBezTo>
                  <a:cubicBezTo>
                    <a:pt x="54" y="8"/>
                    <a:pt x="56" y="6"/>
                    <a:pt x="58" y="6"/>
                  </a:cubicBezTo>
                  <a:cubicBezTo>
                    <a:pt x="59" y="6"/>
                    <a:pt x="60" y="7"/>
                    <a:pt x="61" y="7"/>
                  </a:cubicBezTo>
                  <a:cubicBezTo>
                    <a:pt x="70" y="12"/>
                    <a:pt x="70" y="12"/>
                    <a:pt x="70" y="12"/>
                  </a:cubicBezTo>
                  <a:cubicBezTo>
                    <a:pt x="71" y="13"/>
                    <a:pt x="73" y="13"/>
                    <a:pt x="74" y="12"/>
                  </a:cubicBezTo>
                  <a:cubicBezTo>
                    <a:pt x="83" y="7"/>
                    <a:pt x="83" y="7"/>
                    <a:pt x="83" y="7"/>
                  </a:cubicBezTo>
                  <a:cubicBezTo>
                    <a:pt x="84" y="7"/>
                    <a:pt x="85" y="6"/>
                    <a:pt x="86" y="6"/>
                  </a:cubicBezTo>
                  <a:cubicBezTo>
                    <a:pt x="88" y="6"/>
                    <a:pt x="90" y="8"/>
                    <a:pt x="91" y="9"/>
                  </a:cubicBezTo>
                  <a:cubicBezTo>
                    <a:pt x="96" y="18"/>
                    <a:pt x="96" y="18"/>
                    <a:pt x="96" y="18"/>
                  </a:cubicBezTo>
                  <a:cubicBezTo>
                    <a:pt x="97" y="19"/>
                    <a:pt x="98" y="19"/>
                    <a:pt x="99" y="19"/>
                  </a:cubicBezTo>
                  <a:cubicBezTo>
                    <a:pt x="110" y="19"/>
                    <a:pt x="110" y="19"/>
                    <a:pt x="110" y="19"/>
                  </a:cubicBezTo>
                  <a:cubicBezTo>
                    <a:pt x="113" y="19"/>
                    <a:pt x="115" y="22"/>
                    <a:pt x="115" y="25"/>
                  </a:cubicBezTo>
                  <a:cubicBezTo>
                    <a:pt x="116" y="35"/>
                    <a:pt x="116" y="35"/>
                    <a:pt x="116" y="35"/>
                  </a:cubicBezTo>
                  <a:cubicBezTo>
                    <a:pt x="116" y="36"/>
                    <a:pt x="116" y="37"/>
                    <a:pt x="117" y="37"/>
                  </a:cubicBezTo>
                  <a:cubicBezTo>
                    <a:pt x="126" y="42"/>
                    <a:pt x="126" y="42"/>
                    <a:pt x="126" y="42"/>
                  </a:cubicBezTo>
                  <a:cubicBezTo>
                    <a:pt x="129" y="44"/>
                    <a:pt x="130" y="47"/>
                    <a:pt x="128" y="50"/>
                  </a:cubicBezTo>
                  <a:cubicBezTo>
                    <a:pt x="123" y="58"/>
                    <a:pt x="123" y="58"/>
                    <a:pt x="123" y="58"/>
                  </a:cubicBezTo>
                  <a:cubicBezTo>
                    <a:pt x="123" y="59"/>
                    <a:pt x="123" y="61"/>
                    <a:pt x="123" y="62"/>
                  </a:cubicBezTo>
                  <a:cubicBezTo>
                    <a:pt x="128" y="70"/>
                    <a:pt x="128" y="70"/>
                    <a:pt x="128" y="70"/>
                  </a:cubicBezTo>
                  <a:cubicBezTo>
                    <a:pt x="130" y="73"/>
                    <a:pt x="129" y="76"/>
                    <a:pt x="126" y="78"/>
                  </a:cubicBezTo>
                  <a:cubicBezTo>
                    <a:pt x="117" y="83"/>
                    <a:pt x="117" y="83"/>
                    <a:pt x="117" y="83"/>
                  </a:cubicBezTo>
                  <a:cubicBezTo>
                    <a:pt x="116" y="83"/>
                    <a:pt x="116" y="84"/>
                    <a:pt x="116" y="85"/>
                  </a:cubicBezTo>
                  <a:cubicBezTo>
                    <a:pt x="115" y="95"/>
                    <a:pt x="115" y="95"/>
                    <a:pt x="115" y="95"/>
                  </a:cubicBezTo>
                  <a:cubicBezTo>
                    <a:pt x="115" y="98"/>
                    <a:pt x="113" y="101"/>
                    <a:pt x="110" y="101"/>
                  </a:cubicBezTo>
                  <a:cubicBezTo>
                    <a:pt x="99" y="101"/>
                    <a:pt x="99" y="101"/>
                    <a:pt x="99" y="101"/>
                  </a:cubicBezTo>
                  <a:cubicBezTo>
                    <a:pt x="98" y="101"/>
                    <a:pt x="97" y="101"/>
                    <a:pt x="96" y="102"/>
                  </a:cubicBezTo>
                  <a:cubicBezTo>
                    <a:pt x="91" y="111"/>
                    <a:pt x="91" y="111"/>
                    <a:pt x="91" y="111"/>
                  </a:cubicBezTo>
                  <a:cubicBezTo>
                    <a:pt x="90" y="112"/>
                    <a:pt x="88" y="113"/>
                    <a:pt x="86" y="113"/>
                  </a:cubicBezTo>
                  <a:cubicBezTo>
                    <a:pt x="85" y="113"/>
                    <a:pt x="84" y="113"/>
                    <a:pt x="83" y="113"/>
                  </a:cubicBezTo>
                  <a:cubicBezTo>
                    <a:pt x="74" y="108"/>
                    <a:pt x="74" y="108"/>
                    <a:pt x="74" y="108"/>
                  </a:cubicBezTo>
                  <a:cubicBezTo>
                    <a:pt x="73" y="108"/>
                    <a:pt x="73" y="108"/>
                    <a:pt x="72" y="108"/>
                  </a:cubicBezTo>
                  <a:cubicBezTo>
                    <a:pt x="71" y="108"/>
                    <a:pt x="71" y="108"/>
                    <a:pt x="70" y="108"/>
                  </a:cubicBezTo>
                  <a:cubicBezTo>
                    <a:pt x="61" y="113"/>
                    <a:pt x="61" y="113"/>
                    <a:pt x="61" y="113"/>
                  </a:cubicBezTo>
                  <a:cubicBezTo>
                    <a:pt x="60" y="113"/>
                    <a:pt x="59" y="113"/>
                    <a:pt x="58" y="113"/>
                  </a:cubicBezTo>
                  <a:cubicBezTo>
                    <a:pt x="56" y="113"/>
                    <a:pt x="54" y="112"/>
                    <a:pt x="53" y="111"/>
                  </a:cubicBezTo>
                  <a:moveTo>
                    <a:pt x="47" y="6"/>
                  </a:moveTo>
                  <a:cubicBezTo>
                    <a:pt x="43" y="12"/>
                    <a:pt x="43" y="12"/>
                    <a:pt x="43" y="12"/>
                  </a:cubicBezTo>
                  <a:cubicBezTo>
                    <a:pt x="35" y="12"/>
                    <a:pt x="35" y="12"/>
                    <a:pt x="35" y="12"/>
                  </a:cubicBezTo>
                  <a:cubicBezTo>
                    <a:pt x="27" y="13"/>
                    <a:pt x="21" y="18"/>
                    <a:pt x="21" y="25"/>
                  </a:cubicBezTo>
                  <a:cubicBezTo>
                    <a:pt x="21" y="33"/>
                    <a:pt x="21" y="33"/>
                    <a:pt x="21" y="33"/>
                  </a:cubicBezTo>
                  <a:cubicBezTo>
                    <a:pt x="14" y="36"/>
                    <a:pt x="14" y="36"/>
                    <a:pt x="14" y="36"/>
                  </a:cubicBezTo>
                  <a:cubicBezTo>
                    <a:pt x="8" y="40"/>
                    <a:pt x="6" y="47"/>
                    <a:pt x="9" y="53"/>
                  </a:cubicBezTo>
                  <a:cubicBezTo>
                    <a:pt x="13" y="60"/>
                    <a:pt x="13" y="60"/>
                    <a:pt x="13" y="60"/>
                  </a:cubicBezTo>
                  <a:cubicBezTo>
                    <a:pt x="9" y="67"/>
                    <a:pt x="9" y="67"/>
                    <a:pt x="9" y="67"/>
                  </a:cubicBezTo>
                  <a:cubicBezTo>
                    <a:pt x="6" y="73"/>
                    <a:pt x="8" y="80"/>
                    <a:pt x="14" y="84"/>
                  </a:cubicBezTo>
                  <a:cubicBezTo>
                    <a:pt x="21" y="87"/>
                    <a:pt x="21" y="87"/>
                    <a:pt x="21" y="87"/>
                  </a:cubicBezTo>
                  <a:cubicBezTo>
                    <a:pt x="21" y="95"/>
                    <a:pt x="21" y="95"/>
                    <a:pt x="21" y="95"/>
                  </a:cubicBezTo>
                  <a:cubicBezTo>
                    <a:pt x="21" y="96"/>
                    <a:pt x="21" y="97"/>
                    <a:pt x="22" y="97"/>
                  </a:cubicBezTo>
                  <a:cubicBezTo>
                    <a:pt x="1" y="134"/>
                    <a:pt x="1" y="134"/>
                    <a:pt x="1" y="134"/>
                  </a:cubicBezTo>
                  <a:cubicBezTo>
                    <a:pt x="0" y="135"/>
                    <a:pt x="0" y="136"/>
                    <a:pt x="1" y="137"/>
                  </a:cubicBezTo>
                  <a:cubicBezTo>
                    <a:pt x="2" y="138"/>
                    <a:pt x="3" y="139"/>
                    <a:pt x="5" y="139"/>
                  </a:cubicBezTo>
                  <a:cubicBezTo>
                    <a:pt x="29" y="133"/>
                    <a:pt x="29" y="133"/>
                    <a:pt x="29" y="133"/>
                  </a:cubicBezTo>
                  <a:cubicBezTo>
                    <a:pt x="36" y="155"/>
                    <a:pt x="36" y="155"/>
                    <a:pt x="36" y="155"/>
                  </a:cubicBezTo>
                  <a:cubicBezTo>
                    <a:pt x="37" y="156"/>
                    <a:pt x="38" y="157"/>
                    <a:pt x="40" y="157"/>
                  </a:cubicBezTo>
                  <a:cubicBezTo>
                    <a:pt x="40" y="157"/>
                    <a:pt x="40" y="157"/>
                    <a:pt x="40" y="157"/>
                  </a:cubicBezTo>
                  <a:cubicBezTo>
                    <a:pt x="41" y="157"/>
                    <a:pt x="42" y="157"/>
                    <a:pt x="43" y="156"/>
                  </a:cubicBezTo>
                  <a:cubicBezTo>
                    <a:pt x="64" y="120"/>
                    <a:pt x="64" y="120"/>
                    <a:pt x="64" y="120"/>
                  </a:cubicBezTo>
                  <a:cubicBezTo>
                    <a:pt x="64" y="119"/>
                    <a:pt x="64" y="119"/>
                    <a:pt x="64" y="119"/>
                  </a:cubicBezTo>
                  <a:cubicBezTo>
                    <a:pt x="64" y="119"/>
                    <a:pt x="65" y="119"/>
                    <a:pt x="65" y="119"/>
                  </a:cubicBezTo>
                  <a:cubicBezTo>
                    <a:pt x="72" y="115"/>
                    <a:pt x="72" y="115"/>
                    <a:pt x="72" y="115"/>
                  </a:cubicBezTo>
                  <a:cubicBezTo>
                    <a:pt x="79" y="119"/>
                    <a:pt x="79" y="119"/>
                    <a:pt x="79" y="119"/>
                  </a:cubicBezTo>
                  <a:cubicBezTo>
                    <a:pt x="80" y="119"/>
                    <a:pt x="80" y="119"/>
                    <a:pt x="81" y="119"/>
                  </a:cubicBezTo>
                  <a:cubicBezTo>
                    <a:pt x="80" y="120"/>
                    <a:pt x="80" y="120"/>
                    <a:pt x="80" y="120"/>
                  </a:cubicBezTo>
                  <a:cubicBezTo>
                    <a:pt x="101" y="156"/>
                    <a:pt x="101" y="156"/>
                    <a:pt x="101" y="156"/>
                  </a:cubicBezTo>
                  <a:cubicBezTo>
                    <a:pt x="102" y="157"/>
                    <a:pt x="103" y="157"/>
                    <a:pt x="104" y="157"/>
                  </a:cubicBezTo>
                  <a:cubicBezTo>
                    <a:pt x="104" y="157"/>
                    <a:pt x="104" y="157"/>
                    <a:pt x="105" y="157"/>
                  </a:cubicBezTo>
                  <a:cubicBezTo>
                    <a:pt x="106" y="157"/>
                    <a:pt x="107" y="156"/>
                    <a:pt x="108" y="155"/>
                  </a:cubicBezTo>
                  <a:cubicBezTo>
                    <a:pt x="115" y="133"/>
                    <a:pt x="115" y="133"/>
                    <a:pt x="115" y="133"/>
                  </a:cubicBezTo>
                  <a:cubicBezTo>
                    <a:pt x="140" y="139"/>
                    <a:pt x="140" y="139"/>
                    <a:pt x="140" y="139"/>
                  </a:cubicBezTo>
                  <a:cubicBezTo>
                    <a:pt x="141" y="139"/>
                    <a:pt x="142" y="138"/>
                    <a:pt x="143" y="137"/>
                  </a:cubicBezTo>
                  <a:cubicBezTo>
                    <a:pt x="144" y="136"/>
                    <a:pt x="144" y="135"/>
                    <a:pt x="144" y="134"/>
                  </a:cubicBezTo>
                  <a:cubicBezTo>
                    <a:pt x="122" y="98"/>
                    <a:pt x="122" y="98"/>
                    <a:pt x="122" y="98"/>
                  </a:cubicBezTo>
                  <a:cubicBezTo>
                    <a:pt x="123" y="97"/>
                    <a:pt x="123" y="96"/>
                    <a:pt x="123" y="95"/>
                  </a:cubicBezTo>
                  <a:cubicBezTo>
                    <a:pt x="123" y="87"/>
                    <a:pt x="123" y="87"/>
                    <a:pt x="123" y="87"/>
                  </a:cubicBezTo>
                  <a:cubicBezTo>
                    <a:pt x="130" y="84"/>
                    <a:pt x="130" y="84"/>
                    <a:pt x="130" y="84"/>
                  </a:cubicBezTo>
                  <a:cubicBezTo>
                    <a:pt x="136" y="80"/>
                    <a:pt x="138" y="73"/>
                    <a:pt x="135" y="67"/>
                  </a:cubicBezTo>
                  <a:cubicBezTo>
                    <a:pt x="131" y="60"/>
                    <a:pt x="131" y="60"/>
                    <a:pt x="131" y="60"/>
                  </a:cubicBezTo>
                  <a:cubicBezTo>
                    <a:pt x="135" y="53"/>
                    <a:pt x="135" y="53"/>
                    <a:pt x="135" y="53"/>
                  </a:cubicBezTo>
                  <a:cubicBezTo>
                    <a:pt x="138" y="47"/>
                    <a:pt x="136" y="40"/>
                    <a:pt x="130" y="36"/>
                  </a:cubicBezTo>
                  <a:cubicBezTo>
                    <a:pt x="123" y="33"/>
                    <a:pt x="123" y="33"/>
                    <a:pt x="123" y="33"/>
                  </a:cubicBezTo>
                  <a:cubicBezTo>
                    <a:pt x="123" y="25"/>
                    <a:pt x="123" y="25"/>
                    <a:pt x="123" y="25"/>
                  </a:cubicBezTo>
                  <a:cubicBezTo>
                    <a:pt x="123" y="18"/>
                    <a:pt x="117" y="13"/>
                    <a:pt x="110" y="12"/>
                  </a:cubicBezTo>
                  <a:cubicBezTo>
                    <a:pt x="101" y="12"/>
                    <a:pt x="101" y="12"/>
                    <a:pt x="101" y="12"/>
                  </a:cubicBezTo>
                  <a:cubicBezTo>
                    <a:pt x="97" y="6"/>
                    <a:pt x="97" y="6"/>
                    <a:pt x="97" y="6"/>
                  </a:cubicBezTo>
                  <a:cubicBezTo>
                    <a:pt x="95" y="2"/>
                    <a:pt x="90" y="0"/>
                    <a:pt x="86" y="0"/>
                  </a:cubicBezTo>
                  <a:cubicBezTo>
                    <a:pt x="83" y="0"/>
                    <a:pt x="81" y="0"/>
                    <a:pt x="79" y="1"/>
                  </a:cubicBezTo>
                  <a:cubicBezTo>
                    <a:pt x="72" y="5"/>
                    <a:pt x="72" y="5"/>
                    <a:pt x="72" y="5"/>
                  </a:cubicBezTo>
                  <a:cubicBezTo>
                    <a:pt x="65" y="1"/>
                    <a:pt x="65" y="1"/>
                    <a:pt x="65" y="1"/>
                  </a:cubicBezTo>
                  <a:cubicBezTo>
                    <a:pt x="63" y="0"/>
                    <a:pt x="61" y="0"/>
                    <a:pt x="58" y="0"/>
                  </a:cubicBezTo>
                  <a:cubicBezTo>
                    <a:pt x="54" y="0"/>
                    <a:pt x="49" y="2"/>
                    <a:pt x="47" y="6"/>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53" name="Google Shape;753;p29"/>
            <p:cNvSpPr/>
            <p:nvPr/>
          </p:nvSpPr>
          <p:spPr>
            <a:xfrm>
              <a:off x="3753" y="2042"/>
              <a:ext cx="178" cy="157"/>
            </a:xfrm>
            <a:custGeom>
              <a:avLst/>
              <a:gdLst/>
              <a:ahLst/>
              <a:cxnLst/>
              <a:rect l="l" t="t" r="r" b="b"/>
              <a:pathLst>
                <a:path w="86" h="76" extrusionOk="0">
                  <a:moveTo>
                    <a:pt x="22" y="69"/>
                  </a:moveTo>
                  <a:cubicBezTo>
                    <a:pt x="21" y="69"/>
                    <a:pt x="21" y="68"/>
                    <a:pt x="21" y="68"/>
                  </a:cubicBezTo>
                  <a:cubicBezTo>
                    <a:pt x="28" y="48"/>
                    <a:pt x="28" y="48"/>
                    <a:pt x="28" y="48"/>
                  </a:cubicBezTo>
                  <a:cubicBezTo>
                    <a:pt x="29" y="46"/>
                    <a:pt x="28" y="45"/>
                    <a:pt x="27" y="44"/>
                  </a:cubicBezTo>
                  <a:cubicBezTo>
                    <a:pt x="9" y="31"/>
                    <a:pt x="9" y="31"/>
                    <a:pt x="9" y="31"/>
                  </a:cubicBezTo>
                  <a:cubicBezTo>
                    <a:pt x="8" y="31"/>
                    <a:pt x="8" y="31"/>
                    <a:pt x="8" y="30"/>
                  </a:cubicBezTo>
                  <a:cubicBezTo>
                    <a:pt x="8" y="30"/>
                    <a:pt x="9" y="30"/>
                    <a:pt x="9" y="30"/>
                  </a:cubicBezTo>
                  <a:cubicBezTo>
                    <a:pt x="32" y="30"/>
                    <a:pt x="32" y="30"/>
                    <a:pt x="32" y="30"/>
                  </a:cubicBezTo>
                  <a:cubicBezTo>
                    <a:pt x="33" y="30"/>
                    <a:pt x="35" y="29"/>
                    <a:pt x="35" y="28"/>
                  </a:cubicBezTo>
                  <a:cubicBezTo>
                    <a:pt x="42" y="7"/>
                    <a:pt x="42" y="7"/>
                    <a:pt x="42" y="7"/>
                  </a:cubicBezTo>
                  <a:cubicBezTo>
                    <a:pt x="42" y="7"/>
                    <a:pt x="43" y="7"/>
                    <a:pt x="43" y="7"/>
                  </a:cubicBezTo>
                  <a:cubicBezTo>
                    <a:pt x="43" y="7"/>
                    <a:pt x="44" y="7"/>
                    <a:pt x="44" y="7"/>
                  </a:cubicBezTo>
                  <a:cubicBezTo>
                    <a:pt x="51" y="28"/>
                    <a:pt x="51" y="28"/>
                    <a:pt x="51" y="28"/>
                  </a:cubicBezTo>
                  <a:cubicBezTo>
                    <a:pt x="51" y="29"/>
                    <a:pt x="53" y="30"/>
                    <a:pt x="54" y="30"/>
                  </a:cubicBezTo>
                  <a:cubicBezTo>
                    <a:pt x="77" y="30"/>
                    <a:pt x="77" y="30"/>
                    <a:pt x="77" y="30"/>
                  </a:cubicBezTo>
                  <a:cubicBezTo>
                    <a:pt x="77" y="30"/>
                    <a:pt x="78" y="30"/>
                    <a:pt x="78" y="30"/>
                  </a:cubicBezTo>
                  <a:cubicBezTo>
                    <a:pt x="78" y="31"/>
                    <a:pt x="78" y="31"/>
                    <a:pt x="78" y="31"/>
                  </a:cubicBezTo>
                  <a:cubicBezTo>
                    <a:pt x="59" y="44"/>
                    <a:pt x="59" y="44"/>
                    <a:pt x="59" y="44"/>
                  </a:cubicBezTo>
                  <a:cubicBezTo>
                    <a:pt x="58" y="45"/>
                    <a:pt x="57" y="46"/>
                    <a:pt x="58" y="48"/>
                  </a:cubicBezTo>
                  <a:cubicBezTo>
                    <a:pt x="65" y="68"/>
                    <a:pt x="65" y="68"/>
                    <a:pt x="65" y="68"/>
                  </a:cubicBezTo>
                  <a:cubicBezTo>
                    <a:pt x="65" y="68"/>
                    <a:pt x="65" y="69"/>
                    <a:pt x="65" y="69"/>
                  </a:cubicBezTo>
                  <a:cubicBezTo>
                    <a:pt x="64" y="69"/>
                    <a:pt x="64" y="69"/>
                    <a:pt x="64" y="69"/>
                  </a:cubicBezTo>
                  <a:cubicBezTo>
                    <a:pt x="64" y="69"/>
                    <a:pt x="64" y="69"/>
                    <a:pt x="64" y="69"/>
                  </a:cubicBezTo>
                  <a:cubicBezTo>
                    <a:pt x="45" y="56"/>
                    <a:pt x="45" y="56"/>
                    <a:pt x="45" y="56"/>
                  </a:cubicBezTo>
                  <a:cubicBezTo>
                    <a:pt x="44" y="55"/>
                    <a:pt x="42" y="55"/>
                    <a:pt x="41" y="56"/>
                  </a:cubicBezTo>
                  <a:cubicBezTo>
                    <a:pt x="23" y="69"/>
                    <a:pt x="23" y="69"/>
                    <a:pt x="23" y="69"/>
                  </a:cubicBezTo>
                  <a:cubicBezTo>
                    <a:pt x="22" y="69"/>
                    <a:pt x="22" y="69"/>
                    <a:pt x="22" y="69"/>
                  </a:cubicBezTo>
                  <a:cubicBezTo>
                    <a:pt x="22" y="69"/>
                    <a:pt x="22" y="69"/>
                    <a:pt x="22" y="69"/>
                  </a:cubicBezTo>
                  <a:moveTo>
                    <a:pt x="35" y="5"/>
                  </a:moveTo>
                  <a:cubicBezTo>
                    <a:pt x="29" y="23"/>
                    <a:pt x="29" y="23"/>
                    <a:pt x="29" y="23"/>
                  </a:cubicBezTo>
                  <a:cubicBezTo>
                    <a:pt x="9" y="23"/>
                    <a:pt x="9" y="23"/>
                    <a:pt x="9" y="23"/>
                  </a:cubicBezTo>
                  <a:cubicBezTo>
                    <a:pt x="6" y="23"/>
                    <a:pt x="2" y="25"/>
                    <a:pt x="1" y="28"/>
                  </a:cubicBezTo>
                  <a:cubicBezTo>
                    <a:pt x="0" y="32"/>
                    <a:pt x="1" y="35"/>
                    <a:pt x="4" y="37"/>
                  </a:cubicBezTo>
                  <a:cubicBezTo>
                    <a:pt x="20" y="48"/>
                    <a:pt x="20" y="48"/>
                    <a:pt x="20" y="48"/>
                  </a:cubicBezTo>
                  <a:cubicBezTo>
                    <a:pt x="14" y="66"/>
                    <a:pt x="14" y="66"/>
                    <a:pt x="14" y="66"/>
                  </a:cubicBezTo>
                  <a:cubicBezTo>
                    <a:pt x="13" y="69"/>
                    <a:pt x="14" y="72"/>
                    <a:pt x="17" y="74"/>
                  </a:cubicBezTo>
                  <a:cubicBezTo>
                    <a:pt x="19" y="75"/>
                    <a:pt x="20" y="76"/>
                    <a:pt x="22" y="76"/>
                  </a:cubicBezTo>
                  <a:cubicBezTo>
                    <a:pt x="24" y="76"/>
                    <a:pt x="25" y="75"/>
                    <a:pt x="27" y="74"/>
                  </a:cubicBezTo>
                  <a:cubicBezTo>
                    <a:pt x="43" y="63"/>
                    <a:pt x="43" y="63"/>
                    <a:pt x="43" y="63"/>
                  </a:cubicBezTo>
                  <a:cubicBezTo>
                    <a:pt x="59" y="74"/>
                    <a:pt x="59" y="74"/>
                    <a:pt x="59" y="74"/>
                  </a:cubicBezTo>
                  <a:cubicBezTo>
                    <a:pt x="61" y="75"/>
                    <a:pt x="62" y="76"/>
                    <a:pt x="64" y="76"/>
                  </a:cubicBezTo>
                  <a:cubicBezTo>
                    <a:pt x="66" y="76"/>
                    <a:pt x="67" y="75"/>
                    <a:pt x="69" y="74"/>
                  </a:cubicBezTo>
                  <a:cubicBezTo>
                    <a:pt x="72" y="72"/>
                    <a:pt x="73" y="69"/>
                    <a:pt x="72" y="66"/>
                  </a:cubicBezTo>
                  <a:cubicBezTo>
                    <a:pt x="66" y="48"/>
                    <a:pt x="66" y="48"/>
                    <a:pt x="66" y="48"/>
                  </a:cubicBezTo>
                  <a:cubicBezTo>
                    <a:pt x="82" y="37"/>
                    <a:pt x="82" y="37"/>
                    <a:pt x="82" y="37"/>
                  </a:cubicBezTo>
                  <a:cubicBezTo>
                    <a:pt x="85" y="35"/>
                    <a:pt x="86" y="32"/>
                    <a:pt x="85" y="28"/>
                  </a:cubicBezTo>
                  <a:cubicBezTo>
                    <a:pt x="84" y="25"/>
                    <a:pt x="81" y="23"/>
                    <a:pt x="77" y="23"/>
                  </a:cubicBezTo>
                  <a:cubicBezTo>
                    <a:pt x="57" y="23"/>
                    <a:pt x="57" y="23"/>
                    <a:pt x="57" y="23"/>
                  </a:cubicBezTo>
                  <a:cubicBezTo>
                    <a:pt x="51" y="5"/>
                    <a:pt x="51" y="5"/>
                    <a:pt x="51" y="5"/>
                  </a:cubicBezTo>
                  <a:cubicBezTo>
                    <a:pt x="50" y="2"/>
                    <a:pt x="47" y="0"/>
                    <a:pt x="43" y="0"/>
                  </a:cubicBezTo>
                  <a:cubicBezTo>
                    <a:pt x="40" y="0"/>
                    <a:pt x="36" y="2"/>
                    <a:pt x="35" y="5"/>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grpSp>
      <p:sp>
        <p:nvSpPr>
          <p:cNvPr id="756" name="Google Shape;756;p29"/>
          <p:cNvSpPr/>
          <p:nvPr/>
        </p:nvSpPr>
        <p:spPr>
          <a:xfrm>
            <a:off x="6452906" y="1917283"/>
            <a:ext cx="416891" cy="436477"/>
          </a:xfrm>
          <a:custGeom>
            <a:avLst/>
            <a:gdLst/>
            <a:ahLst/>
            <a:cxnLst/>
            <a:rect l="l" t="t" r="r" b="b"/>
            <a:pathLst>
              <a:path w="144" h="150" extrusionOk="0">
                <a:moveTo>
                  <a:pt x="6" y="78"/>
                </a:moveTo>
                <a:cubicBezTo>
                  <a:pt x="31" y="78"/>
                  <a:pt x="31" y="78"/>
                  <a:pt x="31" y="78"/>
                </a:cubicBezTo>
                <a:cubicBezTo>
                  <a:pt x="31" y="143"/>
                  <a:pt x="31" y="143"/>
                  <a:pt x="31" y="143"/>
                </a:cubicBezTo>
                <a:cubicBezTo>
                  <a:pt x="6" y="143"/>
                  <a:pt x="6" y="143"/>
                  <a:pt x="6" y="143"/>
                </a:cubicBezTo>
                <a:lnTo>
                  <a:pt x="6" y="78"/>
                </a:lnTo>
                <a:close/>
                <a:moveTo>
                  <a:pt x="37" y="82"/>
                </a:moveTo>
                <a:cubicBezTo>
                  <a:pt x="42" y="82"/>
                  <a:pt x="46" y="79"/>
                  <a:pt x="51" y="73"/>
                </a:cubicBezTo>
                <a:cubicBezTo>
                  <a:pt x="54" y="69"/>
                  <a:pt x="57" y="65"/>
                  <a:pt x="57" y="65"/>
                </a:cubicBezTo>
                <a:cubicBezTo>
                  <a:pt x="57" y="65"/>
                  <a:pt x="57" y="64"/>
                  <a:pt x="57" y="64"/>
                </a:cubicBezTo>
                <a:cubicBezTo>
                  <a:pt x="61" y="51"/>
                  <a:pt x="78" y="34"/>
                  <a:pt x="79" y="34"/>
                </a:cubicBezTo>
                <a:cubicBezTo>
                  <a:pt x="79" y="34"/>
                  <a:pt x="79" y="34"/>
                  <a:pt x="79" y="34"/>
                </a:cubicBezTo>
                <a:cubicBezTo>
                  <a:pt x="84" y="26"/>
                  <a:pt x="85" y="24"/>
                  <a:pt x="85" y="17"/>
                </a:cubicBezTo>
                <a:cubicBezTo>
                  <a:pt x="85" y="15"/>
                  <a:pt x="85" y="13"/>
                  <a:pt x="86" y="10"/>
                </a:cubicBezTo>
                <a:cubicBezTo>
                  <a:pt x="86" y="8"/>
                  <a:pt x="87" y="7"/>
                  <a:pt x="87" y="7"/>
                </a:cubicBezTo>
                <a:cubicBezTo>
                  <a:pt x="88" y="6"/>
                  <a:pt x="90" y="7"/>
                  <a:pt x="92" y="9"/>
                </a:cubicBezTo>
                <a:cubicBezTo>
                  <a:pt x="108" y="24"/>
                  <a:pt x="94" y="40"/>
                  <a:pt x="94" y="41"/>
                </a:cubicBezTo>
                <a:cubicBezTo>
                  <a:pt x="94" y="41"/>
                  <a:pt x="94" y="41"/>
                  <a:pt x="94" y="41"/>
                </a:cubicBezTo>
                <a:cubicBezTo>
                  <a:pt x="85" y="51"/>
                  <a:pt x="87" y="57"/>
                  <a:pt x="87" y="58"/>
                </a:cubicBezTo>
                <a:cubicBezTo>
                  <a:pt x="87" y="58"/>
                  <a:pt x="87" y="58"/>
                  <a:pt x="87" y="58"/>
                </a:cubicBezTo>
                <a:cubicBezTo>
                  <a:pt x="89" y="62"/>
                  <a:pt x="94" y="64"/>
                  <a:pt x="103" y="64"/>
                </a:cubicBezTo>
                <a:cubicBezTo>
                  <a:pt x="108" y="63"/>
                  <a:pt x="113" y="62"/>
                  <a:pt x="114" y="62"/>
                </a:cubicBezTo>
                <a:cubicBezTo>
                  <a:pt x="124" y="60"/>
                  <a:pt x="130" y="61"/>
                  <a:pt x="133" y="65"/>
                </a:cubicBezTo>
                <a:cubicBezTo>
                  <a:pt x="136" y="68"/>
                  <a:pt x="134" y="74"/>
                  <a:pt x="133" y="76"/>
                </a:cubicBezTo>
                <a:cubicBezTo>
                  <a:pt x="130" y="82"/>
                  <a:pt x="133" y="88"/>
                  <a:pt x="133" y="88"/>
                </a:cubicBezTo>
                <a:cubicBezTo>
                  <a:pt x="134" y="88"/>
                  <a:pt x="134" y="89"/>
                  <a:pt x="134" y="89"/>
                </a:cubicBezTo>
                <a:cubicBezTo>
                  <a:pt x="135" y="91"/>
                  <a:pt x="134" y="93"/>
                  <a:pt x="133" y="93"/>
                </a:cubicBezTo>
                <a:cubicBezTo>
                  <a:pt x="133" y="94"/>
                  <a:pt x="133" y="94"/>
                  <a:pt x="132" y="94"/>
                </a:cubicBezTo>
                <a:cubicBezTo>
                  <a:pt x="128" y="98"/>
                  <a:pt x="129" y="103"/>
                  <a:pt x="130" y="105"/>
                </a:cubicBezTo>
                <a:cubicBezTo>
                  <a:pt x="133" y="111"/>
                  <a:pt x="128" y="115"/>
                  <a:pt x="127" y="116"/>
                </a:cubicBezTo>
                <a:cubicBezTo>
                  <a:pt x="127" y="116"/>
                  <a:pt x="127" y="116"/>
                  <a:pt x="127" y="116"/>
                </a:cubicBezTo>
                <a:cubicBezTo>
                  <a:pt x="123" y="119"/>
                  <a:pt x="123" y="123"/>
                  <a:pt x="124" y="125"/>
                </a:cubicBezTo>
                <a:cubicBezTo>
                  <a:pt x="124" y="129"/>
                  <a:pt x="120" y="133"/>
                  <a:pt x="120" y="133"/>
                </a:cubicBezTo>
                <a:cubicBezTo>
                  <a:pt x="120" y="133"/>
                  <a:pt x="120" y="133"/>
                  <a:pt x="120" y="133"/>
                </a:cubicBezTo>
                <a:cubicBezTo>
                  <a:pt x="115" y="136"/>
                  <a:pt x="100" y="137"/>
                  <a:pt x="91" y="137"/>
                </a:cubicBezTo>
                <a:cubicBezTo>
                  <a:pt x="91" y="137"/>
                  <a:pt x="91" y="137"/>
                  <a:pt x="91" y="137"/>
                </a:cubicBezTo>
                <a:cubicBezTo>
                  <a:pt x="81" y="137"/>
                  <a:pt x="65" y="133"/>
                  <a:pt x="63" y="133"/>
                </a:cubicBezTo>
                <a:cubicBezTo>
                  <a:pt x="57" y="131"/>
                  <a:pt x="48" y="130"/>
                  <a:pt x="37" y="130"/>
                </a:cubicBezTo>
                <a:lnTo>
                  <a:pt x="37" y="82"/>
                </a:lnTo>
                <a:close/>
                <a:moveTo>
                  <a:pt x="85" y="1"/>
                </a:moveTo>
                <a:cubicBezTo>
                  <a:pt x="82" y="2"/>
                  <a:pt x="80" y="5"/>
                  <a:pt x="79" y="9"/>
                </a:cubicBezTo>
                <a:cubicBezTo>
                  <a:pt x="79" y="12"/>
                  <a:pt x="79" y="15"/>
                  <a:pt x="79" y="16"/>
                </a:cubicBezTo>
                <a:cubicBezTo>
                  <a:pt x="78" y="22"/>
                  <a:pt x="78" y="24"/>
                  <a:pt x="74" y="30"/>
                </a:cubicBezTo>
                <a:cubicBezTo>
                  <a:pt x="71" y="32"/>
                  <a:pt x="55" y="48"/>
                  <a:pt x="51" y="62"/>
                </a:cubicBezTo>
                <a:cubicBezTo>
                  <a:pt x="48" y="67"/>
                  <a:pt x="42" y="74"/>
                  <a:pt x="37" y="76"/>
                </a:cubicBezTo>
                <a:cubicBezTo>
                  <a:pt x="37" y="75"/>
                  <a:pt x="37" y="75"/>
                  <a:pt x="37" y="75"/>
                </a:cubicBezTo>
                <a:cubicBezTo>
                  <a:pt x="37" y="73"/>
                  <a:pt x="36" y="72"/>
                  <a:pt x="34" y="72"/>
                </a:cubicBezTo>
                <a:cubicBezTo>
                  <a:pt x="3" y="72"/>
                  <a:pt x="3" y="72"/>
                  <a:pt x="3" y="72"/>
                </a:cubicBezTo>
                <a:cubicBezTo>
                  <a:pt x="1" y="72"/>
                  <a:pt x="0" y="73"/>
                  <a:pt x="0" y="75"/>
                </a:cubicBezTo>
                <a:cubicBezTo>
                  <a:pt x="0" y="147"/>
                  <a:pt x="0" y="147"/>
                  <a:pt x="0" y="147"/>
                </a:cubicBezTo>
                <a:cubicBezTo>
                  <a:pt x="0" y="148"/>
                  <a:pt x="1" y="150"/>
                  <a:pt x="3" y="150"/>
                </a:cubicBezTo>
                <a:cubicBezTo>
                  <a:pt x="34" y="150"/>
                  <a:pt x="34" y="150"/>
                  <a:pt x="34" y="150"/>
                </a:cubicBezTo>
                <a:cubicBezTo>
                  <a:pt x="36" y="150"/>
                  <a:pt x="37" y="148"/>
                  <a:pt x="37" y="147"/>
                </a:cubicBezTo>
                <a:cubicBezTo>
                  <a:pt x="37" y="136"/>
                  <a:pt x="37" y="136"/>
                  <a:pt x="37" y="136"/>
                </a:cubicBezTo>
                <a:cubicBezTo>
                  <a:pt x="47" y="136"/>
                  <a:pt x="56" y="137"/>
                  <a:pt x="61" y="139"/>
                </a:cubicBezTo>
                <a:cubicBezTo>
                  <a:pt x="61" y="139"/>
                  <a:pt x="61" y="139"/>
                  <a:pt x="61" y="139"/>
                </a:cubicBezTo>
                <a:cubicBezTo>
                  <a:pt x="62" y="140"/>
                  <a:pt x="79" y="144"/>
                  <a:pt x="91" y="144"/>
                </a:cubicBezTo>
                <a:cubicBezTo>
                  <a:pt x="92" y="144"/>
                  <a:pt x="92" y="144"/>
                  <a:pt x="93" y="144"/>
                </a:cubicBezTo>
                <a:cubicBezTo>
                  <a:pt x="100" y="144"/>
                  <a:pt x="117" y="143"/>
                  <a:pt x="124" y="138"/>
                </a:cubicBezTo>
                <a:cubicBezTo>
                  <a:pt x="125" y="137"/>
                  <a:pt x="132" y="132"/>
                  <a:pt x="130" y="124"/>
                </a:cubicBezTo>
                <a:cubicBezTo>
                  <a:pt x="130" y="124"/>
                  <a:pt x="130" y="124"/>
                  <a:pt x="130" y="124"/>
                </a:cubicBezTo>
                <a:cubicBezTo>
                  <a:pt x="130" y="124"/>
                  <a:pt x="130" y="122"/>
                  <a:pt x="131" y="121"/>
                </a:cubicBezTo>
                <a:cubicBezTo>
                  <a:pt x="135" y="118"/>
                  <a:pt x="141" y="111"/>
                  <a:pt x="136" y="102"/>
                </a:cubicBezTo>
                <a:cubicBezTo>
                  <a:pt x="136" y="102"/>
                  <a:pt x="136" y="102"/>
                  <a:pt x="136" y="102"/>
                </a:cubicBezTo>
                <a:cubicBezTo>
                  <a:pt x="136" y="101"/>
                  <a:pt x="135" y="100"/>
                  <a:pt x="137" y="99"/>
                </a:cubicBezTo>
                <a:cubicBezTo>
                  <a:pt x="140" y="96"/>
                  <a:pt x="143" y="91"/>
                  <a:pt x="139" y="85"/>
                </a:cubicBezTo>
                <a:cubicBezTo>
                  <a:pt x="139" y="84"/>
                  <a:pt x="138" y="82"/>
                  <a:pt x="139" y="79"/>
                </a:cubicBezTo>
                <a:cubicBezTo>
                  <a:pt x="139" y="79"/>
                  <a:pt x="139" y="79"/>
                  <a:pt x="139" y="79"/>
                </a:cubicBezTo>
                <a:cubicBezTo>
                  <a:pt x="140" y="78"/>
                  <a:pt x="144" y="68"/>
                  <a:pt x="138" y="61"/>
                </a:cubicBezTo>
                <a:cubicBezTo>
                  <a:pt x="134" y="55"/>
                  <a:pt x="125" y="54"/>
                  <a:pt x="113" y="56"/>
                </a:cubicBezTo>
                <a:cubicBezTo>
                  <a:pt x="113" y="56"/>
                  <a:pt x="112" y="56"/>
                  <a:pt x="112" y="56"/>
                </a:cubicBezTo>
                <a:cubicBezTo>
                  <a:pt x="112" y="56"/>
                  <a:pt x="108" y="57"/>
                  <a:pt x="103" y="57"/>
                </a:cubicBezTo>
                <a:cubicBezTo>
                  <a:pt x="96" y="58"/>
                  <a:pt x="94" y="56"/>
                  <a:pt x="93" y="56"/>
                </a:cubicBezTo>
                <a:cubicBezTo>
                  <a:pt x="93" y="55"/>
                  <a:pt x="93" y="52"/>
                  <a:pt x="99" y="45"/>
                </a:cubicBezTo>
                <a:cubicBezTo>
                  <a:pt x="99" y="45"/>
                  <a:pt x="103" y="40"/>
                  <a:pt x="105" y="32"/>
                </a:cubicBezTo>
                <a:cubicBezTo>
                  <a:pt x="107" y="25"/>
                  <a:pt x="107" y="14"/>
                  <a:pt x="96" y="4"/>
                </a:cubicBezTo>
                <a:cubicBezTo>
                  <a:pt x="96" y="4"/>
                  <a:pt x="96" y="4"/>
                  <a:pt x="96" y="4"/>
                </a:cubicBezTo>
                <a:cubicBezTo>
                  <a:pt x="95" y="3"/>
                  <a:pt x="92" y="0"/>
                  <a:pt x="87" y="0"/>
                </a:cubicBezTo>
                <a:cubicBezTo>
                  <a:pt x="87" y="0"/>
                  <a:pt x="86" y="0"/>
                  <a:pt x="85" y="1"/>
                </a:cubicBezTo>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grpSp>
        <p:nvGrpSpPr>
          <p:cNvPr id="757" name="Google Shape;757;p29"/>
          <p:cNvGrpSpPr/>
          <p:nvPr/>
        </p:nvGrpSpPr>
        <p:grpSpPr>
          <a:xfrm>
            <a:off x="7255748" y="1911686"/>
            <a:ext cx="461658" cy="461658"/>
            <a:chOff x="3674" y="2004"/>
            <a:chExt cx="330" cy="330"/>
          </a:xfrm>
          <a:solidFill>
            <a:schemeClr val="accent1"/>
          </a:solidFill>
        </p:grpSpPr>
        <p:sp>
          <p:nvSpPr>
            <p:cNvPr id="759" name="Google Shape;759;p29"/>
            <p:cNvSpPr/>
            <p:nvPr/>
          </p:nvSpPr>
          <p:spPr>
            <a:xfrm>
              <a:off x="3738" y="2139"/>
              <a:ext cx="116" cy="116"/>
            </a:xfrm>
            <a:custGeom>
              <a:avLst/>
              <a:gdLst/>
              <a:ahLst/>
              <a:cxnLst/>
              <a:rect l="l" t="t" r="r" b="b"/>
              <a:pathLst>
                <a:path w="56" h="56" extrusionOk="0">
                  <a:moveTo>
                    <a:pt x="18" y="47"/>
                  </a:moveTo>
                  <a:cubicBezTo>
                    <a:pt x="13" y="36"/>
                    <a:pt x="13" y="36"/>
                    <a:pt x="13" y="36"/>
                  </a:cubicBezTo>
                  <a:cubicBezTo>
                    <a:pt x="13" y="36"/>
                    <a:pt x="13" y="35"/>
                    <a:pt x="13" y="35"/>
                  </a:cubicBezTo>
                  <a:cubicBezTo>
                    <a:pt x="6" y="24"/>
                    <a:pt x="6" y="24"/>
                    <a:pt x="6" y="24"/>
                  </a:cubicBezTo>
                  <a:cubicBezTo>
                    <a:pt x="12" y="24"/>
                    <a:pt x="12" y="24"/>
                    <a:pt x="12" y="24"/>
                  </a:cubicBezTo>
                  <a:cubicBezTo>
                    <a:pt x="14" y="24"/>
                    <a:pt x="16" y="23"/>
                    <a:pt x="16" y="21"/>
                  </a:cubicBezTo>
                  <a:cubicBezTo>
                    <a:pt x="18" y="9"/>
                    <a:pt x="18" y="9"/>
                    <a:pt x="18" y="9"/>
                  </a:cubicBezTo>
                  <a:cubicBezTo>
                    <a:pt x="28" y="9"/>
                    <a:pt x="28" y="9"/>
                    <a:pt x="28" y="9"/>
                  </a:cubicBezTo>
                  <a:cubicBezTo>
                    <a:pt x="29" y="9"/>
                    <a:pt x="30" y="9"/>
                    <a:pt x="30" y="9"/>
                  </a:cubicBezTo>
                  <a:cubicBezTo>
                    <a:pt x="36" y="5"/>
                    <a:pt x="36" y="5"/>
                    <a:pt x="36" y="5"/>
                  </a:cubicBezTo>
                  <a:cubicBezTo>
                    <a:pt x="42" y="7"/>
                    <a:pt x="42" y="7"/>
                    <a:pt x="42" y="7"/>
                  </a:cubicBezTo>
                  <a:cubicBezTo>
                    <a:pt x="51" y="15"/>
                    <a:pt x="51" y="15"/>
                    <a:pt x="51" y="15"/>
                  </a:cubicBezTo>
                  <a:cubicBezTo>
                    <a:pt x="50" y="20"/>
                    <a:pt x="49" y="23"/>
                    <a:pt x="49" y="25"/>
                  </a:cubicBezTo>
                  <a:cubicBezTo>
                    <a:pt x="47" y="25"/>
                    <a:pt x="43" y="25"/>
                    <a:pt x="37" y="24"/>
                  </a:cubicBezTo>
                  <a:cubicBezTo>
                    <a:pt x="36" y="24"/>
                    <a:pt x="34" y="25"/>
                    <a:pt x="33" y="27"/>
                  </a:cubicBezTo>
                  <a:cubicBezTo>
                    <a:pt x="32" y="32"/>
                    <a:pt x="32" y="32"/>
                    <a:pt x="32" y="32"/>
                  </a:cubicBezTo>
                  <a:cubicBezTo>
                    <a:pt x="30" y="32"/>
                    <a:pt x="29" y="33"/>
                    <a:pt x="28" y="35"/>
                  </a:cubicBezTo>
                  <a:cubicBezTo>
                    <a:pt x="26" y="48"/>
                    <a:pt x="26" y="48"/>
                    <a:pt x="26" y="48"/>
                  </a:cubicBezTo>
                  <a:cubicBezTo>
                    <a:pt x="23" y="51"/>
                    <a:pt x="23" y="51"/>
                    <a:pt x="23" y="51"/>
                  </a:cubicBezTo>
                  <a:lnTo>
                    <a:pt x="18" y="47"/>
                  </a:lnTo>
                  <a:close/>
                  <a:moveTo>
                    <a:pt x="34" y="0"/>
                  </a:moveTo>
                  <a:cubicBezTo>
                    <a:pt x="28" y="4"/>
                    <a:pt x="28" y="4"/>
                    <a:pt x="28" y="4"/>
                  </a:cubicBezTo>
                  <a:cubicBezTo>
                    <a:pt x="17" y="4"/>
                    <a:pt x="17" y="4"/>
                    <a:pt x="17" y="4"/>
                  </a:cubicBezTo>
                  <a:cubicBezTo>
                    <a:pt x="15" y="4"/>
                    <a:pt x="14" y="6"/>
                    <a:pt x="13" y="8"/>
                  </a:cubicBezTo>
                  <a:cubicBezTo>
                    <a:pt x="12" y="19"/>
                    <a:pt x="12" y="19"/>
                    <a:pt x="12" y="19"/>
                  </a:cubicBezTo>
                  <a:cubicBezTo>
                    <a:pt x="4" y="19"/>
                    <a:pt x="4" y="19"/>
                    <a:pt x="4" y="19"/>
                  </a:cubicBezTo>
                  <a:cubicBezTo>
                    <a:pt x="3" y="19"/>
                    <a:pt x="1" y="20"/>
                    <a:pt x="1" y="21"/>
                  </a:cubicBezTo>
                  <a:cubicBezTo>
                    <a:pt x="0" y="23"/>
                    <a:pt x="0" y="24"/>
                    <a:pt x="1" y="26"/>
                  </a:cubicBezTo>
                  <a:cubicBezTo>
                    <a:pt x="9" y="38"/>
                    <a:pt x="9" y="38"/>
                    <a:pt x="9" y="38"/>
                  </a:cubicBezTo>
                  <a:cubicBezTo>
                    <a:pt x="14" y="50"/>
                    <a:pt x="14" y="50"/>
                    <a:pt x="14" y="50"/>
                  </a:cubicBezTo>
                  <a:cubicBezTo>
                    <a:pt x="14" y="50"/>
                    <a:pt x="14" y="51"/>
                    <a:pt x="15" y="51"/>
                  </a:cubicBezTo>
                  <a:cubicBezTo>
                    <a:pt x="21" y="55"/>
                    <a:pt x="21" y="55"/>
                    <a:pt x="21" y="55"/>
                  </a:cubicBezTo>
                  <a:cubicBezTo>
                    <a:pt x="22" y="56"/>
                    <a:pt x="23" y="56"/>
                    <a:pt x="23" y="56"/>
                  </a:cubicBezTo>
                  <a:cubicBezTo>
                    <a:pt x="24" y="56"/>
                    <a:pt x="25" y="56"/>
                    <a:pt x="26" y="55"/>
                  </a:cubicBezTo>
                  <a:cubicBezTo>
                    <a:pt x="30" y="51"/>
                    <a:pt x="30" y="51"/>
                    <a:pt x="30" y="51"/>
                  </a:cubicBezTo>
                  <a:cubicBezTo>
                    <a:pt x="31" y="51"/>
                    <a:pt x="31" y="50"/>
                    <a:pt x="31" y="49"/>
                  </a:cubicBezTo>
                  <a:cubicBezTo>
                    <a:pt x="33" y="37"/>
                    <a:pt x="33" y="37"/>
                    <a:pt x="33" y="37"/>
                  </a:cubicBezTo>
                  <a:cubicBezTo>
                    <a:pt x="35" y="36"/>
                    <a:pt x="36" y="35"/>
                    <a:pt x="36" y="34"/>
                  </a:cubicBezTo>
                  <a:cubicBezTo>
                    <a:pt x="38" y="29"/>
                    <a:pt x="38" y="29"/>
                    <a:pt x="38" y="29"/>
                  </a:cubicBezTo>
                  <a:cubicBezTo>
                    <a:pt x="40" y="29"/>
                    <a:pt x="43" y="30"/>
                    <a:pt x="45" y="30"/>
                  </a:cubicBezTo>
                  <a:cubicBezTo>
                    <a:pt x="51" y="30"/>
                    <a:pt x="52" y="30"/>
                    <a:pt x="53" y="28"/>
                  </a:cubicBezTo>
                  <a:cubicBezTo>
                    <a:pt x="53" y="27"/>
                    <a:pt x="54" y="26"/>
                    <a:pt x="56" y="16"/>
                  </a:cubicBezTo>
                  <a:cubicBezTo>
                    <a:pt x="56" y="14"/>
                    <a:pt x="55" y="13"/>
                    <a:pt x="55" y="12"/>
                  </a:cubicBezTo>
                  <a:cubicBezTo>
                    <a:pt x="45" y="3"/>
                    <a:pt x="45" y="3"/>
                    <a:pt x="45" y="3"/>
                  </a:cubicBezTo>
                  <a:cubicBezTo>
                    <a:pt x="45" y="2"/>
                    <a:pt x="44" y="2"/>
                    <a:pt x="44" y="2"/>
                  </a:cubicBezTo>
                  <a:cubicBezTo>
                    <a:pt x="37" y="0"/>
                    <a:pt x="37" y="0"/>
                    <a:pt x="37" y="0"/>
                  </a:cubicBezTo>
                  <a:cubicBezTo>
                    <a:pt x="37" y="0"/>
                    <a:pt x="37" y="0"/>
                    <a:pt x="36" y="0"/>
                  </a:cubicBezTo>
                  <a:cubicBezTo>
                    <a:pt x="35" y="0"/>
                    <a:pt x="35" y="0"/>
                    <a:pt x="34" y="0"/>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60" name="Google Shape;760;p29"/>
            <p:cNvSpPr/>
            <p:nvPr/>
          </p:nvSpPr>
          <p:spPr>
            <a:xfrm>
              <a:off x="3674" y="2004"/>
              <a:ext cx="330" cy="330"/>
            </a:xfrm>
            <a:custGeom>
              <a:avLst/>
              <a:gdLst/>
              <a:ahLst/>
              <a:cxnLst/>
              <a:rect l="l" t="t" r="r" b="b"/>
              <a:pathLst>
                <a:path w="159" h="159" extrusionOk="0">
                  <a:moveTo>
                    <a:pt x="60" y="154"/>
                  </a:moveTo>
                  <a:cubicBezTo>
                    <a:pt x="58" y="153"/>
                    <a:pt x="57" y="153"/>
                    <a:pt x="57" y="151"/>
                  </a:cubicBezTo>
                  <a:cubicBezTo>
                    <a:pt x="56" y="150"/>
                    <a:pt x="56" y="149"/>
                    <a:pt x="56" y="148"/>
                  </a:cubicBezTo>
                  <a:cubicBezTo>
                    <a:pt x="57" y="145"/>
                    <a:pt x="60" y="143"/>
                    <a:pt x="62" y="144"/>
                  </a:cubicBezTo>
                  <a:cubicBezTo>
                    <a:pt x="64" y="144"/>
                    <a:pt x="65" y="145"/>
                    <a:pt x="65" y="146"/>
                  </a:cubicBezTo>
                  <a:cubicBezTo>
                    <a:pt x="66" y="148"/>
                    <a:pt x="66" y="149"/>
                    <a:pt x="66" y="150"/>
                  </a:cubicBezTo>
                  <a:cubicBezTo>
                    <a:pt x="65" y="152"/>
                    <a:pt x="63" y="154"/>
                    <a:pt x="61" y="154"/>
                  </a:cubicBezTo>
                  <a:cubicBezTo>
                    <a:pt x="61" y="154"/>
                    <a:pt x="60" y="154"/>
                    <a:pt x="60" y="154"/>
                  </a:cubicBezTo>
                  <a:moveTo>
                    <a:pt x="127" y="134"/>
                  </a:moveTo>
                  <a:cubicBezTo>
                    <a:pt x="126" y="133"/>
                    <a:pt x="126" y="131"/>
                    <a:pt x="126" y="130"/>
                  </a:cubicBezTo>
                  <a:cubicBezTo>
                    <a:pt x="126" y="129"/>
                    <a:pt x="126" y="127"/>
                    <a:pt x="127" y="127"/>
                  </a:cubicBezTo>
                  <a:cubicBezTo>
                    <a:pt x="128" y="126"/>
                    <a:pt x="129" y="125"/>
                    <a:pt x="130" y="125"/>
                  </a:cubicBezTo>
                  <a:cubicBezTo>
                    <a:pt x="132" y="125"/>
                    <a:pt x="133" y="126"/>
                    <a:pt x="134" y="127"/>
                  </a:cubicBezTo>
                  <a:cubicBezTo>
                    <a:pt x="135" y="127"/>
                    <a:pt x="135" y="129"/>
                    <a:pt x="135" y="130"/>
                  </a:cubicBezTo>
                  <a:cubicBezTo>
                    <a:pt x="135" y="131"/>
                    <a:pt x="135" y="133"/>
                    <a:pt x="134" y="134"/>
                  </a:cubicBezTo>
                  <a:cubicBezTo>
                    <a:pt x="133" y="135"/>
                    <a:pt x="132" y="135"/>
                    <a:pt x="130" y="135"/>
                  </a:cubicBezTo>
                  <a:cubicBezTo>
                    <a:pt x="129" y="135"/>
                    <a:pt x="128" y="135"/>
                    <a:pt x="127" y="134"/>
                  </a:cubicBezTo>
                  <a:moveTo>
                    <a:pt x="5" y="99"/>
                  </a:moveTo>
                  <a:cubicBezTo>
                    <a:pt x="5" y="98"/>
                    <a:pt x="5" y="97"/>
                    <a:pt x="6" y="96"/>
                  </a:cubicBezTo>
                  <a:cubicBezTo>
                    <a:pt x="6" y="95"/>
                    <a:pt x="7" y="94"/>
                    <a:pt x="9" y="93"/>
                  </a:cubicBezTo>
                  <a:cubicBezTo>
                    <a:pt x="11" y="93"/>
                    <a:pt x="14" y="94"/>
                    <a:pt x="15" y="97"/>
                  </a:cubicBezTo>
                  <a:cubicBezTo>
                    <a:pt x="15" y="98"/>
                    <a:pt x="15" y="99"/>
                    <a:pt x="14" y="101"/>
                  </a:cubicBezTo>
                  <a:cubicBezTo>
                    <a:pt x="13" y="102"/>
                    <a:pt x="12" y="103"/>
                    <a:pt x="11" y="103"/>
                  </a:cubicBezTo>
                  <a:cubicBezTo>
                    <a:pt x="11" y="103"/>
                    <a:pt x="10" y="103"/>
                    <a:pt x="10" y="103"/>
                  </a:cubicBezTo>
                  <a:cubicBezTo>
                    <a:pt x="8" y="103"/>
                    <a:pt x="6" y="102"/>
                    <a:pt x="5" y="99"/>
                  </a:cubicBezTo>
                  <a:moveTo>
                    <a:pt x="104" y="120"/>
                  </a:moveTo>
                  <a:cubicBezTo>
                    <a:pt x="104" y="120"/>
                    <a:pt x="104" y="120"/>
                    <a:pt x="104" y="119"/>
                  </a:cubicBezTo>
                  <a:cubicBezTo>
                    <a:pt x="104" y="113"/>
                    <a:pt x="104" y="106"/>
                    <a:pt x="104" y="105"/>
                  </a:cubicBezTo>
                  <a:cubicBezTo>
                    <a:pt x="104" y="104"/>
                    <a:pt x="104" y="103"/>
                    <a:pt x="102" y="98"/>
                  </a:cubicBezTo>
                  <a:cubicBezTo>
                    <a:pt x="115" y="92"/>
                    <a:pt x="115" y="92"/>
                    <a:pt x="115" y="92"/>
                  </a:cubicBezTo>
                  <a:cubicBezTo>
                    <a:pt x="120" y="90"/>
                    <a:pt x="120" y="90"/>
                    <a:pt x="120" y="90"/>
                  </a:cubicBezTo>
                  <a:cubicBezTo>
                    <a:pt x="122" y="97"/>
                    <a:pt x="122" y="97"/>
                    <a:pt x="122" y="97"/>
                  </a:cubicBezTo>
                  <a:cubicBezTo>
                    <a:pt x="122" y="97"/>
                    <a:pt x="122" y="98"/>
                    <a:pt x="122" y="98"/>
                  </a:cubicBezTo>
                  <a:cubicBezTo>
                    <a:pt x="124" y="103"/>
                    <a:pt x="124" y="103"/>
                    <a:pt x="124" y="103"/>
                  </a:cubicBezTo>
                  <a:cubicBezTo>
                    <a:pt x="125" y="103"/>
                    <a:pt x="125" y="104"/>
                    <a:pt x="125" y="104"/>
                  </a:cubicBezTo>
                  <a:cubicBezTo>
                    <a:pt x="122" y="111"/>
                    <a:pt x="116" y="117"/>
                    <a:pt x="110" y="122"/>
                  </a:cubicBezTo>
                  <a:cubicBezTo>
                    <a:pt x="109" y="122"/>
                    <a:pt x="109" y="122"/>
                    <a:pt x="109" y="122"/>
                  </a:cubicBezTo>
                  <a:cubicBezTo>
                    <a:pt x="102" y="123"/>
                    <a:pt x="102" y="123"/>
                    <a:pt x="102" y="123"/>
                  </a:cubicBezTo>
                  <a:lnTo>
                    <a:pt x="104" y="120"/>
                  </a:lnTo>
                  <a:close/>
                  <a:moveTo>
                    <a:pt x="126" y="96"/>
                  </a:moveTo>
                  <a:cubicBezTo>
                    <a:pt x="124" y="87"/>
                    <a:pt x="124" y="87"/>
                    <a:pt x="124" y="87"/>
                  </a:cubicBezTo>
                  <a:cubicBezTo>
                    <a:pt x="126" y="82"/>
                    <a:pt x="126" y="82"/>
                    <a:pt x="126" y="82"/>
                  </a:cubicBezTo>
                  <a:cubicBezTo>
                    <a:pt x="131" y="82"/>
                    <a:pt x="131" y="82"/>
                    <a:pt x="131" y="82"/>
                  </a:cubicBezTo>
                  <a:cubicBezTo>
                    <a:pt x="131" y="88"/>
                    <a:pt x="130" y="93"/>
                    <a:pt x="128" y="99"/>
                  </a:cubicBezTo>
                  <a:lnTo>
                    <a:pt x="126" y="96"/>
                  </a:lnTo>
                  <a:close/>
                  <a:moveTo>
                    <a:pt x="144" y="62"/>
                  </a:moveTo>
                  <a:cubicBezTo>
                    <a:pt x="144" y="61"/>
                    <a:pt x="144" y="59"/>
                    <a:pt x="145" y="58"/>
                  </a:cubicBezTo>
                  <a:cubicBezTo>
                    <a:pt x="145" y="57"/>
                    <a:pt x="146" y="56"/>
                    <a:pt x="148" y="56"/>
                  </a:cubicBezTo>
                  <a:cubicBezTo>
                    <a:pt x="148" y="56"/>
                    <a:pt x="149" y="56"/>
                    <a:pt x="149" y="56"/>
                  </a:cubicBezTo>
                  <a:cubicBezTo>
                    <a:pt x="151" y="56"/>
                    <a:pt x="153" y="57"/>
                    <a:pt x="154" y="59"/>
                  </a:cubicBezTo>
                  <a:cubicBezTo>
                    <a:pt x="154" y="60"/>
                    <a:pt x="154" y="62"/>
                    <a:pt x="153" y="63"/>
                  </a:cubicBezTo>
                  <a:cubicBezTo>
                    <a:pt x="153" y="64"/>
                    <a:pt x="152" y="65"/>
                    <a:pt x="150" y="65"/>
                  </a:cubicBezTo>
                  <a:cubicBezTo>
                    <a:pt x="150" y="65"/>
                    <a:pt x="149" y="65"/>
                    <a:pt x="149" y="65"/>
                  </a:cubicBezTo>
                  <a:cubicBezTo>
                    <a:pt x="147" y="65"/>
                    <a:pt x="145" y="64"/>
                    <a:pt x="144" y="62"/>
                  </a:cubicBezTo>
                  <a:moveTo>
                    <a:pt x="41" y="45"/>
                  </a:moveTo>
                  <a:cubicBezTo>
                    <a:pt x="56" y="45"/>
                    <a:pt x="56" y="45"/>
                    <a:pt x="56" y="45"/>
                  </a:cubicBezTo>
                  <a:cubicBezTo>
                    <a:pt x="68" y="54"/>
                    <a:pt x="68" y="54"/>
                    <a:pt x="68" y="54"/>
                  </a:cubicBezTo>
                  <a:cubicBezTo>
                    <a:pt x="68" y="54"/>
                    <a:pt x="69" y="55"/>
                    <a:pt x="70" y="54"/>
                  </a:cubicBezTo>
                  <a:cubicBezTo>
                    <a:pt x="71" y="54"/>
                    <a:pt x="71" y="54"/>
                    <a:pt x="72" y="53"/>
                  </a:cubicBezTo>
                  <a:cubicBezTo>
                    <a:pt x="73" y="50"/>
                    <a:pt x="73" y="50"/>
                    <a:pt x="73" y="50"/>
                  </a:cubicBezTo>
                  <a:cubicBezTo>
                    <a:pt x="74" y="50"/>
                    <a:pt x="74" y="50"/>
                    <a:pt x="74" y="50"/>
                  </a:cubicBezTo>
                  <a:cubicBezTo>
                    <a:pt x="74" y="52"/>
                    <a:pt x="74" y="52"/>
                    <a:pt x="74" y="52"/>
                  </a:cubicBezTo>
                  <a:cubicBezTo>
                    <a:pt x="73" y="52"/>
                    <a:pt x="72" y="53"/>
                    <a:pt x="72" y="54"/>
                  </a:cubicBezTo>
                  <a:cubicBezTo>
                    <a:pt x="72" y="57"/>
                    <a:pt x="72" y="57"/>
                    <a:pt x="72" y="57"/>
                  </a:cubicBezTo>
                  <a:cubicBezTo>
                    <a:pt x="67" y="57"/>
                    <a:pt x="67" y="57"/>
                    <a:pt x="67" y="57"/>
                  </a:cubicBezTo>
                  <a:cubicBezTo>
                    <a:pt x="61" y="55"/>
                    <a:pt x="61" y="55"/>
                    <a:pt x="61" y="55"/>
                  </a:cubicBezTo>
                  <a:cubicBezTo>
                    <a:pt x="59" y="54"/>
                    <a:pt x="58" y="55"/>
                    <a:pt x="57" y="55"/>
                  </a:cubicBezTo>
                  <a:cubicBezTo>
                    <a:pt x="51" y="59"/>
                    <a:pt x="51" y="59"/>
                    <a:pt x="51" y="59"/>
                  </a:cubicBezTo>
                  <a:cubicBezTo>
                    <a:pt x="41" y="59"/>
                    <a:pt x="41" y="59"/>
                    <a:pt x="41" y="59"/>
                  </a:cubicBezTo>
                  <a:cubicBezTo>
                    <a:pt x="39" y="59"/>
                    <a:pt x="37" y="61"/>
                    <a:pt x="37" y="63"/>
                  </a:cubicBezTo>
                  <a:cubicBezTo>
                    <a:pt x="35" y="74"/>
                    <a:pt x="35" y="74"/>
                    <a:pt x="35" y="74"/>
                  </a:cubicBezTo>
                  <a:cubicBezTo>
                    <a:pt x="27" y="74"/>
                    <a:pt x="27" y="74"/>
                    <a:pt x="27" y="74"/>
                  </a:cubicBezTo>
                  <a:cubicBezTo>
                    <a:pt x="29" y="63"/>
                    <a:pt x="33" y="53"/>
                    <a:pt x="41" y="45"/>
                  </a:cubicBezTo>
                  <a:moveTo>
                    <a:pt x="121" y="68"/>
                  </a:moveTo>
                  <a:cubicBezTo>
                    <a:pt x="121" y="68"/>
                    <a:pt x="121" y="68"/>
                    <a:pt x="121" y="68"/>
                  </a:cubicBezTo>
                  <a:cubicBezTo>
                    <a:pt x="113" y="60"/>
                    <a:pt x="113" y="60"/>
                    <a:pt x="113" y="60"/>
                  </a:cubicBezTo>
                  <a:cubicBezTo>
                    <a:pt x="113" y="60"/>
                    <a:pt x="113" y="60"/>
                    <a:pt x="113" y="60"/>
                  </a:cubicBezTo>
                  <a:cubicBezTo>
                    <a:pt x="102" y="53"/>
                    <a:pt x="102" y="53"/>
                    <a:pt x="102" y="53"/>
                  </a:cubicBezTo>
                  <a:cubicBezTo>
                    <a:pt x="102" y="45"/>
                    <a:pt x="102" y="45"/>
                    <a:pt x="102" y="45"/>
                  </a:cubicBezTo>
                  <a:cubicBezTo>
                    <a:pt x="109" y="45"/>
                    <a:pt x="109" y="45"/>
                    <a:pt x="109" y="45"/>
                  </a:cubicBezTo>
                  <a:cubicBezTo>
                    <a:pt x="110" y="45"/>
                    <a:pt x="110" y="44"/>
                    <a:pt x="111" y="44"/>
                  </a:cubicBezTo>
                  <a:cubicBezTo>
                    <a:pt x="114" y="41"/>
                    <a:pt x="114" y="41"/>
                    <a:pt x="114" y="41"/>
                  </a:cubicBezTo>
                  <a:cubicBezTo>
                    <a:pt x="124" y="50"/>
                    <a:pt x="131" y="62"/>
                    <a:pt x="131" y="77"/>
                  </a:cubicBezTo>
                  <a:cubicBezTo>
                    <a:pt x="126" y="77"/>
                    <a:pt x="126" y="77"/>
                    <a:pt x="126" y="77"/>
                  </a:cubicBezTo>
                  <a:lnTo>
                    <a:pt x="121" y="68"/>
                  </a:lnTo>
                  <a:close/>
                  <a:moveTo>
                    <a:pt x="79" y="27"/>
                  </a:moveTo>
                  <a:cubicBezTo>
                    <a:pt x="91" y="27"/>
                    <a:pt x="102" y="31"/>
                    <a:pt x="110" y="37"/>
                  </a:cubicBezTo>
                  <a:cubicBezTo>
                    <a:pt x="108" y="40"/>
                    <a:pt x="108" y="40"/>
                    <a:pt x="108" y="40"/>
                  </a:cubicBezTo>
                  <a:cubicBezTo>
                    <a:pt x="99" y="40"/>
                    <a:pt x="99" y="40"/>
                    <a:pt x="99" y="40"/>
                  </a:cubicBezTo>
                  <a:cubicBezTo>
                    <a:pt x="98" y="40"/>
                    <a:pt x="97" y="41"/>
                    <a:pt x="97" y="42"/>
                  </a:cubicBezTo>
                  <a:cubicBezTo>
                    <a:pt x="97" y="54"/>
                    <a:pt x="97" y="54"/>
                    <a:pt x="97" y="54"/>
                  </a:cubicBezTo>
                  <a:cubicBezTo>
                    <a:pt x="97" y="55"/>
                    <a:pt x="97" y="56"/>
                    <a:pt x="98" y="57"/>
                  </a:cubicBezTo>
                  <a:cubicBezTo>
                    <a:pt x="110" y="64"/>
                    <a:pt x="110" y="64"/>
                    <a:pt x="110" y="64"/>
                  </a:cubicBezTo>
                  <a:cubicBezTo>
                    <a:pt x="117" y="71"/>
                    <a:pt x="117" y="71"/>
                    <a:pt x="117" y="71"/>
                  </a:cubicBezTo>
                  <a:cubicBezTo>
                    <a:pt x="121" y="80"/>
                    <a:pt x="121" y="80"/>
                    <a:pt x="121" y="80"/>
                  </a:cubicBezTo>
                  <a:cubicBezTo>
                    <a:pt x="120" y="85"/>
                    <a:pt x="120" y="85"/>
                    <a:pt x="120" y="85"/>
                  </a:cubicBezTo>
                  <a:cubicBezTo>
                    <a:pt x="113" y="87"/>
                    <a:pt x="113" y="87"/>
                    <a:pt x="113" y="87"/>
                  </a:cubicBezTo>
                  <a:cubicBezTo>
                    <a:pt x="113" y="87"/>
                    <a:pt x="113" y="87"/>
                    <a:pt x="113" y="87"/>
                  </a:cubicBezTo>
                  <a:cubicBezTo>
                    <a:pt x="98" y="94"/>
                    <a:pt x="98" y="94"/>
                    <a:pt x="98" y="94"/>
                  </a:cubicBezTo>
                  <a:cubicBezTo>
                    <a:pt x="97" y="95"/>
                    <a:pt x="96" y="96"/>
                    <a:pt x="97" y="98"/>
                  </a:cubicBezTo>
                  <a:cubicBezTo>
                    <a:pt x="98" y="100"/>
                    <a:pt x="99" y="103"/>
                    <a:pt x="99" y="104"/>
                  </a:cubicBezTo>
                  <a:cubicBezTo>
                    <a:pt x="99" y="105"/>
                    <a:pt x="99" y="108"/>
                    <a:pt x="99" y="118"/>
                  </a:cubicBezTo>
                  <a:cubicBezTo>
                    <a:pt x="95" y="125"/>
                    <a:pt x="95" y="125"/>
                    <a:pt x="95" y="125"/>
                  </a:cubicBezTo>
                  <a:cubicBezTo>
                    <a:pt x="94" y="126"/>
                    <a:pt x="94" y="127"/>
                    <a:pt x="95" y="128"/>
                  </a:cubicBezTo>
                  <a:cubicBezTo>
                    <a:pt x="95" y="128"/>
                    <a:pt x="95" y="129"/>
                    <a:pt x="96" y="129"/>
                  </a:cubicBezTo>
                  <a:cubicBezTo>
                    <a:pt x="91" y="131"/>
                    <a:pt x="85" y="131"/>
                    <a:pt x="79" y="131"/>
                  </a:cubicBezTo>
                  <a:cubicBezTo>
                    <a:pt x="51" y="131"/>
                    <a:pt x="27" y="108"/>
                    <a:pt x="27" y="79"/>
                  </a:cubicBezTo>
                  <a:cubicBezTo>
                    <a:pt x="35" y="79"/>
                    <a:pt x="35" y="79"/>
                    <a:pt x="35" y="79"/>
                  </a:cubicBezTo>
                  <a:cubicBezTo>
                    <a:pt x="37" y="79"/>
                    <a:pt x="39" y="78"/>
                    <a:pt x="39" y="76"/>
                  </a:cubicBezTo>
                  <a:cubicBezTo>
                    <a:pt x="41" y="64"/>
                    <a:pt x="41" y="64"/>
                    <a:pt x="41" y="64"/>
                  </a:cubicBezTo>
                  <a:cubicBezTo>
                    <a:pt x="51" y="64"/>
                    <a:pt x="51" y="64"/>
                    <a:pt x="51" y="64"/>
                  </a:cubicBezTo>
                  <a:cubicBezTo>
                    <a:pt x="52" y="64"/>
                    <a:pt x="53" y="64"/>
                    <a:pt x="53" y="64"/>
                  </a:cubicBezTo>
                  <a:cubicBezTo>
                    <a:pt x="59" y="60"/>
                    <a:pt x="59" y="60"/>
                    <a:pt x="59" y="60"/>
                  </a:cubicBezTo>
                  <a:cubicBezTo>
                    <a:pt x="65" y="62"/>
                    <a:pt x="65" y="62"/>
                    <a:pt x="65" y="62"/>
                  </a:cubicBezTo>
                  <a:cubicBezTo>
                    <a:pt x="66" y="62"/>
                    <a:pt x="66" y="62"/>
                    <a:pt x="66" y="62"/>
                  </a:cubicBezTo>
                  <a:cubicBezTo>
                    <a:pt x="74" y="62"/>
                    <a:pt x="74" y="62"/>
                    <a:pt x="74" y="62"/>
                  </a:cubicBezTo>
                  <a:cubicBezTo>
                    <a:pt x="75" y="62"/>
                    <a:pt x="76" y="62"/>
                    <a:pt x="76" y="61"/>
                  </a:cubicBezTo>
                  <a:cubicBezTo>
                    <a:pt x="77" y="61"/>
                    <a:pt x="77" y="60"/>
                    <a:pt x="77" y="59"/>
                  </a:cubicBezTo>
                  <a:cubicBezTo>
                    <a:pt x="77" y="57"/>
                    <a:pt x="77" y="57"/>
                    <a:pt x="77" y="57"/>
                  </a:cubicBezTo>
                  <a:cubicBezTo>
                    <a:pt x="78" y="57"/>
                    <a:pt x="79" y="56"/>
                    <a:pt x="79" y="54"/>
                  </a:cubicBezTo>
                  <a:cubicBezTo>
                    <a:pt x="79" y="47"/>
                    <a:pt x="79" y="47"/>
                    <a:pt x="79" y="47"/>
                  </a:cubicBezTo>
                  <a:cubicBezTo>
                    <a:pt x="79" y="46"/>
                    <a:pt x="78" y="45"/>
                    <a:pt x="77" y="45"/>
                  </a:cubicBezTo>
                  <a:cubicBezTo>
                    <a:pt x="72" y="45"/>
                    <a:pt x="72" y="45"/>
                    <a:pt x="72" y="45"/>
                  </a:cubicBezTo>
                  <a:cubicBezTo>
                    <a:pt x="71" y="45"/>
                    <a:pt x="70" y="45"/>
                    <a:pt x="70" y="46"/>
                  </a:cubicBezTo>
                  <a:cubicBezTo>
                    <a:pt x="69" y="48"/>
                    <a:pt x="69" y="48"/>
                    <a:pt x="69" y="48"/>
                  </a:cubicBezTo>
                  <a:cubicBezTo>
                    <a:pt x="59" y="40"/>
                    <a:pt x="59" y="40"/>
                    <a:pt x="59" y="40"/>
                  </a:cubicBezTo>
                  <a:cubicBezTo>
                    <a:pt x="58" y="40"/>
                    <a:pt x="58" y="40"/>
                    <a:pt x="57" y="40"/>
                  </a:cubicBezTo>
                  <a:cubicBezTo>
                    <a:pt x="46" y="40"/>
                    <a:pt x="46" y="40"/>
                    <a:pt x="46" y="40"/>
                  </a:cubicBezTo>
                  <a:cubicBezTo>
                    <a:pt x="55" y="32"/>
                    <a:pt x="67" y="27"/>
                    <a:pt x="79" y="27"/>
                  </a:cubicBezTo>
                  <a:moveTo>
                    <a:pt x="25" y="32"/>
                  </a:moveTo>
                  <a:cubicBezTo>
                    <a:pt x="24" y="31"/>
                    <a:pt x="23" y="30"/>
                    <a:pt x="23" y="29"/>
                  </a:cubicBezTo>
                  <a:cubicBezTo>
                    <a:pt x="23" y="27"/>
                    <a:pt x="24" y="26"/>
                    <a:pt x="25" y="25"/>
                  </a:cubicBezTo>
                  <a:cubicBezTo>
                    <a:pt x="26" y="24"/>
                    <a:pt x="27" y="24"/>
                    <a:pt x="28" y="24"/>
                  </a:cubicBezTo>
                  <a:cubicBezTo>
                    <a:pt x="30" y="24"/>
                    <a:pt x="31" y="24"/>
                    <a:pt x="32" y="25"/>
                  </a:cubicBezTo>
                  <a:cubicBezTo>
                    <a:pt x="33" y="26"/>
                    <a:pt x="33" y="27"/>
                    <a:pt x="33" y="29"/>
                  </a:cubicBezTo>
                  <a:cubicBezTo>
                    <a:pt x="33" y="30"/>
                    <a:pt x="33" y="31"/>
                    <a:pt x="32" y="32"/>
                  </a:cubicBezTo>
                  <a:cubicBezTo>
                    <a:pt x="31" y="33"/>
                    <a:pt x="30" y="34"/>
                    <a:pt x="28" y="34"/>
                  </a:cubicBezTo>
                  <a:cubicBezTo>
                    <a:pt x="27" y="34"/>
                    <a:pt x="26" y="33"/>
                    <a:pt x="25" y="32"/>
                  </a:cubicBezTo>
                  <a:moveTo>
                    <a:pt x="97" y="15"/>
                  </a:moveTo>
                  <a:cubicBezTo>
                    <a:pt x="95" y="14"/>
                    <a:pt x="94" y="13"/>
                    <a:pt x="94" y="12"/>
                  </a:cubicBezTo>
                  <a:cubicBezTo>
                    <a:pt x="93" y="11"/>
                    <a:pt x="93" y="10"/>
                    <a:pt x="93" y="8"/>
                  </a:cubicBezTo>
                  <a:cubicBezTo>
                    <a:pt x="94" y="6"/>
                    <a:pt x="96" y="5"/>
                    <a:pt x="98" y="5"/>
                  </a:cubicBezTo>
                  <a:cubicBezTo>
                    <a:pt x="98" y="5"/>
                    <a:pt x="99" y="5"/>
                    <a:pt x="99" y="5"/>
                  </a:cubicBezTo>
                  <a:cubicBezTo>
                    <a:pt x="100" y="5"/>
                    <a:pt x="101" y="6"/>
                    <a:pt x="102" y="7"/>
                  </a:cubicBezTo>
                  <a:cubicBezTo>
                    <a:pt x="103" y="8"/>
                    <a:pt x="103" y="10"/>
                    <a:pt x="103" y="11"/>
                  </a:cubicBezTo>
                  <a:cubicBezTo>
                    <a:pt x="102" y="13"/>
                    <a:pt x="100" y="15"/>
                    <a:pt x="98" y="15"/>
                  </a:cubicBezTo>
                  <a:cubicBezTo>
                    <a:pt x="97" y="15"/>
                    <a:pt x="97" y="15"/>
                    <a:pt x="97" y="15"/>
                  </a:cubicBezTo>
                  <a:moveTo>
                    <a:pt x="88" y="7"/>
                  </a:moveTo>
                  <a:cubicBezTo>
                    <a:pt x="88" y="10"/>
                    <a:pt x="88" y="12"/>
                    <a:pt x="89" y="15"/>
                  </a:cubicBezTo>
                  <a:cubicBezTo>
                    <a:pt x="90" y="16"/>
                    <a:pt x="91" y="18"/>
                    <a:pt x="93" y="18"/>
                  </a:cubicBezTo>
                  <a:cubicBezTo>
                    <a:pt x="92" y="24"/>
                    <a:pt x="92" y="24"/>
                    <a:pt x="92" y="24"/>
                  </a:cubicBezTo>
                  <a:cubicBezTo>
                    <a:pt x="88" y="23"/>
                    <a:pt x="84" y="22"/>
                    <a:pt x="79" y="22"/>
                  </a:cubicBezTo>
                  <a:cubicBezTo>
                    <a:pt x="64" y="22"/>
                    <a:pt x="51" y="28"/>
                    <a:pt x="41" y="37"/>
                  </a:cubicBezTo>
                  <a:cubicBezTo>
                    <a:pt x="37" y="34"/>
                    <a:pt x="37" y="34"/>
                    <a:pt x="37" y="34"/>
                  </a:cubicBezTo>
                  <a:cubicBezTo>
                    <a:pt x="38" y="32"/>
                    <a:pt x="38" y="30"/>
                    <a:pt x="38" y="29"/>
                  </a:cubicBezTo>
                  <a:cubicBezTo>
                    <a:pt x="38" y="26"/>
                    <a:pt x="37" y="23"/>
                    <a:pt x="35" y="22"/>
                  </a:cubicBezTo>
                  <a:cubicBezTo>
                    <a:pt x="31" y="18"/>
                    <a:pt x="25" y="18"/>
                    <a:pt x="21" y="22"/>
                  </a:cubicBezTo>
                  <a:cubicBezTo>
                    <a:pt x="19" y="23"/>
                    <a:pt x="18" y="26"/>
                    <a:pt x="18" y="29"/>
                  </a:cubicBezTo>
                  <a:cubicBezTo>
                    <a:pt x="18" y="31"/>
                    <a:pt x="19" y="34"/>
                    <a:pt x="21" y="36"/>
                  </a:cubicBezTo>
                  <a:cubicBezTo>
                    <a:pt x="23" y="38"/>
                    <a:pt x="26" y="39"/>
                    <a:pt x="28" y="39"/>
                  </a:cubicBezTo>
                  <a:cubicBezTo>
                    <a:pt x="30" y="39"/>
                    <a:pt x="32" y="38"/>
                    <a:pt x="33" y="37"/>
                  </a:cubicBezTo>
                  <a:cubicBezTo>
                    <a:pt x="37" y="41"/>
                    <a:pt x="37" y="41"/>
                    <a:pt x="37" y="41"/>
                  </a:cubicBezTo>
                  <a:cubicBezTo>
                    <a:pt x="28" y="51"/>
                    <a:pt x="22" y="65"/>
                    <a:pt x="22" y="79"/>
                  </a:cubicBezTo>
                  <a:cubicBezTo>
                    <a:pt x="22" y="84"/>
                    <a:pt x="23" y="88"/>
                    <a:pt x="24" y="92"/>
                  </a:cubicBezTo>
                  <a:cubicBezTo>
                    <a:pt x="18" y="93"/>
                    <a:pt x="18" y="93"/>
                    <a:pt x="18" y="93"/>
                  </a:cubicBezTo>
                  <a:cubicBezTo>
                    <a:pt x="16" y="89"/>
                    <a:pt x="12" y="87"/>
                    <a:pt x="7" y="89"/>
                  </a:cubicBezTo>
                  <a:cubicBezTo>
                    <a:pt x="5" y="89"/>
                    <a:pt x="3" y="91"/>
                    <a:pt x="1" y="93"/>
                  </a:cubicBezTo>
                  <a:cubicBezTo>
                    <a:pt x="0" y="96"/>
                    <a:pt x="0" y="98"/>
                    <a:pt x="0" y="101"/>
                  </a:cubicBezTo>
                  <a:cubicBezTo>
                    <a:pt x="1" y="105"/>
                    <a:pt x="5" y="108"/>
                    <a:pt x="10" y="108"/>
                  </a:cubicBezTo>
                  <a:cubicBezTo>
                    <a:pt x="11" y="108"/>
                    <a:pt x="12" y="108"/>
                    <a:pt x="12" y="108"/>
                  </a:cubicBezTo>
                  <a:cubicBezTo>
                    <a:pt x="15" y="107"/>
                    <a:pt x="17" y="105"/>
                    <a:pt x="18" y="103"/>
                  </a:cubicBezTo>
                  <a:cubicBezTo>
                    <a:pt x="19" y="102"/>
                    <a:pt x="20" y="100"/>
                    <a:pt x="20" y="98"/>
                  </a:cubicBezTo>
                  <a:cubicBezTo>
                    <a:pt x="25" y="97"/>
                    <a:pt x="25" y="97"/>
                    <a:pt x="25" y="97"/>
                  </a:cubicBezTo>
                  <a:cubicBezTo>
                    <a:pt x="31" y="114"/>
                    <a:pt x="45" y="128"/>
                    <a:pt x="62" y="134"/>
                  </a:cubicBezTo>
                  <a:cubicBezTo>
                    <a:pt x="61" y="139"/>
                    <a:pt x="61" y="139"/>
                    <a:pt x="61" y="139"/>
                  </a:cubicBezTo>
                  <a:cubicBezTo>
                    <a:pt x="57" y="139"/>
                    <a:pt x="53" y="142"/>
                    <a:pt x="51" y="146"/>
                  </a:cubicBezTo>
                  <a:cubicBezTo>
                    <a:pt x="51" y="149"/>
                    <a:pt x="51" y="152"/>
                    <a:pt x="52" y="154"/>
                  </a:cubicBezTo>
                  <a:cubicBezTo>
                    <a:pt x="54" y="156"/>
                    <a:pt x="56" y="158"/>
                    <a:pt x="58" y="158"/>
                  </a:cubicBezTo>
                  <a:cubicBezTo>
                    <a:pt x="59" y="159"/>
                    <a:pt x="60" y="159"/>
                    <a:pt x="61" y="159"/>
                  </a:cubicBezTo>
                  <a:cubicBezTo>
                    <a:pt x="65" y="159"/>
                    <a:pt x="69" y="156"/>
                    <a:pt x="71" y="151"/>
                  </a:cubicBezTo>
                  <a:cubicBezTo>
                    <a:pt x="71" y="149"/>
                    <a:pt x="71" y="146"/>
                    <a:pt x="70" y="144"/>
                  </a:cubicBezTo>
                  <a:cubicBezTo>
                    <a:pt x="69" y="142"/>
                    <a:pt x="67" y="141"/>
                    <a:pt x="66" y="140"/>
                  </a:cubicBezTo>
                  <a:cubicBezTo>
                    <a:pt x="67" y="135"/>
                    <a:pt x="67" y="135"/>
                    <a:pt x="67" y="135"/>
                  </a:cubicBezTo>
                  <a:cubicBezTo>
                    <a:pt x="71" y="136"/>
                    <a:pt x="75" y="136"/>
                    <a:pt x="79" y="136"/>
                  </a:cubicBezTo>
                  <a:cubicBezTo>
                    <a:pt x="94" y="136"/>
                    <a:pt x="108" y="131"/>
                    <a:pt x="118" y="121"/>
                  </a:cubicBezTo>
                  <a:cubicBezTo>
                    <a:pt x="122" y="125"/>
                    <a:pt x="122" y="125"/>
                    <a:pt x="122" y="125"/>
                  </a:cubicBezTo>
                  <a:cubicBezTo>
                    <a:pt x="121" y="127"/>
                    <a:pt x="121" y="128"/>
                    <a:pt x="121" y="130"/>
                  </a:cubicBezTo>
                  <a:cubicBezTo>
                    <a:pt x="121" y="133"/>
                    <a:pt x="122" y="135"/>
                    <a:pt x="123" y="137"/>
                  </a:cubicBezTo>
                  <a:cubicBezTo>
                    <a:pt x="125" y="139"/>
                    <a:pt x="128" y="140"/>
                    <a:pt x="130" y="140"/>
                  </a:cubicBezTo>
                  <a:cubicBezTo>
                    <a:pt x="133" y="140"/>
                    <a:pt x="136" y="139"/>
                    <a:pt x="138" y="137"/>
                  </a:cubicBezTo>
                  <a:cubicBezTo>
                    <a:pt x="139" y="135"/>
                    <a:pt x="140" y="133"/>
                    <a:pt x="140" y="130"/>
                  </a:cubicBezTo>
                  <a:cubicBezTo>
                    <a:pt x="140" y="127"/>
                    <a:pt x="139" y="125"/>
                    <a:pt x="138" y="123"/>
                  </a:cubicBezTo>
                  <a:cubicBezTo>
                    <a:pt x="134" y="120"/>
                    <a:pt x="129" y="119"/>
                    <a:pt x="125" y="122"/>
                  </a:cubicBezTo>
                  <a:cubicBezTo>
                    <a:pt x="122" y="118"/>
                    <a:pt x="122" y="118"/>
                    <a:pt x="122" y="118"/>
                  </a:cubicBezTo>
                  <a:cubicBezTo>
                    <a:pt x="131" y="108"/>
                    <a:pt x="137" y="94"/>
                    <a:pt x="137" y="79"/>
                  </a:cubicBezTo>
                  <a:cubicBezTo>
                    <a:pt x="137" y="75"/>
                    <a:pt x="136" y="71"/>
                    <a:pt x="135" y="67"/>
                  </a:cubicBezTo>
                  <a:cubicBezTo>
                    <a:pt x="140" y="65"/>
                    <a:pt x="140" y="65"/>
                    <a:pt x="140" y="65"/>
                  </a:cubicBezTo>
                  <a:cubicBezTo>
                    <a:pt x="142" y="68"/>
                    <a:pt x="145" y="70"/>
                    <a:pt x="149" y="70"/>
                  </a:cubicBezTo>
                  <a:cubicBezTo>
                    <a:pt x="150" y="70"/>
                    <a:pt x="151" y="70"/>
                    <a:pt x="152" y="70"/>
                  </a:cubicBezTo>
                  <a:cubicBezTo>
                    <a:pt x="154" y="69"/>
                    <a:pt x="156" y="68"/>
                    <a:pt x="158" y="65"/>
                  </a:cubicBezTo>
                  <a:cubicBezTo>
                    <a:pt x="159" y="63"/>
                    <a:pt x="159" y="60"/>
                    <a:pt x="159" y="58"/>
                  </a:cubicBezTo>
                  <a:cubicBezTo>
                    <a:pt x="157" y="53"/>
                    <a:pt x="152" y="49"/>
                    <a:pt x="146" y="51"/>
                  </a:cubicBezTo>
                  <a:cubicBezTo>
                    <a:pt x="144" y="52"/>
                    <a:pt x="142" y="53"/>
                    <a:pt x="140" y="56"/>
                  </a:cubicBezTo>
                  <a:cubicBezTo>
                    <a:pt x="139" y="57"/>
                    <a:pt x="139" y="59"/>
                    <a:pt x="139" y="61"/>
                  </a:cubicBezTo>
                  <a:cubicBezTo>
                    <a:pt x="134" y="62"/>
                    <a:pt x="134" y="62"/>
                    <a:pt x="134" y="62"/>
                  </a:cubicBezTo>
                  <a:cubicBezTo>
                    <a:pt x="131" y="52"/>
                    <a:pt x="124" y="43"/>
                    <a:pt x="116" y="36"/>
                  </a:cubicBezTo>
                  <a:cubicBezTo>
                    <a:pt x="116" y="36"/>
                    <a:pt x="116" y="35"/>
                    <a:pt x="116" y="35"/>
                  </a:cubicBezTo>
                  <a:cubicBezTo>
                    <a:pt x="116" y="35"/>
                    <a:pt x="115" y="35"/>
                    <a:pt x="115" y="35"/>
                  </a:cubicBezTo>
                  <a:cubicBezTo>
                    <a:pt x="110" y="30"/>
                    <a:pt x="103" y="27"/>
                    <a:pt x="96" y="25"/>
                  </a:cubicBezTo>
                  <a:cubicBezTo>
                    <a:pt x="98" y="20"/>
                    <a:pt x="98" y="20"/>
                    <a:pt x="98" y="20"/>
                  </a:cubicBezTo>
                  <a:cubicBezTo>
                    <a:pt x="98" y="20"/>
                    <a:pt x="98" y="20"/>
                    <a:pt x="98" y="20"/>
                  </a:cubicBezTo>
                  <a:cubicBezTo>
                    <a:pt x="102" y="20"/>
                    <a:pt x="106" y="17"/>
                    <a:pt x="107" y="12"/>
                  </a:cubicBezTo>
                  <a:cubicBezTo>
                    <a:pt x="108" y="10"/>
                    <a:pt x="108" y="7"/>
                    <a:pt x="106" y="5"/>
                  </a:cubicBezTo>
                  <a:cubicBezTo>
                    <a:pt x="105" y="2"/>
                    <a:pt x="103" y="1"/>
                    <a:pt x="100" y="0"/>
                  </a:cubicBezTo>
                  <a:cubicBezTo>
                    <a:pt x="100" y="0"/>
                    <a:pt x="99" y="0"/>
                    <a:pt x="98" y="0"/>
                  </a:cubicBezTo>
                  <a:cubicBezTo>
                    <a:pt x="93" y="0"/>
                    <a:pt x="89" y="3"/>
                    <a:pt x="88" y="7"/>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61" name="Google Shape;761;p29"/>
            <p:cNvSpPr/>
            <p:nvPr/>
          </p:nvSpPr>
          <p:spPr>
            <a:xfrm>
              <a:off x="3757" y="2035"/>
              <a:ext cx="10" cy="11"/>
            </a:xfrm>
            <a:custGeom>
              <a:avLst/>
              <a:gdLst/>
              <a:ahLst/>
              <a:cxnLst/>
              <a:rect l="l" t="t" r="r" b="b"/>
              <a:pathLst>
                <a:path w="5" h="5" extrusionOk="0">
                  <a:moveTo>
                    <a:pt x="1" y="0"/>
                  </a:moveTo>
                  <a:cubicBezTo>
                    <a:pt x="0" y="1"/>
                    <a:pt x="0" y="3"/>
                    <a:pt x="0" y="4"/>
                  </a:cubicBezTo>
                  <a:cubicBezTo>
                    <a:pt x="1" y="5"/>
                    <a:pt x="2" y="5"/>
                    <a:pt x="2" y="5"/>
                  </a:cubicBezTo>
                  <a:cubicBezTo>
                    <a:pt x="3" y="5"/>
                    <a:pt x="3" y="5"/>
                    <a:pt x="4" y="5"/>
                  </a:cubicBezTo>
                  <a:cubicBezTo>
                    <a:pt x="5" y="4"/>
                    <a:pt x="5" y="2"/>
                    <a:pt x="5" y="1"/>
                  </a:cubicBezTo>
                  <a:cubicBezTo>
                    <a:pt x="4" y="0"/>
                    <a:pt x="3" y="0"/>
                    <a:pt x="2" y="0"/>
                  </a:cubicBezTo>
                  <a:cubicBezTo>
                    <a:pt x="2" y="0"/>
                    <a:pt x="2" y="0"/>
                    <a:pt x="1" y="0"/>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62" name="Google Shape;762;p29"/>
            <p:cNvSpPr/>
            <p:nvPr/>
          </p:nvSpPr>
          <p:spPr>
            <a:xfrm>
              <a:off x="3774" y="2027"/>
              <a:ext cx="12" cy="11"/>
            </a:xfrm>
            <a:custGeom>
              <a:avLst/>
              <a:gdLst/>
              <a:ahLst/>
              <a:cxnLst/>
              <a:rect l="l" t="t" r="r" b="b"/>
              <a:pathLst>
                <a:path w="6" h="5" extrusionOk="0">
                  <a:moveTo>
                    <a:pt x="2" y="0"/>
                  </a:moveTo>
                  <a:cubicBezTo>
                    <a:pt x="1" y="0"/>
                    <a:pt x="0" y="2"/>
                    <a:pt x="1" y="3"/>
                  </a:cubicBezTo>
                  <a:cubicBezTo>
                    <a:pt x="1" y="4"/>
                    <a:pt x="2" y="5"/>
                    <a:pt x="3" y="5"/>
                  </a:cubicBezTo>
                  <a:cubicBezTo>
                    <a:pt x="4" y="5"/>
                    <a:pt x="4" y="4"/>
                    <a:pt x="4" y="4"/>
                  </a:cubicBezTo>
                  <a:cubicBezTo>
                    <a:pt x="5" y="4"/>
                    <a:pt x="6" y="2"/>
                    <a:pt x="5" y="1"/>
                  </a:cubicBezTo>
                  <a:cubicBezTo>
                    <a:pt x="5" y="0"/>
                    <a:pt x="4" y="0"/>
                    <a:pt x="3" y="0"/>
                  </a:cubicBezTo>
                  <a:cubicBezTo>
                    <a:pt x="3" y="0"/>
                    <a:pt x="3" y="0"/>
                    <a:pt x="2" y="0"/>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63" name="Google Shape;763;p29"/>
            <p:cNvSpPr/>
            <p:nvPr/>
          </p:nvSpPr>
          <p:spPr>
            <a:xfrm>
              <a:off x="3794" y="2019"/>
              <a:ext cx="11" cy="10"/>
            </a:xfrm>
            <a:custGeom>
              <a:avLst/>
              <a:gdLst/>
              <a:ahLst/>
              <a:cxnLst/>
              <a:rect l="l" t="t" r="r" b="b"/>
              <a:pathLst>
                <a:path w="5" h="5" extrusionOk="0">
                  <a:moveTo>
                    <a:pt x="2" y="0"/>
                  </a:moveTo>
                  <a:cubicBezTo>
                    <a:pt x="1" y="1"/>
                    <a:pt x="0" y="2"/>
                    <a:pt x="0" y="3"/>
                  </a:cubicBezTo>
                  <a:cubicBezTo>
                    <a:pt x="0" y="5"/>
                    <a:pt x="1" y="5"/>
                    <a:pt x="2" y="5"/>
                  </a:cubicBezTo>
                  <a:cubicBezTo>
                    <a:pt x="3" y="5"/>
                    <a:pt x="3" y="5"/>
                    <a:pt x="3" y="5"/>
                  </a:cubicBezTo>
                  <a:cubicBezTo>
                    <a:pt x="4" y="5"/>
                    <a:pt x="5" y="3"/>
                    <a:pt x="5" y="2"/>
                  </a:cubicBezTo>
                  <a:cubicBezTo>
                    <a:pt x="5" y="1"/>
                    <a:pt x="4" y="0"/>
                    <a:pt x="2" y="0"/>
                  </a:cubicBezTo>
                  <a:cubicBezTo>
                    <a:pt x="2" y="0"/>
                    <a:pt x="2" y="0"/>
                    <a:pt x="2" y="0"/>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64" name="Google Shape;764;p29"/>
            <p:cNvSpPr/>
            <p:nvPr/>
          </p:nvSpPr>
          <p:spPr>
            <a:xfrm>
              <a:off x="3813" y="2015"/>
              <a:ext cx="12" cy="10"/>
            </a:xfrm>
            <a:custGeom>
              <a:avLst/>
              <a:gdLst/>
              <a:ahLst/>
              <a:cxnLst/>
              <a:rect l="l" t="t" r="r" b="b"/>
              <a:pathLst>
                <a:path w="6" h="5" extrusionOk="0">
                  <a:moveTo>
                    <a:pt x="3" y="0"/>
                  </a:moveTo>
                  <a:cubicBezTo>
                    <a:pt x="1" y="1"/>
                    <a:pt x="0" y="2"/>
                    <a:pt x="1" y="3"/>
                  </a:cubicBezTo>
                  <a:cubicBezTo>
                    <a:pt x="1" y="4"/>
                    <a:pt x="2" y="5"/>
                    <a:pt x="3" y="5"/>
                  </a:cubicBezTo>
                  <a:cubicBezTo>
                    <a:pt x="3" y="5"/>
                    <a:pt x="3" y="5"/>
                    <a:pt x="3" y="5"/>
                  </a:cubicBezTo>
                  <a:cubicBezTo>
                    <a:pt x="5" y="5"/>
                    <a:pt x="6" y="4"/>
                    <a:pt x="6" y="3"/>
                  </a:cubicBezTo>
                  <a:cubicBezTo>
                    <a:pt x="5" y="1"/>
                    <a:pt x="4" y="0"/>
                    <a:pt x="3" y="0"/>
                  </a:cubicBezTo>
                  <a:cubicBezTo>
                    <a:pt x="3" y="0"/>
                    <a:pt x="3" y="0"/>
                    <a:pt x="3" y="0"/>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65" name="Google Shape;765;p29"/>
            <p:cNvSpPr/>
            <p:nvPr/>
          </p:nvSpPr>
          <p:spPr>
            <a:xfrm>
              <a:off x="3834" y="2015"/>
              <a:ext cx="10" cy="10"/>
            </a:xfrm>
            <a:custGeom>
              <a:avLst/>
              <a:gdLst/>
              <a:ahLst/>
              <a:cxnLst/>
              <a:rect l="l" t="t" r="r" b="b"/>
              <a:pathLst>
                <a:path w="5" h="5" extrusionOk="0">
                  <a:moveTo>
                    <a:pt x="0" y="2"/>
                  </a:moveTo>
                  <a:cubicBezTo>
                    <a:pt x="0" y="4"/>
                    <a:pt x="2" y="5"/>
                    <a:pt x="3" y="5"/>
                  </a:cubicBezTo>
                  <a:cubicBezTo>
                    <a:pt x="3" y="5"/>
                    <a:pt x="3" y="5"/>
                    <a:pt x="3" y="5"/>
                  </a:cubicBezTo>
                  <a:cubicBezTo>
                    <a:pt x="4" y="5"/>
                    <a:pt x="5" y="4"/>
                    <a:pt x="5" y="2"/>
                  </a:cubicBezTo>
                  <a:cubicBezTo>
                    <a:pt x="5" y="1"/>
                    <a:pt x="4" y="0"/>
                    <a:pt x="3" y="0"/>
                  </a:cubicBezTo>
                  <a:cubicBezTo>
                    <a:pt x="3" y="0"/>
                    <a:pt x="3" y="0"/>
                    <a:pt x="3" y="0"/>
                  </a:cubicBezTo>
                  <a:cubicBezTo>
                    <a:pt x="2" y="0"/>
                    <a:pt x="0" y="1"/>
                    <a:pt x="0" y="2"/>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66" name="Google Shape;766;p29"/>
            <p:cNvSpPr/>
            <p:nvPr/>
          </p:nvSpPr>
          <p:spPr>
            <a:xfrm>
              <a:off x="3906" y="2033"/>
              <a:ext cx="11" cy="11"/>
            </a:xfrm>
            <a:custGeom>
              <a:avLst/>
              <a:gdLst/>
              <a:ahLst/>
              <a:cxnLst/>
              <a:rect l="l" t="t" r="r" b="b"/>
              <a:pathLst>
                <a:path w="5" h="5" extrusionOk="0">
                  <a:moveTo>
                    <a:pt x="0" y="1"/>
                  </a:moveTo>
                  <a:cubicBezTo>
                    <a:pt x="0" y="2"/>
                    <a:pt x="0" y="3"/>
                    <a:pt x="0" y="4"/>
                  </a:cubicBezTo>
                  <a:cubicBezTo>
                    <a:pt x="1" y="4"/>
                    <a:pt x="1" y="4"/>
                    <a:pt x="1" y="5"/>
                  </a:cubicBezTo>
                  <a:cubicBezTo>
                    <a:pt x="2" y="5"/>
                    <a:pt x="4" y="5"/>
                    <a:pt x="5" y="4"/>
                  </a:cubicBezTo>
                  <a:cubicBezTo>
                    <a:pt x="5" y="2"/>
                    <a:pt x="5" y="1"/>
                    <a:pt x="4" y="0"/>
                  </a:cubicBezTo>
                  <a:cubicBezTo>
                    <a:pt x="3" y="0"/>
                    <a:pt x="3" y="0"/>
                    <a:pt x="2" y="0"/>
                  </a:cubicBezTo>
                  <a:cubicBezTo>
                    <a:pt x="2" y="0"/>
                    <a:pt x="1" y="0"/>
                    <a:pt x="0" y="1"/>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67" name="Google Shape;767;p29"/>
            <p:cNvSpPr/>
            <p:nvPr/>
          </p:nvSpPr>
          <p:spPr>
            <a:xfrm>
              <a:off x="3923" y="2044"/>
              <a:ext cx="12" cy="12"/>
            </a:xfrm>
            <a:custGeom>
              <a:avLst/>
              <a:gdLst/>
              <a:ahLst/>
              <a:cxnLst/>
              <a:rect l="l" t="t" r="r" b="b"/>
              <a:pathLst>
                <a:path w="6" h="6" extrusionOk="0">
                  <a:moveTo>
                    <a:pt x="1" y="1"/>
                  </a:moveTo>
                  <a:cubicBezTo>
                    <a:pt x="0" y="2"/>
                    <a:pt x="0" y="3"/>
                    <a:pt x="1" y="4"/>
                  </a:cubicBezTo>
                  <a:cubicBezTo>
                    <a:pt x="1" y="4"/>
                    <a:pt x="1" y="5"/>
                    <a:pt x="1" y="5"/>
                  </a:cubicBezTo>
                  <a:cubicBezTo>
                    <a:pt x="2" y="6"/>
                    <a:pt x="4" y="5"/>
                    <a:pt x="5" y="4"/>
                  </a:cubicBezTo>
                  <a:cubicBezTo>
                    <a:pt x="6" y="3"/>
                    <a:pt x="5" y="2"/>
                    <a:pt x="4" y="1"/>
                  </a:cubicBezTo>
                  <a:cubicBezTo>
                    <a:pt x="4" y="0"/>
                    <a:pt x="3" y="0"/>
                    <a:pt x="3" y="0"/>
                  </a:cubicBezTo>
                  <a:cubicBezTo>
                    <a:pt x="2" y="0"/>
                    <a:pt x="1" y="1"/>
                    <a:pt x="1" y="1"/>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68" name="Google Shape;768;p29"/>
            <p:cNvSpPr/>
            <p:nvPr/>
          </p:nvSpPr>
          <p:spPr>
            <a:xfrm>
              <a:off x="3937" y="2058"/>
              <a:ext cx="13" cy="11"/>
            </a:xfrm>
            <a:custGeom>
              <a:avLst/>
              <a:gdLst/>
              <a:ahLst/>
              <a:cxnLst/>
              <a:rect l="l" t="t" r="r" b="b"/>
              <a:pathLst>
                <a:path w="6" h="5" extrusionOk="0">
                  <a:moveTo>
                    <a:pt x="1" y="0"/>
                  </a:moveTo>
                  <a:cubicBezTo>
                    <a:pt x="1" y="1"/>
                    <a:pt x="0" y="2"/>
                    <a:pt x="1" y="3"/>
                  </a:cubicBezTo>
                  <a:cubicBezTo>
                    <a:pt x="1" y="4"/>
                    <a:pt x="1" y="4"/>
                    <a:pt x="1" y="4"/>
                  </a:cubicBezTo>
                  <a:cubicBezTo>
                    <a:pt x="2" y="5"/>
                    <a:pt x="4" y="5"/>
                    <a:pt x="5" y="4"/>
                  </a:cubicBezTo>
                  <a:cubicBezTo>
                    <a:pt x="6" y="3"/>
                    <a:pt x="6" y="1"/>
                    <a:pt x="5" y="0"/>
                  </a:cubicBezTo>
                  <a:cubicBezTo>
                    <a:pt x="4" y="0"/>
                    <a:pt x="4" y="0"/>
                    <a:pt x="3" y="0"/>
                  </a:cubicBezTo>
                  <a:cubicBezTo>
                    <a:pt x="3" y="0"/>
                    <a:pt x="2" y="0"/>
                    <a:pt x="1" y="0"/>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69" name="Google Shape;769;p29"/>
            <p:cNvSpPr/>
            <p:nvPr/>
          </p:nvSpPr>
          <p:spPr>
            <a:xfrm>
              <a:off x="3952" y="2073"/>
              <a:ext cx="10" cy="10"/>
            </a:xfrm>
            <a:custGeom>
              <a:avLst/>
              <a:gdLst/>
              <a:ahLst/>
              <a:cxnLst/>
              <a:rect l="l" t="t" r="r" b="b"/>
              <a:pathLst>
                <a:path w="5" h="5" extrusionOk="0">
                  <a:moveTo>
                    <a:pt x="1" y="1"/>
                  </a:moveTo>
                  <a:cubicBezTo>
                    <a:pt x="0" y="1"/>
                    <a:pt x="0" y="3"/>
                    <a:pt x="0" y="4"/>
                  </a:cubicBezTo>
                  <a:cubicBezTo>
                    <a:pt x="1" y="4"/>
                    <a:pt x="1" y="4"/>
                    <a:pt x="1" y="4"/>
                  </a:cubicBezTo>
                  <a:cubicBezTo>
                    <a:pt x="1" y="5"/>
                    <a:pt x="3" y="5"/>
                    <a:pt x="4" y="5"/>
                  </a:cubicBezTo>
                  <a:cubicBezTo>
                    <a:pt x="5" y="4"/>
                    <a:pt x="5" y="2"/>
                    <a:pt x="5" y="1"/>
                  </a:cubicBezTo>
                  <a:cubicBezTo>
                    <a:pt x="4" y="0"/>
                    <a:pt x="3" y="0"/>
                    <a:pt x="3" y="0"/>
                  </a:cubicBezTo>
                  <a:cubicBezTo>
                    <a:pt x="2" y="0"/>
                    <a:pt x="2" y="0"/>
                    <a:pt x="1" y="1"/>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70" name="Google Shape;770;p29"/>
            <p:cNvSpPr/>
            <p:nvPr/>
          </p:nvSpPr>
          <p:spPr>
            <a:xfrm>
              <a:off x="3962" y="2089"/>
              <a:ext cx="13" cy="13"/>
            </a:xfrm>
            <a:custGeom>
              <a:avLst/>
              <a:gdLst/>
              <a:ahLst/>
              <a:cxnLst/>
              <a:rect l="l" t="t" r="r" b="b"/>
              <a:pathLst>
                <a:path w="6" h="6" extrusionOk="0">
                  <a:moveTo>
                    <a:pt x="2" y="1"/>
                  </a:moveTo>
                  <a:cubicBezTo>
                    <a:pt x="1" y="1"/>
                    <a:pt x="0" y="3"/>
                    <a:pt x="1" y="4"/>
                  </a:cubicBezTo>
                  <a:cubicBezTo>
                    <a:pt x="1" y="4"/>
                    <a:pt x="1" y="4"/>
                    <a:pt x="1" y="4"/>
                  </a:cubicBezTo>
                  <a:cubicBezTo>
                    <a:pt x="2" y="5"/>
                    <a:pt x="3" y="6"/>
                    <a:pt x="4" y="5"/>
                  </a:cubicBezTo>
                  <a:cubicBezTo>
                    <a:pt x="5" y="4"/>
                    <a:pt x="6" y="3"/>
                    <a:pt x="5" y="2"/>
                  </a:cubicBezTo>
                  <a:cubicBezTo>
                    <a:pt x="5" y="1"/>
                    <a:pt x="4" y="0"/>
                    <a:pt x="3" y="0"/>
                  </a:cubicBezTo>
                  <a:cubicBezTo>
                    <a:pt x="3" y="0"/>
                    <a:pt x="2" y="0"/>
                    <a:pt x="2" y="1"/>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71" name="Google Shape;771;p29"/>
            <p:cNvSpPr/>
            <p:nvPr/>
          </p:nvSpPr>
          <p:spPr>
            <a:xfrm>
              <a:off x="3983" y="2162"/>
              <a:ext cx="10" cy="10"/>
            </a:xfrm>
            <a:custGeom>
              <a:avLst/>
              <a:gdLst/>
              <a:ahLst/>
              <a:cxnLst/>
              <a:rect l="l" t="t" r="r" b="b"/>
              <a:pathLst>
                <a:path w="5" h="5" extrusionOk="0">
                  <a:moveTo>
                    <a:pt x="2" y="0"/>
                  </a:moveTo>
                  <a:cubicBezTo>
                    <a:pt x="1" y="0"/>
                    <a:pt x="1" y="0"/>
                    <a:pt x="0" y="1"/>
                  </a:cubicBezTo>
                  <a:cubicBezTo>
                    <a:pt x="0" y="1"/>
                    <a:pt x="0" y="2"/>
                    <a:pt x="0" y="2"/>
                  </a:cubicBezTo>
                  <a:cubicBezTo>
                    <a:pt x="0" y="4"/>
                    <a:pt x="1" y="5"/>
                    <a:pt x="2" y="5"/>
                  </a:cubicBezTo>
                  <a:cubicBezTo>
                    <a:pt x="4" y="5"/>
                    <a:pt x="5" y="4"/>
                    <a:pt x="5" y="2"/>
                  </a:cubicBezTo>
                  <a:cubicBezTo>
                    <a:pt x="5" y="1"/>
                    <a:pt x="4" y="0"/>
                    <a:pt x="2" y="0"/>
                  </a:cubicBezTo>
                  <a:cubicBezTo>
                    <a:pt x="2" y="0"/>
                    <a:pt x="2" y="0"/>
                    <a:pt x="2" y="0"/>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72" name="Google Shape;772;p29"/>
            <p:cNvSpPr/>
            <p:nvPr/>
          </p:nvSpPr>
          <p:spPr>
            <a:xfrm>
              <a:off x="3981" y="2183"/>
              <a:ext cx="12" cy="10"/>
            </a:xfrm>
            <a:custGeom>
              <a:avLst/>
              <a:gdLst/>
              <a:ahLst/>
              <a:cxnLst/>
              <a:rect l="l" t="t" r="r" b="b"/>
              <a:pathLst>
                <a:path w="6" h="5" extrusionOk="0">
                  <a:moveTo>
                    <a:pt x="1" y="1"/>
                  </a:moveTo>
                  <a:cubicBezTo>
                    <a:pt x="1" y="1"/>
                    <a:pt x="0" y="1"/>
                    <a:pt x="0" y="2"/>
                  </a:cubicBezTo>
                  <a:cubicBezTo>
                    <a:pt x="0" y="3"/>
                    <a:pt x="1" y="4"/>
                    <a:pt x="3" y="5"/>
                  </a:cubicBezTo>
                  <a:cubicBezTo>
                    <a:pt x="4" y="5"/>
                    <a:pt x="5" y="4"/>
                    <a:pt x="5" y="2"/>
                  </a:cubicBezTo>
                  <a:cubicBezTo>
                    <a:pt x="6" y="1"/>
                    <a:pt x="5" y="0"/>
                    <a:pt x="3" y="0"/>
                  </a:cubicBezTo>
                  <a:cubicBezTo>
                    <a:pt x="3" y="0"/>
                    <a:pt x="3" y="0"/>
                    <a:pt x="3" y="0"/>
                  </a:cubicBezTo>
                  <a:cubicBezTo>
                    <a:pt x="2" y="0"/>
                    <a:pt x="1" y="0"/>
                    <a:pt x="1" y="1"/>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73" name="Google Shape;773;p29"/>
            <p:cNvSpPr/>
            <p:nvPr/>
          </p:nvSpPr>
          <p:spPr>
            <a:xfrm>
              <a:off x="3977" y="2202"/>
              <a:ext cx="12" cy="10"/>
            </a:xfrm>
            <a:custGeom>
              <a:avLst/>
              <a:gdLst/>
              <a:ahLst/>
              <a:cxnLst/>
              <a:rect l="l" t="t" r="r" b="b"/>
              <a:pathLst>
                <a:path w="6" h="5" extrusionOk="0">
                  <a:moveTo>
                    <a:pt x="1" y="1"/>
                  </a:moveTo>
                  <a:cubicBezTo>
                    <a:pt x="1" y="2"/>
                    <a:pt x="1" y="2"/>
                    <a:pt x="1" y="2"/>
                  </a:cubicBezTo>
                  <a:cubicBezTo>
                    <a:pt x="0" y="3"/>
                    <a:pt x="1" y="5"/>
                    <a:pt x="2" y="5"/>
                  </a:cubicBezTo>
                  <a:cubicBezTo>
                    <a:pt x="4" y="5"/>
                    <a:pt x="5" y="5"/>
                    <a:pt x="5" y="3"/>
                  </a:cubicBezTo>
                  <a:cubicBezTo>
                    <a:pt x="6" y="2"/>
                    <a:pt x="5" y="1"/>
                    <a:pt x="4" y="0"/>
                  </a:cubicBezTo>
                  <a:cubicBezTo>
                    <a:pt x="3" y="0"/>
                    <a:pt x="3" y="0"/>
                    <a:pt x="3" y="0"/>
                  </a:cubicBezTo>
                  <a:cubicBezTo>
                    <a:pt x="2" y="0"/>
                    <a:pt x="1" y="1"/>
                    <a:pt x="1" y="1"/>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74" name="Google Shape;774;p29"/>
            <p:cNvSpPr/>
            <p:nvPr/>
          </p:nvSpPr>
          <p:spPr>
            <a:xfrm>
              <a:off x="3971" y="2222"/>
              <a:ext cx="12" cy="11"/>
            </a:xfrm>
            <a:custGeom>
              <a:avLst/>
              <a:gdLst/>
              <a:ahLst/>
              <a:cxnLst/>
              <a:rect l="l" t="t" r="r" b="b"/>
              <a:pathLst>
                <a:path w="6" h="5" extrusionOk="0">
                  <a:moveTo>
                    <a:pt x="1" y="1"/>
                  </a:moveTo>
                  <a:cubicBezTo>
                    <a:pt x="1" y="1"/>
                    <a:pt x="1" y="1"/>
                    <a:pt x="1" y="1"/>
                  </a:cubicBezTo>
                  <a:cubicBezTo>
                    <a:pt x="0" y="2"/>
                    <a:pt x="1" y="4"/>
                    <a:pt x="2" y="4"/>
                  </a:cubicBezTo>
                  <a:cubicBezTo>
                    <a:pt x="3" y="5"/>
                    <a:pt x="5" y="4"/>
                    <a:pt x="5" y="3"/>
                  </a:cubicBezTo>
                  <a:cubicBezTo>
                    <a:pt x="6" y="2"/>
                    <a:pt x="5" y="0"/>
                    <a:pt x="4" y="0"/>
                  </a:cubicBezTo>
                  <a:cubicBezTo>
                    <a:pt x="4" y="0"/>
                    <a:pt x="3" y="0"/>
                    <a:pt x="3" y="0"/>
                  </a:cubicBezTo>
                  <a:cubicBezTo>
                    <a:pt x="2" y="0"/>
                    <a:pt x="1" y="0"/>
                    <a:pt x="1" y="1"/>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75" name="Google Shape;775;p29"/>
            <p:cNvSpPr/>
            <p:nvPr/>
          </p:nvSpPr>
          <p:spPr>
            <a:xfrm>
              <a:off x="3962" y="2239"/>
              <a:ext cx="11" cy="12"/>
            </a:xfrm>
            <a:custGeom>
              <a:avLst/>
              <a:gdLst/>
              <a:ahLst/>
              <a:cxnLst/>
              <a:rect l="l" t="t" r="r" b="b"/>
              <a:pathLst>
                <a:path w="5" h="6" extrusionOk="0">
                  <a:moveTo>
                    <a:pt x="0" y="2"/>
                  </a:moveTo>
                  <a:cubicBezTo>
                    <a:pt x="0" y="2"/>
                    <a:pt x="0" y="2"/>
                    <a:pt x="0" y="2"/>
                  </a:cubicBezTo>
                  <a:cubicBezTo>
                    <a:pt x="0" y="3"/>
                    <a:pt x="0" y="4"/>
                    <a:pt x="1" y="5"/>
                  </a:cubicBezTo>
                  <a:cubicBezTo>
                    <a:pt x="2" y="6"/>
                    <a:pt x="4" y="5"/>
                    <a:pt x="5" y="4"/>
                  </a:cubicBezTo>
                  <a:cubicBezTo>
                    <a:pt x="5" y="3"/>
                    <a:pt x="5" y="1"/>
                    <a:pt x="4" y="1"/>
                  </a:cubicBezTo>
                  <a:cubicBezTo>
                    <a:pt x="3" y="0"/>
                    <a:pt x="3" y="0"/>
                    <a:pt x="3" y="0"/>
                  </a:cubicBezTo>
                  <a:cubicBezTo>
                    <a:pt x="2" y="0"/>
                    <a:pt x="1" y="1"/>
                    <a:pt x="0" y="2"/>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76" name="Google Shape;776;p29"/>
            <p:cNvSpPr/>
            <p:nvPr/>
          </p:nvSpPr>
          <p:spPr>
            <a:xfrm>
              <a:off x="3908" y="2293"/>
              <a:ext cx="13" cy="10"/>
            </a:xfrm>
            <a:custGeom>
              <a:avLst/>
              <a:gdLst/>
              <a:ahLst/>
              <a:cxnLst/>
              <a:rect l="l" t="t" r="r" b="b"/>
              <a:pathLst>
                <a:path w="6" h="5" extrusionOk="0">
                  <a:moveTo>
                    <a:pt x="2" y="0"/>
                  </a:moveTo>
                  <a:cubicBezTo>
                    <a:pt x="1" y="1"/>
                    <a:pt x="0" y="2"/>
                    <a:pt x="1" y="3"/>
                  </a:cubicBezTo>
                  <a:cubicBezTo>
                    <a:pt x="2" y="5"/>
                    <a:pt x="3" y="5"/>
                    <a:pt x="5" y="4"/>
                  </a:cubicBezTo>
                  <a:cubicBezTo>
                    <a:pt x="6" y="4"/>
                    <a:pt x="6" y="2"/>
                    <a:pt x="5" y="1"/>
                  </a:cubicBezTo>
                  <a:cubicBezTo>
                    <a:pt x="5" y="0"/>
                    <a:pt x="4" y="0"/>
                    <a:pt x="3" y="0"/>
                  </a:cubicBezTo>
                  <a:cubicBezTo>
                    <a:pt x="3" y="0"/>
                    <a:pt x="2" y="0"/>
                    <a:pt x="2" y="0"/>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77" name="Google Shape;777;p29"/>
            <p:cNvSpPr/>
            <p:nvPr/>
          </p:nvSpPr>
          <p:spPr>
            <a:xfrm>
              <a:off x="3892" y="2301"/>
              <a:ext cx="10" cy="11"/>
            </a:xfrm>
            <a:custGeom>
              <a:avLst/>
              <a:gdLst/>
              <a:ahLst/>
              <a:cxnLst/>
              <a:rect l="l" t="t" r="r" b="b"/>
              <a:pathLst>
                <a:path w="5" h="5" extrusionOk="0">
                  <a:moveTo>
                    <a:pt x="2" y="0"/>
                  </a:moveTo>
                  <a:cubicBezTo>
                    <a:pt x="0" y="1"/>
                    <a:pt x="0" y="2"/>
                    <a:pt x="0" y="4"/>
                  </a:cubicBezTo>
                  <a:cubicBezTo>
                    <a:pt x="1" y="5"/>
                    <a:pt x="2" y="5"/>
                    <a:pt x="4" y="5"/>
                  </a:cubicBezTo>
                  <a:cubicBezTo>
                    <a:pt x="5" y="4"/>
                    <a:pt x="5" y="3"/>
                    <a:pt x="5" y="2"/>
                  </a:cubicBezTo>
                  <a:cubicBezTo>
                    <a:pt x="4" y="1"/>
                    <a:pt x="4" y="0"/>
                    <a:pt x="3" y="0"/>
                  </a:cubicBezTo>
                  <a:cubicBezTo>
                    <a:pt x="2" y="0"/>
                    <a:pt x="2" y="0"/>
                    <a:pt x="2" y="0"/>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78" name="Google Shape;778;p29"/>
            <p:cNvSpPr/>
            <p:nvPr/>
          </p:nvSpPr>
          <p:spPr>
            <a:xfrm>
              <a:off x="3873" y="2307"/>
              <a:ext cx="11" cy="13"/>
            </a:xfrm>
            <a:custGeom>
              <a:avLst/>
              <a:gdLst/>
              <a:ahLst/>
              <a:cxnLst/>
              <a:rect l="l" t="t" r="r" b="b"/>
              <a:pathLst>
                <a:path w="5" h="6" extrusionOk="0">
                  <a:moveTo>
                    <a:pt x="2" y="0"/>
                  </a:moveTo>
                  <a:cubicBezTo>
                    <a:pt x="0" y="1"/>
                    <a:pt x="0" y="2"/>
                    <a:pt x="0" y="3"/>
                  </a:cubicBezTo>
                  <a:cubicBezTo>
                    <a:pt x="0" y="5"/>
                    <a:pt x="2" y="6"/>
                    <a:pt x="3" y="5"/>
                  </a:cubicBezTo>
                  <a:cubicBezTo>
                    <a:pt x="4" y="5"/>
                    <a:pt x="5" y="4"/>
                    <a:pt x="5" y="2"/>
                  </a:cubicBezTo>
                  <a:cubicBezTo>
                    <a:pt x="4" y="1"/>
                    <a:pt x="3" y="0"/>
                    <a:pt x="2" y="0"/>
                  </a:cubicBezTo>
                  <a:cubicBezTo>
                    <a:pt x="2" y="0"/>
                    <a:pt x="2" y="0"/>
                    <a:pt x="2" y="0"/>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79" name="Google Shape;779;p29"/>
            <p:cNvSpPr/>
            <p:nvPr/>
          </p:nvSpPr>
          <p:spPr>
            <a:xfrm>
              <a:off x="3852" y="2312"/>
              <a:ext cx="11" cy="10"/>
            </a:xfrm>
            <a:custGeom>
              <a:avLst/>
              <a:gdLst/>
              <a:ahLst/>
              <a:cxnLst/>
              <a:rect l="l" t="t" r="r" b="b"/>
              <a:pathLst>
                <a:path w="5" h="5" extrusionOk="0">
                  <a:moveTo>
                    <a:pt x="2" y="0"/>
                  </a:moveTo>
                  <a:cubicBezTo>
                    <a:pt x="1" y="0"/>
                    <a:pt x="0" y="2"/>
                    <a:pt x="0" y="3"/>
                  </a:cubicBezTo>
                  <a:cubicBezTo>
                    <a:pt x="0" y="4"/>
                    <a:pt x="2" y="5"/>
                    <a:pt x="3" y="5"/>
                  </a:cubicBezTo>
                  <a:cubicBezTo>
                    <a:pt x="4" y="5"/>
                    <a:pt x="5" y="4"/>
                    <a:pt x="5" y="2"/>
                  </a:cubicBezTo>
                  <a:cubicBezTo>
                    <a:pt x="5" y="1"/>
                    <a:pt x="4" y="0"/>
                    <a:pt x="3" y="0"/>
                  </a:cubicBezTo>
                  <a:cubicBezTo>
                    <a:pt x="3" y="0"/>
                    <a:pt x="2" y="0"/>
                    <a:pt x="2" y="0"/>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80" name="Google Shape;780;p29"/>
            <p:cNvSpPr/>
            <p:nvPr/>
          </p:nvSpPr>
          <p:spPr>
            <a:xfrm>
              <a:off x="3832" y="2314"/>
              <a:ext cx="10" cy="10"/>
            </a:xfrm>
            <a:prstGeom prst="ellipse">
              <a:avLst/>
            </a:pr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81" name="Google Shape;781;p29"/>
            <p:cNvSpPr/>
            <p:nvPr/>
          </p:nvSpPr>
          <p:spPr>
            <a:xfrm>
              <a:off x="3759" y="2295"/>
              <a:ext cx="12" cy="10"/>
            </a:xfrm>
            <a:custGeom>
              <a:avLst/>
              <a:gdLst/>
              <a:ahLst/>
              <a:cxnLst/>
              <a:rect l="l" t="t" r="r" b="b"/>
              <a:pathLst>
                <a:path w="6" h="5" extrusionOk="0">
                  <a:moveTo>
                    <a:pt x="1" y="1"/>
                  </a:moveTo>
                  <a:cubicBezTo>
                    <a:pt x="0" y="2"/>
                    <a:pt x="1" y="4"/>
                    <a:pt x="2" y="4"/>
                  </a:cubicBezTo>
                  <a:cubicBezTo>
                    <a:pt x="3" y="5"/>
                    <a:pt x="5" y="5"/>
                    <a:pt x="5" y="3"/>
                  </a:cubicBezTo>
                  <a:cubicBezTo>
                    <a:pt x="6" y="3"/>
                    <a:pt x="6" y="2"/>
                    <a:pt x="5" y="1"/>
                  </a:cubicBezTo>
                  <a:cubicBezTo>
                    <a:pt x="5" y="1"/>
                    <a:pt x="5" y="0"/>
                    <a:pt x="5" y="0"/>
                  </a:cubicBezTo>
                  <a:cubicBezTo>
                    <a:pt x="4" y="0"/>
                    <a:pt x="4" y="0"/>
                    <a:pt x="3" y="0"/>
                  </a:cubicBezTo>
                  <a:cubicBezTo>
                    <a:pt x="2" y="0"/>
                    <a:pt x="2" y="0"/>
                    <a:pt x="1" y="1"/>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82" name="Google Shape;782;p29"/>
            <p:cNvSpPr/>
            <p:nvPr/>
          </p:nvSpPr>
          <p:spPr>
            <a:xfrm>
              <a:off x="3742" y="2282"/>
              <a:ext cx="13" cy="13"/>
            </a:xfrm>
            <a:custGeom>
              <a:avLst/>
              <a:gdLst/>
              <a:ahLst/>
              <a:cxnLst/>
              <a:rect l="l" t="t" r="r" b="b"/>
              <a:pathLst>
                <a:path w="6" h="6" extrusionOk="0">
                  <a:moveTo>
                    <a:pt x="1" y="1"/>
                  </a:moveTo>
                  <a:cubicBezTo>
                    <a:pt x="0" y="2"/>
                    <a:pt x="0" y="4"/>
                    <a:pt x="2" y="5"/>
                  </a:cubicBezTo>
                  <a:cubicBezTo>
                    <a:pt x="3" y="6"/>
                    <a:pt x="4" y="5"/>
                    <a:pt x="5" y="4"/>
                  </a:cubicBezTo>
                  <a:cubicBezTo>
                    <a:pt x="6" y="4"/>
                    <a:pt x="6" y="2"/>
                    <a:pt x="5" y="2"/>
                  </a:cubicBezTo>
                  <a:cubicBezTo>
                    <a:pt x="5" y="1"/>
                    <a:pt x="5" y="1"/>
                    <a:pt x="5" y="1"/>
                  </a:cubicBezTo>
                  <a:cubicBezTo>
                    <a:pt x="4" y="1"/>
                    <a:pt x="4" y="0"/>
                    <a:pt x="3" y="0"/>
                  </a:cubicBezTo>
                  <a:cubicBezTo>
                    <a:pt x="2" y="0"/>
                    <a:pt x="2" y="1"/>
                    <a:pt x="1" y="1"/>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83" name="Google Shape;783;p29"/>
            <p:cNvSpPr/>
            <p:nvPr/>
          </p:nvSpPr>
          <p:spPr>
            <a:xfrm>
              <a:off x="3728" y="2270"/>
              <a:ext cx="10" cy="10"/>
            </a:xfrm>
            <a:custGeom>
              <a:avLst/>
              <a:gdLst/>
              <a:ahLst/>
              <a:cxnLst/>
              <a:rect l="l" t="t" r="r" b="b"/>
              <a:pathLst>
                <a:path w="5" h="5" extrusionOk="0">
                  <a:moveTo>
                    <a:pt x="1" y="1"/>
                  </a:moveTo>
                  <a:cubicBezTo>
                    <a:pt x="0" y="2"/>
                    <a:pt x="0" y="3"/>
                    <a:pt x="1" y="4"/>
                  </a:cubicBezTo>
                  <a:cubicBezTo>
                    <a:pt x="2" y="5"/>
                    <a:pt x="3" y="5"/>
                    <a:pt x="4" y="4"/>
                  </a:cubicBezTo>
                  <a:cubicBezTo>
                    <a:pt x="5" y="3"/>
                    <a:pt x="5" y="2"/>
                    <a:pt x="5" y="1"/>
                  </a:cubicBezTo>
                  <a:cubicBezTo>
                    <a:pt x="5" y="1"/>
                    <a:pt x="5" y="1"/>
                    <a:pt x="4" y="1"/>
                  </a:cubicBezTo>
                  <a:cubicBezTo>
                    <a:pt x="4" y="0"/>
                    <a:pt x="3" y="0"/>
                    <a:pt x="3" y="0"/>
                  </a:cubicBezTo>
                  <a:cubicBezTo>
                    <a:pt x="2" y="0"/>
                    <a:pt x="1" y="0"/>
                    <a:pt x="1" y="1"/>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84" name="Google Shape;784;p29"/>
            <p:cNvSpPr/>
            <p:nvPr/>
          </p:nvSpPr>
          <p:spPr>
            <a:xfrm>
              <a:off x="3713" y="2255"/>
              <a:ext cx="13" cy="11"/>
            </a:xfrm>
            <a:custGeom>
              <a:avLst/>
              <a:gdLst/>
              <a:ahLst/>
              <a:cxnLst/>
              <a:rect l="l" t="t" r="r" b="b"/>
              <a:pathLst>
                <a:path w="6" h="5" extrusionOk="0">
                  <a:moveTo>
                    <a:pt x="2" y="0"/>
                  </a:moveTo>
                  <a:cubicBezTo>
                    <a:pt x="1" y="1"/>
                    <a:pt x="0" y="2"/>
                    <a:pt x="1" y="4"/>
                  </a:cubicBezTo>
                  <a:cubicBezTo>
                    <a:pt x="2" y="5"/>
                    <a:pt x="4" y="5"/>
                    <a:pt x="5" y="4"/>
                  </a:cubicBezTo>
                  <a:cubicBezTo>
                    <a:pt x="6" y="3"/>
                    <a:pt x="6" y="2"/>
                    <a:pt x="5" y="1"/>
                  </a:cubicBezTo>
                  <a:cubicBezTo>
                    <a:pt x="5" y="1"/>
                    <a:pt x="5" y="1"/>
                    <a:pt x="5" y="1"/>
                  </a:cubicBezTo>
                  <a:cubicBezTo>
                    <a:pt x="5" y="0"/>
                    <a:pt x="4" y="0"/>
                    <a:pt x="3" y="0"/>
                  </a:cubicBezTo>
                  <a:cubicBezTo>
                    <a:pt x="3" y="0"/>
                    <a:pt x="2" y="0"/>
                    <a:pt x="2" y="0"/>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85" name="Google Shape;785;p29"/>
            <p:cNvSpPr/>
            <p:nvPr/>
          </p:nvSpPr>
          <p:spPr>
            <a:xfrm>
              <a:off x="3703" y="2237"/>
              <a:ext cx="12" cy="12"/>
            </a:xfrm>
            <a:custGeom>
              <a:avLst/>
              <a:gdLst/>
              <a:ahLst/>
              <a:cxnLst/>
              <a:rect l="l" t="t" r="r" b="b"/>
              <a:pathLst>
                <a:path w="6" h="6" extrusionOk="0">
                  <a:moveTo>
                    <a:pt x="2" y="1"/>
                  </a:moveTo>
                  <a:cubicBezTo>
                    <a:pt x="0" y="1"/>
                    <a:pt x="0" y="3"/>
                    <a:pt x="1" y="4"/>
                  </a:cubicBezTo>
                  <a:cubicBezTo>
                    <a:pt x="1" y="5"/>
                    <a:pt x="3" y="6"/>
                    <a:pt x="4" y="5"/>
                  </a:cubicBezTo>
                  <a:cubicBezTo>
                    <a:pt x="5" y="4"/>
                    <a:pt x="6" y="3"/>
                    <a:pt x="5" y="2"/>
                  </a:cubicBezTo>
                  <a:cubicBezTo>
                    <a:pt x="5" y="2"/>
                    <a:pt x="5" y="2"/>
                    <a:pt x="5" y="2"/>
                  </a:cubicBezTo>
                  <a:cubicBezTo>
                    <a:pt x="4" y="1"/>
                    <a:pt x="4" y="0"/>
                    <a:pt x="3" y="0"/>
                  </a:cubicBezTo>
                  <a:cubicBezTo>
                    <a:pt x="2" y="0"/>
                    <a:pt x="2" y="0"/>
                    <a:pt x="2" y="1"/>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86" name="Google Shape;786;p29"/>
            <p:cNvSpPr/>
            <p:nvPr/>
          </p:nvSpPr>
          <p:spPr>
            <a:xfrm>
              <a:off x="3684" y="2166"/>
              <a:ext cx="11" cy="11"/>
            </a:xfrm>
            <a:custGeom>
              <a:avLst/>
              <a:gdLst/>
              <a:ahLst/>
              <a:cxnLst/>
              <a:rect l="l" t="t" r="r" b="b"/>
              <a:pathLst>
                <a:path w="5" h="5" extrusionOk="0">
                  <a:moveTo>
                    <a:pt x="2" y="0"/>
                  </a:moveTo>
                  <a:cubicBezTo>
                    <a:pt x="1" y="0"/>
                    <a:pt x="0" y="1"/>
                    <a:pt x="0" y="2"/>
                  </a:cubicBezTo>
                  <a:cubicBezTo>
                    <a:pt x="0" y="4"/>
                    <a:pt x="1" y="5"/>
                    <a:pt x="2" y="5"/>
                  </a:cubicBezTo>
                  <a:cubicBezTo>
                    <a:pt x="3" y="5"/>
                    <a:pt x="4" y="4"/>
                    <a:pt x="5" y="4"/>
                  </a:cubicBezTo>
                  <a:cubicBezTo>
                    <a:pt x="5" y="3"/>
                    <a:pt x="5" y="3"/>
                    <a:pt x="5" y="2"/>
                  </a:cubicBezTo>
                  <a:cubicBezTo>
                    <a:pt x="5" y="1"/>
                    <a:pt x="4" y="0"/>
                    <a:pt x="2" y="0"/>
                  </a:cubicBezTo>
                  <a:cubicBezTo>
                    <a:pt x="2" y="0"/>
                    <a:pt x="2" y="0"/>
                    <a:pt x="2" y="0"/>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87" name="Google Shape;787;p29"/>
            <p:cNvSpPr/>
            <p:nvPr/>
          </p:nvSpPr>
          <p:spPr>
            <a:xfrm>
              <a:off x="3684" y="2145"/>
              <a:ext cx="13" cy="11"/>
            </a:xfrm>
            <a:custGeom>
              <a:avLst/>
              <a:gdLst/>
              <a:ahLst/>
              <a:cxnLst/>
              <a:rect l="l" t="t" r="r" b="b"/>
              <a:pathLst>
                <a:path w="6" h="5" extrusionOk="0">
                  <a:moveTo>
                    <a:pt x="0" y="2"/>
                  </a:moveTo>
                  <a:cubicBezTo>
                    <a:pt x="0" y="4"/>
                    <a:pt x="1" y="5"/>
                    <a:pt x="3" y="5"/>
                  </a:cubicBezTo>
                  <a:cubicBezTo>
                    <a:pt x="4" y="5"/>
                    <a:pt x="5" y="5"/>
                    <a:pt x="5" y="4"/>
                  </a:cubicBezTo>
                  <a:cubicBezTo>
                    <a:pt x="5" y="4"/>
                    <a:pt x="5" y="3"/>
                    <a:pt x="5" y="3"/>
                  </a:cubicBezTo>
                  <a:cubicBezTo>
                    <a:pt x="6" y="2"/>
                    <a:pt x="5" y="0"/>
                    <a:pt x="3" y="0"/>
                  </a:cubicBezTo>
                  <a:cubicBezTo>
                    <a:pt x="3" y="0"/>
                    <a:pt x="3" y="0"/>
                    <a:pt x="3" y="0"/>
                  </a:cubicBezTo>
                  <a:cubicBezTo>
                    <a:pt x="2" y="0"/>
                    <a:pt x="1" y="1"/>
                    <a:pt x="0" y="2"/>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88" name="Google Shape;788;p29"/>
            <p:cNvSpPr/>
            <p:nvPr/>
          </p:nvSpPr>
          <p:spPr>
            <a:xfrm>
              <a:off x="3688" y="2125"/>
              <a:ext cx="11" cy="12"/>
            </a:xfrm>
            <a:custGeom>
              <a:avLst/>
              <a:gdLst/>
              <a:ahLst/>
              <a:cxnLst/>
              <a:rect l="l" t="t" r="r" b="b"/>
              <a:pathLst>
                <a:path w="5" h="6" extrusionOk="0">
                  <a:moveTo>
                    <a:pt x="0" y="2"/>
                  </a:moveTo>
                  <a:cubicBezTo>
                    <a:pt x="0" y="4"/>
                    <a:pt x="1" y="5"/>
                    <a:pt x="2" y="5"/>
                  </a:cubicBezTo>
                  <a:cubicBezTo>
                    <a:pt x="3" y="6"/>
                    <a:pt x="4" y="5"/>
                    <a:pt x="5" y="4"/>
                  </a:cubicBezTo>
                  <a:cubicBezTo>
                    <a:pt x="5" y="4"/>
                    <a:pt x="5" y="4"/>
                    <a:pt x="5" y="4"/>
                  </a:cubicBezTo>
                  <a:cubicBezTo>
                    <a:pt x="5" y="2"/>
                    <a:pt x="5" y="1"/>
                    <a:pt x="3" y="1"/>
                  </a:cubicBezTo>
                  <a:cubicBezTo>
                    <a:pt x="3" y="0"/>
                    <a:pt x="3" y="0"/>
                    <a:pt x="3" y="0"/>
                  </a:cubicBezTo>
                  <a:cubicBezTo>
                    <a:pt x="2" y="0"/>
                    <a:pt x="1" y="1"/>
                    <a:pt x="0" y="2"/>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89" name="Google Shape;789;p29"/>
            <p:cNvSpPr/>
            <p:nvPr/>
          </p:nvSpPr>
          <p:spPr>
            <a:xfrm>
              <a:off x="3695" y="2106"/>
              <a:ext cx="12" cy="10"/>
            </a:xfrm>
            <a:custGeom>
              <a:avLst/>
              <a:gdLst/>
              <a:ahLst/>
              <a:cxnLst/>
              <a:rect l="l" t="t" r="r" b="b"/>
              <a:pathLst>
                <a:path w="6" h="5" extrusionOk="0">
                  <a:moveTo>
                    <a:pt x="1" y="2"/>
                  </a:moveTo>
                  <a:cubicBezTo>
                    <a:pt x="0" y="3"/>
                    <a:pt x="1" y="4"/>
                    <a:pt x="2" y="5"/>
                  </a:cubicBezTo>
                  <a:cubicBezTo>
                    <a:pt x="3" y="5"/>
                    <a:pt x="4" y="5"/>
                    <a:pt x="5" y="4"/>
                  </a:cubicBezTo>
                  <a:cubicBezTo>
                    <a:pt x="5" y="4"/>
                    <a:pt x="5" y="4"/>
                    <a:pt x="5" y="4"/>
                  </a:cubicBezTo>
                  <a:cubicBezTo>
                    <a:pt x="6" y="2"/>
                    <a:pt x="5" y="1"/>
                    <a:pt x="4" y="0"/>
                  </a:cubicBezTo>
                  <a:cubicBezTo>
                    <a:pt x="4" y="0"/>
                    <a:pt x="3" y="0"/>
                    <a:pt x="3" y="0"/>
                  </a:cubicBezTo>
                  <a:cubicBezTo>
                    <a:pt x="2" y="0"/>
                    <a:pt x="1" y="1"/>
                    <a:pt x="1" y="2"/>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sp>
          <p:nvSpPr>
            <p:cNvPr id="790" name="Google Shape;790;p29"/>
            <p:cNvSpPr/>
            <p:nvPr/>
          </p:nvSpPr>
          <p:spPr>
            <a:xfrm>
              <a:off x="3703" y="2087"/>
              <a:ext cx="12" cy="13"/>
            </a:xfrm>
            <a:custGeom>
              <a:avLst/>
              <a:gdLst/>
              <a:ahLst/>
              <a:cxnLst/>
              <a:rect l="l" t="t" r="r" b="b"/>
              <a:pathLst>
                <a:path w="6" h="6" extrusionOk="0">
                  <a:moveTo>
                    <a:pt x="1" y="2"/>
                  </a:moveTo>
                  <a:cubicBezTo>
                    <a:pt x="0" y="3"/>
                    <a:pt x="1" y="4"/>
                    <a:pt x="2" y="5"/>
                  </a:cubicBezTo>
                  <a:cubicBezTo>
                    <a:pt x="3" y="6"/>
                    <a:pt x="5" y="5"/>
                    <a:pt x="5" y="4"/>
                  </a:cubicBezTo>
                  <a:cubicBezTo>
                    <a:pt x="5" y="4"/>
                    <a:pt x="5" y="4"/>
                    <a:pt x="5" y="4"/>
                  </a:cubicBezTo>
                  <a:cubicBezTo>
                    <a:pt x="6" y="3"/>
                    <a:pt x="6" y="1"/>
                    <a:pt x="5" y="1"/>
                  </a:cubicBezTo>
                  <a:cubicBezTo>
                    <a:pt x="4" y="0"/>
                    <a:pt x="4" y="0"/>
                    <a:pt x="3" y="0"/>
                  </a:cubicBezTo>
                  <a:cubicBezTo>
                    <a:pt x="2" y="0"/>
                    <a:pt x="2" y="1"/>
                    <a:pt x="1" y="2"/>
                  </a:cubicBezTo>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a:solidFill>
                  <a:schemeClr val="dk1"/>
                </a:solidFill>
                <a:latin typeface="Arial"/>
                <a:ea typeface="Arial"/>
                <a:cs typeface="Arial"/>
                <a:sym typeface="Arial"/>
              </a:endParaRPr>
            </a:p>
          </p:txBody>
        </p:sp>
      </p:grpSp>
      <p:sp>
        <p:nvSpPr>
          <p:cNvPr id="793" name="Google Shape;793;p29"/>
          <p:cNvSpPr/>
          <p:nvPr/>
        </p:nvSpPr>
        <p:spPr>
          <a:xfrm>
            <a:off x="583977" y="2831250"/>
            <a:ext cx="489637" cy="348342"/>
          </a:xfrm>
          <a:custGeom>
            <a:avLst/>
            <a:gdLst/>
            <a:ahLst/>
            <a:cxnLst/>
            <a:rect l="l" t="t" r="r" b="b"/>
            <a:pathLst>
              <a:path w="169" h="120" extrusionOk="0">
                <a:moveTo>
                  <a:pt x="127" y="75"/>
                </a:moveTo>
                <a:cubicBezTo>
                  <a:pt x="125" y="75"/>
                  <a:pt x="123" y="77"/>
                  <a:pt x="123" y="79"/>
                </a:cubicBezTo>
                <a:cubicBezTo>
                  <a:pt x="123" y="81"/>
                  <a:pt x="125" y="83"/>
                  <a:pt x="127" y="83"/>
                </a:cubicBezTo>
                <a:cubicBezTo>
                  <a:pt x="139" y="83"/>
                  <a:pt x="139" y="83"/>
                  <a:pt x="139" y="83"/>
                </a:cubicBezTo>
                <a:cubicBezTo>
                  <a:pt x="139" y="86"/>
                  <a:pt x="139" y="86"/>
                  <a:pt x="139" y="86"/>
                </a:cubicBezTo>
                <a:cubicBezTo>
                  <a:pt x="129" y="86"/>
                  <a:pt x="129" y="86"/>
                  <a:pt x="129" y="86"/>
                </a:cubicBezTo>
                <a:cubicBezTo>
                  <a:pt x="127" y="86"/>
                  <a:pt x="125" y="87"/>
                  <a:pt x="125" y="89"/>
                </a:cubicBezTo>
                <a:cubicBezTo>
                  <a:pt x="125" y="91"/>
                  <a:pt x="127" y="93"/>
                  <a:pt x="129" y="93"/>
                </a:cubicBezTo>
                <a:cubicBezTo>
                  <a:pt x="139" y="93"/>
                  <a:pt x="139" y="93"/>
                  <a:pt x="139" y="93"/>
                </a:cubicBezTo>
                <a:cubicBezTo>
                  <a:pt x="139" y="96"/>
                  <a:pt x="139" y="96"/>
                  <a:pt x="139" y="96"/>
                </a:cubicBezTo>
                <a:cubicBezTo>
                  <a:pt x="127" y="96"/>
                  <a:pt x="127" y="96"/>
                  <a:pt x="127" y="96"/>
                </a:cubicBezTo>
                <a:cubicBezTo>
                  <a:pt x="125" y="96"/>
                  <a:pt x="123" y="98"/>
                  <a:pt x="123" y="100"/>
                </a:cubicBezTo>
                <a:cubicBezTo>
                  <a:pt x="123" y="102"/>
                  <a:pt x="125" y="103"/>
                  <a:pt x="127" y="103"/>
                </a:cubicBezTo>
                <a:cubicBezTo>
                  <a:pt x="140" y="103"/>
                  <a:pt x="140" y="103"/>
                  <a:pt x="140" y="103"/>
                </a:cubicBezTo>
                <a:cubicBezTo>
                  <a:pt x="142" y="103"/>
                  <a:pt x="143" y="103"/>
                  <a:pt x="144" y="102"/>
                </a:cubicBezTo>
                <a:cubicBezTo>
                  <a:pt x="144" y="102"/>
                  <a:pt x="144" y="102"/>
                  <a:pt x="144" y="102"/>
                </a:cubicBezTo>
                <a:cubicBezTo>
                  <a:pt x="145" y="101"/>
                  <a:pt x="146" y="99"/>
                  <a:pt x="146" y="98"/>
                </a:cubicBezTo>
                <a:cubicBezTo>
                  <a:pt x="146" y="89"/>
                  <a:pt x="146" y="89"/>
                  <a:pt x="146" y="89"/>
                </a:cubicBezTo>
                <a:cubicBezTo>
                  <a:pt x="146" y="81"/>
                  <a:pt x="146" y="81"/>
                  <a:pt x="146" y="81"/>
                </a:cubicBezTo>
                <a:cubicBezTo>
                  <a:pt x="146" y="79"/>
                  <a:pt x="145" y="78"/>
                  <a:pt x="144" y="77"/>
                </a:cubicBezTo>
                <a:cubicBezTo>
                  <a:pt x="143" y="76"/>
                  <a:pt x="142" y="75"/>
                  <a:pt x="140" y="75"/>
                </a:cubicBezTo>
                <a:lnTo>
                  <a:pt x="127" y="75"/>
                </a:lnTo>
                <a:close/>
                <a:moveTo>
                  <a:pt x="25" y="63"/>
                </a:moveTo>
                <a:cubicBezTo>
                  <a:pt x="23" y="63"/>
                  <a:pt x="22" y="64"/>
                  <a:pt x="22" y="66"/>
                </a:cubicBezTo>
                <a:cubicBezTo>
                  <a:pt x="22" y="68"/>
                  <a:pt x="23" y="70"/>
                  <a:pt x="25" y="70"/>
                </a:cubicBezTo>
                <a:cubicBezTo>
                  <a:pt x="37" y="70"/>
                  <a:pt x="37" y="70"/>
                  <a:pt x="37" y="70"/>
                </a:cubicBezTo>
                <a:cubicBezTo>
                  <a:pt x="37" y="73"/>
                  <a:pt x="37" y="73"/>
                  <a:pt x="37" y="73"/>
                </a:cubicBezTo>
                <a:cubicBezTo>
                  <a:pt x="27" y="73"/>
                  <a:pt x="27" y="73"/>
                  <a:pt x="27" y="73"/>
                </a:cubicBezTo>
                <a:cubicBezTo>
                  <a:pt x="26" y="73"/>
                  <a:pt x="24" y="74"/>
                  <a:pt x="23" y="75"/>
                </a:cubicBezTo>
                <a:cubicBezTo>
                  <a:pt x="23" y="75"/>
                  <a:pt x="23" y="75"/>
                  <a:pt x="23" y="75"/>
                </a:cubicBezTo>
                <a:cubicBezTo>
                  <a:pt x="22" y="76"/>
                  <a:pt x="22" y="77"/>
                  <a:pt x="22" y="78"/>
                </a:cubicBezTo>
                <a:cubicBezTo>
                  <a:pt x="22" y="85"/>
                  <a:pt x="22" y="85"/>
                  <a:pt x="22" y="85"/>
                </a:cubicBezTo>
                <a:cubicBezTo>
                  <a:pt x="22" y="86"/>
                  <a:pt x="22" y="88"/>
                  <a:pt x="23" y="89"/>
                </a:cubicBezTo>
                <a:cubicBezTo>
                  <a:pt x="23" y="89"/>
                  <a:pt x="23" y="89"/>
                  <a:pt x="23" y="89"/>
                </a:cubicBezTo>
                <a:cubicBezTo>
                  <a:pt x="24" y="90"/>
                  <a:pt x="26" y="90"/>
                  <a:pt x="27" y="90"/>
                </a:cubicBezTo>
                <a:cubicBezTo>
                  <a:pt x="41" y="90"/>
                  <a:pt x="41" y="90"/>
                  <a:pt x="41" y="90"/>
                </a:cubicBezTo>
                <a:cubicBezTo>
                  <a:pt x="43" y="90"/>
                  <a:pt x="44" y="89"/>
                  <a:pt x="44" y="87"/>
                </a:cubicBezTo>
                <a:cubicBezTo>
                  <a:pt x="44" y="85"/>
                  <a:pt x="43" y="83"/>
                  <a:pt x="41" y="83"/>
                </a:cubicBezTo>
                <a:cubicBezTo>
                  <a:pt x="29" y="83"/>
                  <a:pt x="29" y="83"/>
                  <a:pt x="29" y="83"/>
                </a:cubicBezTo>
                <a:cubicBezTo>
                  <a:pt x="29" y="80"/>
                  <a:pt x="29" y="80"/>
                  <a:pt x="29" y="80"/>
                </a:cubicBezTo>
                <a:cubicBezTo>
                  <a:pt x="39" y="80"/>
                  <a:pt x="39" y="80"/>
                  <a:pt x="39" y="80"/>
                </a:cubicBezTo>
                <a:cubicBezTo>
                  <a:pt x="40" y="80"/>
                  <a:pt x="42" y="79"/>
                  <a:pt x="43" y="78"/>
                </a:cubicBezTo>
                <a:cubicBezTo>
                  <a:pt x="43" y="78"/>
                  <a:pt x="43" y="78"/>
                  <a:pt x="43" y="78"/>
                </a:cubicBezTo>
                <a:cubicBezTo>
                  <a:pt x="44" y="77"/>
                  <a:pt x="44" y="76"/>
                  <a:pt x="44" y="74"/>
                </a:cubicBezTo>
                <a:cubicBezTo>
                  <a:pt x="44" y="68"/>
                  <a:pt x="44" y="68"/>
                  <a:pt x="44" y="68"/>
                </a:cubicBezTo>
                <a:cubicBezTo>
                  <a:pt x="44" y="66"/>
                  <a:pt x="44" y="65"/>
                  <a:pt x="43" y="64"/>
                </a:cubicBezTo>
                <a:cubicBezTo>
                  <a:pt x="43" y="64"/>
                  <a:pt x="43" y="64"/>
                  <a:pt x="43" y="64"/>
                </a:cubicBezTo>
                <a:cubicBezTo>
                  <a:pt x="42" y="63"/>
                  <a:pt x="40" y="63"/>
                  <a:pt x="39" y="63"/>
                </a:cubicBezTo>
                <a:lnTo>
                  <a:pt x="25" y="63"/>
                </a:lnTo>
                <a:close/>
                <a:moveTo>
                  <a:pt x="81" y="20"/>
                </a:moveTo>
                <a:cubicBezTo>
                  <a:pt x="81" y="41"/>
                  <a:pt x="81" y="41"/>
                  <a:pt x="81" y="41"/>
                </a:cubicBezTo>
                <a:cubicBezTo>
                  <a:pt x="81" y="43"/>
                  <a:pt x="82" y="44"/>
                  <a:pt x="84" y="44"/>
                </a:cubicBezTo>
                <a:cubicBezTo>
                  <a:pt x="86" y="44"/>
                  <a:pt x="88" y="43"/>
                  <a:pt x="88" y="41"/>
                </a:cubicBezTo>
                <a:cubicBezTo>
                  <a:pt x="88" y="20"/>
                  <a:pt x="88" y="20"/>
                  <a:pt x="88" y="20"/>
                </a:cubicBezTo>
                <a:cubicBezTo>
                  <a:pt x="88" y="18"/>
                  <a:pt x="86" y="16"/>
                  <a:pt x="84" y="16"/>
                </a:cubicBezTo>
                <a:cubicBezTo>
                  <a:pt x="82" y="16"/>
                  <a:pt x="81" y="18"/>
                  <a:pt x="81" y="20"/>
                </a:cubicBezTo>
                <a:moveTo>
                  <a:pt x="113" y="66"/>
                </a:moveTo>
                <a:cubicBezTo>
                  <a:pt x="156" y="66"/>
                  <a:pt x="156" y="66"/>
                  <a:pt x="156" y="66"/>
                </a:cubicBezTo>
                <a:cubicBezTo>
                  <a:pt x="156" y="113"/>
                  <a:pt x="156" y="113"/>
                  <a:pt x="156" y="113"/>
                </a:cubicBezTo>
                <a:cubicBezTo>
                  <a:pt x="113" y="113"/>
                  <a:pt x="113" y="113"/>
                  <a:pt x="113" y="113"/>
                </a:cubicBezTo>
                <a:lnTo>
                  <a:pt x="113" y="66"/>
                </a:lnTo>
                <a:close/>
                <a:moveTo>
                  <a:pt x="13" y="54"/>
                </a:moveTo>
                <a:cubicBezTo>
                  <a:pt x="56" y="54"/>
                  <a:pt x="56" y="54"/>
                  <a:pt x="56" y="54"/>
                </a:cubicBezTo>
                <a:cubicBezTo>
                  <a:pt x="56" y="113"/>
                  <a:pt x="56" y="113"/>
                  <a:pt x="56" y="113"/>
                </a:cubicBezTo>
                <a:cubicBezTo>
                  <a:pt x="13" y="113"/>
                  <a:pt x="13" y="113"/>
                  <a:pt x="13" y="113"/>
                </a:cubicBezTo>
                <a:lnTo>
                  <a:pt x="13" y="54"/>
                </a:lnTo>
                <a:close/>
                <a:moveTo>
                  <a:pt x="63" y="50"/>
                </a:moveTo>
                <a:cubicBezTo>
                  <a:pt x="63" y="7"/>
                  <a:pt x="63" y="7"/>
                  <a:pt x="63" y="7"/>
                </a:cubicBezTo>
                <a:cubicBezTo>
                  <a:pt x="106" y="7"/>
                  <a:pt x="106" y="7"/>
                  <a:pt x="106" y="7"/>
                </a:cubicBezTo>
                <a:cubicBezTo>
                  <a:pt x="106" y="62"/>
                  <a:pt x="106" y="62"/>
                  <a:pt x="106" y="62"/>
                </a:cubicBezTo>
                <a:cubicBezTo>
                  <a:pt x="106" y="113"/>
                  <a:pt x="106" y="113"/>
                  <a:pt x="106" y="113"/>
                </a:cubicBezTo>
                <a:cubicBezTo>
                  <a:pt x="63" y="113"/>
                  <a:pt x="63" y="113"/>
                  <a:pt x="63" y="113"/>
                </a:cubicBezTo>
                <a:lnTo>
                  <a:pt x="63" y="50"/>
                </a:lnTo>
                <a:close/>
                <a:moveTo>
                  <a:pt x="109" y="0"/>
                </a:moveTo>
                <a:cubicBezTo>
                  <a:pt x="59" y="0"/>
                  <a:pt x="59" y="0"/>
                  <a:pt x="59" y="0"/>
                </a:cubicBezTo>
                <a:cubicBezTo>
                  <a:pt x="54" y="0"/>
                  <a:pt x="54" y="0"/>
                  <a:pt x="54" y="0"/>
                </a:cubicBezTo>
                <a:cubicBezTo>
                  <a:pt x="52" y="0"/>
                  <a:pt x="50" y="2"/>
                  <a:pt x="50" y="4"/>
                </a:cubicBezTo>
                <a:cubicBezTo>
                  <a:pt x="50" y="6"/>
                  <a:pt x="52" y="7"/>
                  <a:pt x="54" y="7"/>
                </a:cubicBezTo>
                <a:cubicBezTo>
                  <a:pt x="56" y="7"/>
                  <a:pt x="56" y="7"/>
                  <a:pt x="56" y="7"/>
                </a:cubicBezTo>
                <a:cubicBezTo>
                  <a:pt x="56" y="47"/>
                  <a:pt x="56" y="47"/>
                  <a:pt x="56" y="47"/>
                </a:cubicBezTo>
                <a:cubicBezTo>
                  <a:pt x="9" y="47"/>
                  <a:pt x="9" y="47"/>
                  <a:pt x="9" y="47"/>
                </a:cubicBezTo>
                <a:cubicBezTo>
                  <a:pt x="4" y="47"/>
                  <a:pt x="4" y="47"/>
                  <a:pt x="4" y="47"/>
                </a:cubicBezTo>
                <a:cubicBezTo>
                  <a:pt x="2" y="47"/>
                  <a:pt x="0" y="48"/>
                  <a:pt x="0" y="50"/>
                </a:cubicBezTo>
                <a:cubicBezTo>
                  <a:pt x="0" y="52"/>
                  <a:pt x="2" y="54"/>
                  <a:pt x="4" y="54"/>
                </a:cubicBezTo>
                <a:cubicBezTo>
                  <a:pt x="6" y="54"/>
                  <a:pt x="6" y="54"/>
                  <a:pt x="6" y="54"/>
                </a:cubicBezTo>
                <a:cubicBezTo>
                  <a:pt x="6" y="117"/>
                  <a:pt x="6" y="117"/>
                  <a:pt x="6" y="117"/>
                </a:cubicBezTo>
                <a:cubicBezTo>
                  <a:pt x="6" y="119"/>
                  <a:pt x="7" y="120"/>
                  <a:pt x="9" y="120"/>
                </a:cubicBezTo>
                <a:cubicBezTo>
                  <a:pt x="59" y="120"/>
                  <a:pt x="59" y="120"/>
                  <a:pt x="59" y="120"/>
                </a:cubicBezTo>
                <a:cubicBezTo>
                  <a:pt x="109" y="120"/>
                  <a:pt x="109" y="120"/>
                  <a:pt x="109" y="120"/>
                </a:cubicBezTo>
                <a:cubicBezTo>
                  <a:pt x="159" y="120"/>
                  <a:pt x="159" y="120"/>
                  <a:pt x="159" y="120"/>
                </a:cubicBezTo>
                <a:cubicBezTo>
                  <a:pt x="162" y="120"/>
                  <a:pt x="163" y="119"/>
                  <a:pt x="163" y="117"/>
                </a:cubicBezTo>
                <a:cubicBezTo>
                  <a:pt x="163" y="66"/>
                  <a:pt x="163" y="66"/>
                  <a:pt x="163" y="66"/>
                </a:cubicBezTo>
                <a:cubicBezTo>
                  <a:pt x="165" y="66"/>
                  <a:pt x="165" y="66"/>
                  <a:pt x="165" y="66"/>
                </a:cubicBezTo>
                <a:cubicBezTo>
                  <a:pt x="167" y="66"/>
                  <a:pt x="169" y="64"/>
                  <a:pt x="169" y="62"/>
                </a:cubicBezTo>
                <a:cubicBezTo>
                  <a:pt x="169" y="60"/>
                  <a:pt x="167" y="59"/>
                  <a:pt x="165" y="59"/>
                </a:cubicBezTo>
                <a:cubicBezTo>
                  <a:pt x="159" y="59"/>
                  <a:pt x="159" y="59"/>
                  <a:pt x="159" y="59"/>
                </a:cubicBezTo>
                <a:cubicBezTo>
                  <a:pt x="113" y="59"/>
                  <a:pt x="113" y="59"/>
                  <a:pt x="113" y="59"/>
                </a:cubicBezTo>
                <a:cubicBezTo>
                  <a:pt x="113" y="7"/>
                  <a:pt x="113" y="7"/>
                  <a:pt x="113" y="7"/>
                </a:cubicBezTo>
                <a:cubicBezTo>
                  <a:pt x="115" y="7"/>
                  <a:pt x="115" y="7"/>
                  <a:pt x="115" y="7"/>
                </a:cubicBezTo>
                <a:cubicBezTo>
                  <a:pt x="117" y="7"/>
                  <a:pt x="118" y="6"/>
                  <a:pt x="118" y="4"/>
                </a:cubicBezTo>
                <a:cubicBezTo>
                  <a:pt x="118" y="2"/>
                  <a:pt x="117" y="0"/>
                  <a:pt x="115" y="0"/>
                </a:cubicBezTo>
                <a:lnTo>
                  <a:pt x="109"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90" dirty="0">
              <a:solidFill>
                <a:schemeClr val="dk1"/>
              </a:solidFill>
              <a:latin typeface="Arial"/>
              <a:ea typeface="Arial"/>
              <a:cs typeface="Arial"/>
              <a:sym typeface="Arial"/>
            </a:endParaRPr>
          </a:p>
        </p:txBody>
      </p:sp>
      <p:sp>
        <p:nvSpPr>
          <p:cNvPr id="814" name="Google Shape;814;p29"/>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A4AC46F9-5E9C-489E-BF9D-264A0712D730}" type="datetime1">
              <a:rPr lang="fr-FR" smtClean="0"/>
              <a:t>02/09/2024</a:t>
            </a:fld>
            <a:endParaRPr/>
          </a:p>
        </p:txBody>
      </p:sp>
      <p:sp>
        <p:nvSpPr>
          <p:cNvPr id="815" name="Google Shape;815;p29"/>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Institut Mines-Télécom Business School</a:t>
            </a:r>
            <a:endParaRPr/>
          </a:p>
        </p:txBody>
      </p:sp>
      <p:sp>
        <p:nvSpPr>
          <p:cNvPr id="816" name="Google Shape;816;p2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51</a:t>
            </a:fld>
            <a:endParaRPr/>
          </a:p>
        </p:txBody>
      </p:sp>
      <p:sp>
        <p:nvSpPr>
          <p:cNvPr id="817" name="Google Shape;817;p29"/>
          <p:cNvSpPr txBox="1">
            <a:spLocks noGrp="1"/>
          </p:cNvSpPr>
          <p:nvPr>
            <p:ph type="title"/>
          </p:nvPr>
        </p:nvSpPr>
        <p:spPr>
          <a:prstGeom prst="rect">
            <a:avLst/>
          </a:prstGeom>
          <a:noFill/>
          <a:ln>
            <a:noFill/>
          </a:ln>
        </p:spPr>
        <p:txBody>
          <a:bodyPr spcFirstLastPara="1" wrap="square" lIns="91425" tIns="0" rIns="91425" bIns="0" anchor="ctr" anchorCtr="0">
            <a:normAutofit/>
          </a:bodyPr>
          <a:lstStyle/>
          <a:p>
            <a:pPr marL="0" lvl="0" indent="0" algn="l" rtl="0">
              <a:lnSpc>
                <a:spcPct val="85000"/>
              </a:lnSpc>
              <a:spcBef>
                <a:spcPts val="0"/>
              </a:spcBef>
              <a:spcAft>
                <a:spcPts val="0"/>
              </a:spcAft>
              <a:buClr>
                <a:schemeClr val="accent1"/>
              </a:buClr>
              <a:buSzPts val="2000"/>
              <a:buFont typeface="Arial"/>
              <a:buNone/>
            </a:pPr>
            <a:r>
              <a:rPr lang="fr-FR"/>
              <a:t>MINI GUIDE, BIBLIOTHÈQUE D’ICÔNES</a:t>
            </a:r>
            <a:endParaRPr/>
          </a:p>
        </p:txBody>
      </p:sp>
      <p:sp>
        <p:nvSpPr>
          <p:cNvPr id="818" name="Google Shape;818;p29"/>
          <p:cNvSpPr txBox="1">
            <a:spLocks noGrp="1"/>
          </p:cNvSpPr>
          <p:nvPr>
            <p:ph type="body" idx="1"/>
          </p:nvPr>
        </p:nvSpPr>
        <p:spPr>
          <a:prstGeom prst="rect">
            <a:avLst/>
          </a:prstGeom>
          <a:noFill/>
          <a:ln>
            <a:noFill/>
          </a:ln>
        </p:spPr>
        <p:txBody>
          <a:bodyPr spcFirstLastPara="1" wrap="square" lIns="91425" tIns="0" rIns="91425" bIns="45700" anchor="t" anchorCtr="0">
            <a:normAutofit/>
          </a:bodyPr>
          <a:lstStyle/>
          <a:p>
            <a:pPr marL="0" lvl="0" indent="0" algn="l" rtl="0">
              <a:lnSpc>
                <a:spcPct val="85000"/>
              </a:lnSpc>
              <a:spcBef>
                <a:spcPts val="0"/>
              </a:spcBef>
              <a:spcAft>
                <a:spcPts val="0"/>
              </a:spcAft>
              <a:buClr>
                <a:schemeClr val="dk1"/>
              </a:buClr>
              <a:buSzPts val="1800"/>
              <a:buNone/>
            </a:pPr>
            <a:r>
              <a:rPr lang="fr-FR"/>
              <a:t>Bibliothèque d’icônes utilisables dans vos présentations</a:t>
            </a:r>
            <a:endParaRPr/>
          </a:p>
        </p:txBody>
      </p:sp>
      <p:grpSp>
        <p:nvGrpSpPr>
          <p:cNvPr id="819" name="Google Shape;819;p29"/>
          <p:cNvGrpSpPr/>
          <p:nvPr/>
        </p:nvGrpSpPr>
        <p:grpSpPr>
          <a:xfrm>
            <a:off x="2526771" y="2755705"/>
            <a:ext cx="416891" cy="453264"/>
            <a:chOff x="1226" y="1692"/>
            <a:chExt cx="298" cy="324"/>
          </a:xfrm>
          <a:solidFill>
            <a:schemeClr val="accent1"/>
          </a:solidFill>
        </p:grpSpPr>
        <p:sp>
          <p:nvSpPr>
            <p:cNvPr id="821" name="Google Shape;821;p29"/>
            <p:cNvSpPr/>
            <p:nvPr/>
          </p:nvSpPr>
          <p:spPr>
            <a:xfrm>
              <a:off x="1255" y="1692"/>
              <a:ext cx="72" cy="73"/>
            </a:xfrm>
            <a:custGeom>
              <a:avLst/>
              <a:gdLst/>
              <a:ahLst/>
              <a:cxnLst/>
              <a:rect l="l" t="t" r="r" b="b"/>
              <a:pathLst>
                <a:path w="35" h="35" extrusionOk="0">
                  <a:moveTo>
                    <a:pt x="7" y="17"/>
                  </a:moveTo>
                  <a:cubicBezTo>
                    <a:pt x="7" y="12"/>
                    <a:pt x="12" y="7"/>
                    <a:pt x="18" y="7"/>
                  </a:cubicBezTo>
                  <a:cubicBezTo>
                    <a:pt x="23" y="7"/>
                    <a:pt x="28" y="12"/>
                    <a:pt x="28" y="17"/>
                  </a:cubicBezTo>
                  <a:cubicBezTo>
                    <a:pt x="28" y="23"/>
                    <a:pt x="23" y="28"/>
                    <a:pt x="18" y="28"/>
                  </a:cubicBezTo>
                  <a:cubicBezTo>
                    <a:pt x="12" y="28"/>
                    <a:pt x="7" y="23"/>
                    <a:pt x="7" y="17"/>
                  </a:cubicBezTo>
                  <a:moveTo>
                    <a:pt x="0" y="17"/>
                  </a:moveTo>
                  <a:cubicBezTo>
                    <a:pt x="0" y="27"/>
                    <a:pt x="8" y="35"/>
                    <a:pt x="18" y="35"/>
                  </a:cubicBezTo>
                  <a:cubicBezTo>
                    <a:pt x="27" y="35"/>
                    <a:pt x="35" y="27"/>
                    <a:pt x="35" y="17"/>
                  </a:cubicBezTo>
                  <a:cubicBezTo>
                    <a:pt x="35" y="8"/>
                    <a:pt x="27" y="0"/>
                    <a:pt x="18" y="0"/>
                  </a:cubicBezTo>
                  <a:cubicBezTo>
                    <a:pt x="8" y="0"/>
                    <a:pt x="0" y="8"/>
                    <a:pt x="0" y="17"/>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53">
                <a:solidFill>
                  <a:schemeClr val="dk1"/>
                </a:solidFill>
                <a:latin typeface="Arial"/>
                <a:ea typeface="Arial"/>
                <a:cs typeface="Arial"/>
                <a:sym typeface="Arial"/>
              </a:endParaRPr>
            </a:p>
          </p:txBody>
        </p:sp>
        <p:sp>
          <p:nvSpPr>
            <p:cNvPr id="822" name="Google Shape;822;p29"/>
            <p:cNvSpPr/>
            <p:nvPr/>
          </p:nvSpPr>
          <p:spPr>
            <a:xfrm>
              <a:off x="1226" y="1719"/>
              <a:ext cx="298" cy="297"/>
            </a:xfrm>
            <a:custGeom>
              <a:avLst/>
              <a:gdLst/>
              <a:ahLst/>
              <a:cxnLst/>
              <a:rect l="l" t="t" r="r" b="b"/>
              <a:pathLst>
                <a:path w="144" h="143" extrusionOk="0">
                  <a:moveTo>
                    <a:pt x="113" y="111"/>
                  </a:moveTo>
                  <a:cubicBezTo>
                    <a:pt x="113" y="104"/>
                    <a:pt x="118" y="99"/>
                    <a:pt x="125" y="99"/>
                  </a:cubicBezTo>
                  <a:cubicBezTo>
                    <a:pt x="131" y="99"/>
                    <a:pt x="137" y="104"/>
                    <a:pt x="137" y="111"/>
                  </a:cubicBezTo>
                  <a:cubicBezTo>
                    <a:pt x="137" y="118"/>
                    <a:pt x="131" y="123"/>
                    <a:pt x="125" y="123"/>
                  </a:cubicBezTo>
                  <a:cubicBezTo>
                    <a:pt x="118" y="123"/>
                    <a:pt x="113" y="118"/>
                    <a:pt x="113" y="111"/>
                  </a:cubicBezTo>
                  <a:moveTo>
                    <a:pt x="113" y="65"/>
                  </a:moveTo>
                  <a:cubicBezTo>
                    <a:pt x="113" y="58"/>
                    <a:pt x="118" y="53"/>
                    <a:pt x="125" y="53"/>
                  </a:cubicBezTo>
                  <a:cubicBezTo>
                    <a:pt x="131" y="53"/>
                    <a:pt x="137" y="58"/>
                    <a:pt x="137" y="65"/>
                  </a:cubicBezTo>
                  <a:cubicBezTo>
                    <a:pt x="137" y="72"/>
                    <a:pt x="131" y="77"/>
                    <a:pt x="125" y="77"/>
                  </a:cubicBezTo>
                  <a:cubicBezTo>
                    <a:pt x="118" y="77"/>
                    <a:pt x="113" y="72"/>
                    <a:pt x="113" y="65"/>
                  </a:cubicBezTo>
                  <a:moveTo>
                    <a:pt x="7" y="40"/>
                  </a:moveTo>
                  <a:cubicBezTo>
                    <a:pt x="7" y="35"/>
                    <a:pt x="12" y="30"/>
                    <a:pt x="17" y="30"/>
                  </a:cubicBezTo>
                  <a:cubicBezTo>
                    <a:pt x="18" y="30"/>
                    <a:pt x="18" y="30"/>
                    <a:pt x="18" y="30"/>
                  </a:cubicBezTo>
                  <a:cubicBezTo>
                    <a:pt x="44" y="30"/>
                    <a:pt x="44" y="30"/>
                    <a:pt x="44" y="30"/>
                  </a:cubicBezTo>
                  <a:cubicBezTo>
                    <a:pt x="46" y="30"/>
                    <a:pt x="46" y="30"/>
                    <a:pt x="46" y="30"/>
                  </a:cubicBezTo>
                  <a:cubicBezTo>
                    <a:pt x="51" y="30"/>
                    <a:pt x="56" y="35"/>
                    <a:pt x="56" y="40"/>
                  </a:cubicBezTo>
                  <a:cubicBezTo>
                    <a:pt x="56" y="84"/>
                    <a:pt x="56" y="84"/>
                    <a:pt x="56" y="84"/>
                  </a:cubicBezTo>
                  <a:cubicBezTo>
                    <a:pt x="52" y="84"/>
                    <a:pt x="52" y="84"/>
                    <a:pt x="52" y="84"/>
                  </a:cubicBezTo>
                  <a:cubicBezTo>
                    <a:pt x="46" y="84"/>
                    <a:pt x="46" y="84"/>
                    <a:pt x="46" y="84"/>
                  </a:cubicBezTo>
                  <a:cubicBezTo>
                    <a:pt x="45" y="84"/>
                    <a:pt x="45" y="84"/>
                    <a:pt x="45" y="84"/>
                  </a:cubicBezTo>
                  <a:cubicBezTo>
                    <a:pt x="45" y="136"/>
                    <a:pt x="45" y="136"/>
                    <a:pt x="45" y="136"/>
                  </a:cubicBezTo>
                  <a:cubicBezTo>
                    <a:pt x="35" y="136"/>
                    <a:pt x="35" y="136"/>
                    <a:pt x="35" y="136"/>
                  </a:cubicBezTo>
                  <a:cubicBezTo>
                    <a:pt x="35" y="91"/>
                    <a:pt x="35" y="91"/>
                    <a:pt x="35" y="91"/>
                  </a:cubicBezTo>
                  <a:cubicBezTo>
                    <a:pt x="28" y="91"/>
                    <a:pt x="28" y="91"/>
                    <a:pt x="28" y="91"/>
                  </a:cubicBezTo>
                  <a:cubicBezTo>
                    <a:pt x="28" y="136"/>
                    <a:pt x="28" y="136"/>
                    <a:pt x="28" y="136"/>
                  </a:cubicBezTo>
                  <a:cubicBezTo>
                    <a:pt x="18" y="136"/>
                    <a:pt x="18" y="136"/>
                    <a:pt x="18" y="136"/>
                  </a:cubicBezTo>
                  <a:cubicBezTo>
                    <a:pt x="18" y="84"/>
                    <a:pt x="18" y="84"/>
                    <a:pt x="18" y="84"/>
                  </a:cubicBezTo>
                  <a:cubicBezTo>
                    <a:pt x="17" y="84"/>
                    <a:pt x="17" y="84"/>
                    <a:pt x="17" y="84"/>
                  </a:cubicBezTo>
                  <a:cubicBezTo>
                    <a:pt x="11" y="84"/>
                    <a:pt x="11" y="84"/>
                    <a:pt x="11" y="84"/>
                  </a:cubicBezTo>
                  <a:cubicBezTo>
                    <a:pt x="7" y="84"/>
                    <a:pt x="7" y="84"/>
                    <a:pt x="7" y="84"/>
                  </a:cubicBezTo>
                  <a:lnTo>
                    <a:pt x="7" y="40"/>
                  </a:lnTo>
                  <a:close/>
                  <a:moveTo>
                    <a:pt x="113" y="19"/>
                  </a:moveTo>
                  <a:cubicBezTo>
                    <a:pt x="113" y="12"/>
                    <a:pt x="118" y="7"/>
                    <a:pt x="125" y="7"/>
                  </a:cubicBezTo>
                  <a:cubicBezTo>
                    <a:pt x="131" y="7"/>
                    <a:pt x="137" y="12"/>
                    <a:pt x="137" y="19"/>
                  </a:cubicBezTo>
                  <a:cubicBezTo>
                    <a:pt x="137" y="26"/>
                    <a:pt x="131" y="31"/>
                    <a:pt x="125" y="31"/>
                  </a:cubicBezTo>
                  <a:cubicBezTo>
                    <a:pt x="118" y="31"/>
                    <a:pt x="113" y="26"/>
                    <a:pt x="113" y="19"/>
                  </a:cubicBezTo>
                  <a:moveTo>
                    <a:pt x="106" y="16"/>
                  </a:moveTo>
                  <a:cubicBezTo>
                    <a:pt x="83" y="16"/>
                    <a:pt x="83" y="16"/>
                    <a:pt x="83" y="16"/>
                  </a:cubicBezTo>
                  <a:cubicBezTo>
                    <a:pt x="83" y="62"/>
                    <a:pt x="83" y="62"/>
                    <a:pt x="83" y="62"/>
                  </a:cubicBezTo>
                  <a:cubicBezTo>
                    <a:pt x="63" y="62"/>
                    <a:pt x="63" y="62"/>
                    <a:pt x="63" y="62"/>
                  </a:cubicBezTo>
                  <a:cubicBezTo>
                    <a:pt x="63" y="40"/>
                    <a:pt x="63" y="40"/>
                    <a:pt x="63" y="40"/>
                  </a:cubicBezTo>
                  <a:cubicBezTo>
                    <a:pt x="63" y="31"/>
                    <a:pt x="55" y="23"/>
                    <a:pt x="46" y="23"/>
                  </a:cubicBezTo>
                  <a:cubicBezTo>
                    <a:pt x="44" y="23"/>
                    <a:pt x="44" y="23"/>
                    <a:pt x="44" y="23"/>
                  </a:cubicBezTo>
                  <a:cubicBezTo>
                    <a:pt x="18" y="23"/>
                    <a:pt x="18" y="23"/>
                    <a:pt x="18" y="23"/>
                  </a:cubicBezTo>
                  <a:cubicBezTo>
                    <a:pt x="17" y="23"/>
                    <a:pt x="17" y="23"/>
                    <a:pt x="17" y="23"/>
                  </a:cubicBezTo>
                  <a:cubicBezTo>
                    <a:pt x="8" y="23"/>
                    <a:pt x="0" y="31"/>
                    <a:pt x="0" y="40"/>
                  </a:cubicBezTo>
                  <a:cubicBezTo>
                    <a:pt x="0" y="90"/>
                    <a:pt x="0" y="90"/>
                    <a:pt x="0" y="90"/>
                  </a:cubicBezTo>
                  <a:cubicBezTo>
                    <a:pt x="11" y="90"/>
                    <a:pt x="11" y="90"/>
                    <a:pt x="11" y="90"/>
                  </a:cubicBezTo>
                  <a:cubicBezTo>
                    <a:pt x="11" y="143"/>
                    <a:pt x="11" y="143"/>
                    <a:pt x="11" y="143"/>
                  </a:cubicBezTo>
                  <a:cubicBezTo>
                    <a:pt x="28" y="143"/>
                    <a:pt x="28" y="143"/>
                    <a:pt x="28" y="143"/>
                  </a:cubicBezTo>
                  <a:cubicBezTo>
                    <a:pt x="35" y="143"/>
                    <a:pt x="35" y="143"/>
                    <a:pt x="35" y="143"/>
                  </a:cubicBezTo>
                  <a:cubicBezTo>
                    <a:pt x="52" y="143"/>
                    <a:pt x="52" y="143"/>
                    <a:pt x="52" y="143"/>
                  </a:cubicBezTo>
                  <a:cubicBezTo>
                    <a:pt x="52" y="90"/>
                    <a:pt x="52" y="90"/>
                    <a:pt x="52" y="90"/>
                  </a:cubicBezTo>
                  <a:cubicBezTo>
                    <a:pt x="63" y="90"/>
                    <a:pt x="63" y="90"/>
                    <a:pt x="63" y="90"/>
                  </a:cubicBezTo>
                  <a:cubicBezTo>
                    <a:pt x="63" y="68"/>
                    <a:pt x="63" y="68"/>
                    <a:pt x="63" y="68"/>
                  </a:cubicBezTo>
                  <a:cubicBezTo>
                    <a:pt x="83" y="68"/>
                    <a:pt x="83" y="68"/>
                    <a:pt x="83" y="68"/>
                  </a:cubicBezTo>
                  <a:cubicBezTo>
                    <a:pt x="83" y="114"/>
                    <a:pt x="83" y="114"/>
                    <a:pt x="83" y="114"/>
                  </a:cubicBezTo>
                  <a:cubicBezTo>
                    <a:pt x="106" y="114"/>
                    <a:pt x="106" y="114"/>
                    <a:pt x="106" y="114"/>
                  </a:cubicBezTo>
                  <a:cubicBezTo>
                    <a:pt x="108" y="123"/>
                    <a:pt x="116" y="130"/>
                    <a:pt x="125" y="130"/>
                  </a:cubicBezTo>
                  <a:cubicBezTo>
                    <a:pt x="135" y="130"/>
                    <a:pt x="144" y="121"/>
                    <a:pt x="144" y="111"/>
                  </a:cubicBezTo>
                  <a:cubicBezTo>
                    <a:pt x="144" y="100"/>
                    <a:pt x="135" y="92"/>
                    <a:pt x="125" y="92"/>
                  </a:cubicBezTo>
                  <a:cubicBezTo>
                    <a:pt x="116" y="92"/>
                    <a:pt x="108" y="99"/>
                    <a:pt x="106" y="107"/>
                  </a:cubicBezTo>
                  <a:cubicBezTo>
                    <a:pt x="90" y="107"/>
                    <a:pt x="90" y="107"/>
                    <a:pt x="90" y="107"/>
                  </a:cubicBezTo>
                  <a:cubicBezTo>
                    <a:pt x="90" y="68"/>
                    <a:pt x="90" y="68"/>
                    <a:pt x="90" y="68"/>
                  </a:cubicBezTo>
                  <a:cubicBezTo>
                    <a:pt x="106" y="68"/>
                    <a:pt x="106" y="68"/>
                    <a:pt x="106" y="68"/>
                  </a:cubicBezTo>
                  <a:cubicBezTo>
                    <a:pt x="108" y="77"/>
                    <a:pt x="116" y="84"/>
                    <a:pt x="125" y="84"/>
                  </a:cubicBezTo>
                  <a:cubicBezTo>
                    <a:pt x="135" y="84"/>
                    <a:pt x="144" y="75"/>
                    <a:pt x="144" y="65"/>
                  </a:cubicBezTo>
                  <a:cubicBezTo>
                    <a:pt x="144" y="55"/>
                    <a:pt x="135" y="46"/>
                    <a:pt x="125" y="46"/>
                  </a:cubicBezTo>
                  <a:cubicBezTo>
                    <a:pt x="116" y="46"/>
                    <a:pt x="108" y="53"/>
                    <a:pt x="106" y="62"/>
                  </a:cubicBezTo>
                  <a:cubicBezTo>
                    <a:pt x="90" y="62"/>
                    <a:pt x="90" y="62"/>
                    <a:pt x="90" y="62"/>
                  </a:cubicBezTo>
                  <a:cubicBezTo>
                    <a:pt x="90" y="23"/>
                    <a:pt x="90" y="23"/>
                    <a:pt x="90" y="23"/>
                  </a:cubicBezTo>
                  <a:cubicBezTo>
                    <a:pt x="106" y="23"/>
                    <a:pt x="106" y="23"/>
                    <a:pt x="106" y="23"/>
                  </a:cubicBezTo>
                  <a:cubicBezTo>
                    <a:pt x="108" y="31"/>
                    <a:pt x="116" y="38"/>
                    <a:pt x="125" y="38"/>
                  </a:cubicBezTo>
                  <a:cubicBezTo>
                    <a:pt x="135" y="38"/>
                    <a:pt x="144" y="30"/>
                    <a:pt x="144" y="19"/>
                  </a:cubicBezTo>
                  <a:cubicBezTo>
                    <a:pt x="144" y="9"/>
                    <a:pt x="135" y="0"/>
                    <a:pt x="125" y="0"/>
                  </a:cubicBezTo>
                  <a:cubicBezTo>
                    <a:pt x="116" y="0"/>
                    <a:pt x="108" y="7"/>
                    <a:pt x="106" y="16"/>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53">
                <a:solidFill>
                  <a:schemeClr val="dk1"/>
                </a:solidFill>
                <a:latin typeface="Arial"/>
                <a:ea typeface="Arial"/>
                <a:cs typeface="Arial"/>
                <a:sym typeface="Arial"/>
              </a:endParaRPr>
            </a:p>
          </p:txBody>
        </p:sp>
        <p:sp>
          <p:nvSpPr>
            <p:cNvPr id="823" name="Google Shape;823;p29"/>
            <p:cNvSpPr/>
            <p:nvPr/>
          </p:nvSpPr>
          <p:spPr>
            <a:xfrm>
              <a:off x="1284" y="1796"/>
              <a:ext cx="12" cy="14"/>
            </a:xfrm>
            <a:prstGeom prst="rect">
              <a:avLst/>
            </a:pr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53">
                <a:solidFill>
                  <a:schemeClr val="dk1"/>
                </a:solidFill>
                <a:latin typeface="Arial"/>
                <a:ea typeface="Arial"/>
                <a:cs typeface="Arial"/>
                <a:sym typeface="Arial"/>
              </a:endParaRPr>
            </a:p>
          </p:txBody>
        </p:sp>
        <p:sp>
          <p:nvSpPr>
            <p:cNvPr id="824" name="Google Shape;824;p29"/>
            <p:cNvSpPr/>
            <p:nvPr/>
          </p:nvSpPr>
          <p:spPr>
            <a:xfrm>
              <a:off x="1284" y="1825"/>
              <a:ext cx="12" cy="14"/>
            </a:xfrm>
            <a:prstGeom prst="rect">
              <a:avLst/>
            </a:pr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53">
                <a:solidFill>
                  <a:schemeClr val="dk1"/>
                </a:solidFill>
                <a:latin typeface="Arial"/>
                <a:ea typeface="Arial"/>
                <a:cs typeface="Arial"/>
                <a:sym typeface="Arial"/>
              </a:endParaRPr>
            </a:p>
          </p:txBody>
        </p:sp>
      </p:grpSp>
      <p:sp>
        <p:nvSpPr>
          <p:cNvPr id="827" name="Google Shape;827;p29"/>
          <p:cNvSpPr/>
          <p:nvPr/>
        </p:nvSpPr>
        <p:spPr>
          <a:xfrm>
            <a:off x="4405213" y="2779488"/>
            <a:ext cx="458860" cy="411295"/>
          </a:xfrm>
          <a:custGeom>
            <a:avLst/>
            <a:gdLst/>
            <a:ahLst/>
            <a:cxnLst/>
            <a:rect l="l" t="t" r="r" b="b"/>
            <a:pathLst>
              <a:path w="158" h="142" extrusionOk="0">
                <a:moveTo>
                  <a:pt x="63" y="135"/>
                </a:moveTo>
                <a:cubicBezTo>
                  <a:pt x="61" y="134"/>
                  <a:pt x="61" y="130"/>
                  <a:pt x="63" y="128"/>
                </a:cubicBezTo>
                <a:cubicBezTo>
                  <a:pt x="67" y="125"/>
                  <a:pt x="67" y="125"/>
                  <a:pt x="67" y="125"/>
                </a:cubicBezTo>
                <a:cubicBezTo>
                  <a:pt x="68" y="124"/>
                  <a:pt x="70" y="123"/>
                  <a:pt x="71" y="123"/>
                </a:cubicBezTo>
                <a:cubicBezTo>
                  <a:pt x="72" y="123"/>
                  <a:pt x="74" y="124"/>
                  <a:pt x="75" y="125"/>
                </a:cubicBezTo>
                <a:cubicBezTo>
                  <a:pt x="77" y="127"/>
                  <a:pt x="77" y="130"/>
                  <a:pt x="75" y="132"/>
                </a:cubicBezTo>
                <a:cubicBezTo>
                  <a:pt x="71" y="135"/>
                  <a:pt x="71" y="135"/>
                  <a:pt x="71" y="135"/>
                </a:cubicBezTo>
                <a:cubicBezTo>
                  <a:pt x="70" y="136"/>
                  <a:pt x="68" y="137"/>
                  <a:pt x="67" y="137"/>
                </a:cubicBezTo>
                <a:cubicBezTo>
                  <a:pt x="66" y="137"/>
                  <a:pt x="64" y="136"/>
                  <a:pt x="63" y="135"/>
                </a:cubicBezTo>
                <a:moveTo>
                  <a:pt x="46" y="130"/>
                </a:moveTo>
                <a:cubicBezTo>
                  <a:pt x="44" y="128"/>
                  <a:pt x="44" y="125"/>
                  <a:pt x="46" y="123"/>
                </a:cubicBezTo>
                <a:cubicBezTo>
                  <a:pt x="56" y="114"/>
                  <a:pt x="56" y="114"/>
                  <a:pt x="56" y="114"/>
                </a:cubicBezTo>
                <a:cubicBezTo>
                  <a:pt x="57" y="113"/>
                  <a:pt x="58" y="112"/>
                  <a:pt x="60" y="112"/>
                </a:cubicBezTo>
                <a:cubicBezTo>
                  <a:pt x="61" y="112"/>
                  <a:pt x="62" y="113"/>
                  <a:pt x="63" y="114"/>
                </a:cubicBezTo>
                <a:cubicBezTo>
                  <a:pt x="65" y="116"/>
                  <a:pt x="65" y="119"/>
                  <a:pt x="63" y="121"/>
                </a:cubicBezTo>
                <a:cubicBezTo>
                  <a:pt x="54" y="130"/>
                  <a:pt x="54" y="130"/>
                  <a:pt x="54" y="130"/>
                </a:cubicBezTo>
                <a:cubicBezTo>
                  <a:pt x="53" y="131"/>
                  <a:pt x="51" y="131"/>
                  <a:pt x="50" y="131"/>
                </a:cubicBezTo>
                <a:cubicBezTo>
                  <a:pt x="49" y="131"/>
                  <a:pt x="48" y="131"/>
                  <a:pt x="46" y="130"/>
                </a:cubicBezTo>
                <a:moveTo>
                  <a:pt x="35" y="119"/>
                </a:moveTo>
                <a:cubicBezTo>
                  <a:pt x="33" y="117"/>
                  <a:pt x="33" y="114"/>
                  <a:pt x="35" y="112"/>
                </a:cubicBezTo>
                <a:cubicBezTo>
                  <a:pt x="45" y="103"/>
                  <a:pt x="45" y="103"/>
                  <a:pt x="45" y="103"/>
                </a:cubicBezTo>
                <a:cubicBezTo>
                  <a:pt x="46" y="102"/>
                  <a:pt x="47" y="101"/>
                  <a:pt x="48" y="101"/>
                </a:cubicBezTo>
                <a:cubicBezTo>
                  <a:pt x="50" y="101"/>
                  <a:pt x="51" y="102"/>
                  <a:pt x="52" y="103"/>
                </a:cubicBezTo>
                <a:cubicBezTo>
                  <a:pt x="54" y="105"/>
                  <a:pt x="54" y="108"/>
                  <a:pt x="52" y="110"/>
                </a:cubicBezTo>
                <a:cubicBezTo>
                  <a:pt x="42" y="119"/>
                  <a:pt x="42" y="119"/>
                  <a:pt x="42" y="119"/>
                </a:cubicBezTo>
                <a:cubicBezTo>
                  <a:pt x="41" y="120"/>
                  <a:pt x="40" y="121"/>
                  <a:pt x="39" y="121"/>
                </a:cubicBezTo>
                <a:cubicBezTo>
                  <a:pt x="38" y="121"/>
                  <a:pt x="36" y="120"/>
                  <a:pt x="35" y="119"/>
                </a:cubicBezTo>
                <a:moveTo>
                  <a:pt x="27" y="105"/>
                </a:moveTo>
                <a:cubicBezTo>
                  <a:pt x="25" y="103"/>
                  <a:pt x="25" y="100"/>
                  <a:pt x="27" y="98"/>
                </a:cubicBezTo>
                <a:cubicBezTo>
                  <a:pt x="33" y="92"/>
                  <a:pt x="33" y="92"/>
                  <a:pt x="33" y="92"/>
                </a:cubicBezTo>
                <a:cubicBezTo>
                  <a:pt x="34" y="91"/>
                  <a:pt x="36" y="90"/>
                  <a:pt x="37" y="90"/>
                </a:cubicBezTo>
                <a:cubicBezTo>
                  <a:pt x="38" y="90"/>
                  <a:pt x="40" y="91"/>
                  <a:pt x="41" y="92"/>
                </a:cubicBezTo>
                <a:cubicBezTo>
                  <a:pt x="43" y="94"/>
                  <a:pt x="43" y="97"/>
                  <a:pt x="41" y="99"/>
                </a:cubicBezTo>
                <a:cubicBezTo>
                  <a:pt x="34" y="105"/>
                  <a:pt x="34" y="105"/>
                  <a:pt x="34" y="105"/>
                </a:cubicBezTo>
                <a:cubicBezTo>
                  <a:pt x="33" y="106"/>
                  <a:pt x="32" y="107"/>
                  <a:pt x="30" y="107"/>
                </a:cubicBezTo>
                <a:cubicBezTo>
                  <a:pt x="29" y="107"/>
                  <a:pt x="28" y="106"/>
                  <a:pt x="27" y="105"/>
                </a:cubicBezTo>
                <a:moveTo>
                  <a:pt x="59" y="81"/>
                </a:moveTo>
                <a:cubicBezTo>
                  <a:pt x="57" y="81"/>
                  <a:pt x="55" y="80"/>
                  <a:pt x="54" y="79"/>
                </a:cubicBezTo>
                <a:cubicBezTo>
                  <a:pt x="51" y="76"/>
                  <a:pt x="52" y="72"/>
                  <a:pt x="54" y="69"/>
                </a:cubicBezTo>
                <a:cubicBezTo>
                  <a:pt x="70" y="53"/>
                  <a:pt x="70" y="53"/>
                  <a:pt x="70" y="53"/>
                </a:cubicBezTo>
                <a:cubicBezTo>
                  <a:pt x="73" y="51"/>
                  <a:pt x="77" y="49"/>
                  <a:pt x="80" y="49"/>
                </a:cubicBezTo>
                <a:cubicBezTo>
                  <a:pt x="135" y="49"/>
                  <a:pt x="135" y="49"/>
                  <a:pt x="135" y="49"/>
                </a:cubicBezTo>
                <a:cubicBezTo>
                  <a:pt x="135" y="95"/>
                  <a:pt x="135" y="95"/>
                  <a:pt x="135" y="95"/>
                </a:cubicBezTo>
                <a:cubicBezTo>
                  <a:pt x="135" y="95"/>
                  <a:pt x="135" y="94"/>
                  <a:pt x="135" y="94"/>
                </a:cubicBezTo>
                <a:cubicBezTo>
                  <a:pt x="110" y="70"/>
                  <a:pt x="110" y="70"/>
                  <a:pt x="110" y="70"/>
                </a:cubicBezTo>
                <a:cubicBezTo>
                  <a:pt x="105" y="65"/>
                  <a:pt x="98" y="63"/>
                  <a:pt x="92" y="63"/>
                </a:cubicBezTo>
                <a:cubicBezTo>
                  <a:pt x="85" y="63"/>
                  <a:pt x="78" y="65"/>
                  <a:pt x="74" y="70"/>
                </a:cubicBezTo>
                <a:cubicBezTo>
                  <a:pt x="64" y="79"/>
                  <a:pt x="64" y="79"/>
                  <a:pt x="64" y="79"/>
                </a:cubicBezTo>
                <a:cubicBezTo>
                  <a:pt x="63" y="80"/>
                  <a:pt x="61" y="81"/>
                  <a:pt x="59" y="81"/>
                </a:cubicBezTo>
                <a:cubicBezTo>
                  <a:pt x="59" y="81"/>
                  <a:pt x="59" y="81"/>
                  <a:pt x="59" y="81"/>
                </a:cubicBezTo>
                <a:moveTo>
                  <a:pt x="22" y="49"/>
                </a:moveTo>
                <a:cubicBezTo>
                  <a:pt x="66" y="49"/>
                  <a:pt x="66" y="49"/>
                  <a:pt x="66" y="49"/>
                </a:cubicBezTo>
                <a:cubicBezTo>
                  <a:pt x="66" y="50"/>
                  <a:pt x="66" y="50"/>
                  <a:pt x="66" y="50"/>
                </a:cubicBezTo>
                <a:cubicBezTo>
                  <a:pt x="50" y="65"/>
                  <a:pt x="50" y="65"/>
                  <a:pt x="50" y="65"/>
                </a:cubicBezTo>
                <a:cubicBezTo>
                  <a:pt x="45" y="70"/>
                  <a:pt x="45" y="77"/>
                  <a:pt x="50" y="82"/>
                </a:cubicBezTo>
                <a:cubicBezTo>
                  <a:pt x="52" y="85"/>
                  <a:pt x="55" y="86"/>
                  <a:pt x="59" y="86"/>
                </a:cubicBezTo>
                <a:cubicBezTo>
                  <a:pt x="62" y="87"/>
                  <a:pt x="66" y="85"/>
                  <a:pt x="68" y="83"/>
                </a:cubicBezTo>
                <a:cubicBezTo>
                  <a:pt x="78" y="74"/>
                  <a:pt x="78" y="74"/>
                  <a:pt x="78" y="74"/>
                </a:cubicBezTo>
                <a:cubicBezTo>
                  <a:pt x="86" y="67"/>
                  <a:pt x="98" y="67"/>
                  <a:pt x="106" y="74"/>
                </a:cubicBezTo>
                <a:cubicBezTo>
                  <a:pt x="131" y="98"/>
                  <a:pt x="131" y="98"/>
                  <a:pt x="131" y="98"/>
                </a:cubicBezTo>
                <a:cubicBezTo>
                  <a:pt x="133" y="100"/>
                  <a:pt x="133" y="103"/>
                  <a:pt x="132" y="105"/>
                </a:cubicBezTo>
                <a:cubicBezTo>
                  <a:pt x="131" y="106"/>
                  <a:pt x="130" y="107"/>
                  <a:pt x="128" y="107"/>
                </a:cubicBezTo>
                <a:cubicBezTo>
                  <a:pt x="126" y="107"/>
                  <a:pt x="125" y="106"/>
                  <a:pt x="124" y="105"/>
                </a:cubicBezTo>
                <a:cubicBezTo>
                  <a:pt x="112" y="94"/>
                  <a:pt x="112" y="94"/>
                  <a:pt x="112" y="94"/>
                </a:cubicBezTo>
                <a:cubicBezTo>
                  <a:pt x="111" y="93"/>
                  <a:pt x="109" y="93"/>
                  <a:pt x="108" y="94"/>
                </a:cubicBezTo>
                <a:cubicBezTo>
                  <a:pt x="107" y="95"/>
                  <a:pt x="107" y="97"/>
                  <a:pt x="108" y="98"/>
                </a:cubicBezTo>
                <a:cubicBezTo>
                  <a:pt x="120" y="109"/>
                  <a:pt x="120" y="109"/>
                  <a:pt x="120" y="109"/>
                </a:cubicBezTo>
                <a:cubicBezTo>
                  <a:pt x="123" y="112"/>
                  <a:pt x="123" y="112"/>
                  <a:pt x="123" y="112"/>
                </a:cubicBezTo>
                <a:cubicBezTo>
                  <a:pt x="125" y="114"/>
                  <a:pt x="125" y="117"/>
                  <a:pt x="123" y="119"/>
                </a:cubicBezTo>
                <a:cubicBezTo>
                  <a:pt x="121" y="121"/>
                  <a:pt x="117" y="121"/>
                  <a:pt x="115" y="119"/>
                </a:cubicBezTo>
                <a:cubicBezTo>
                  <a:pt x="101" y="105"/>
                  <a:pt x="101" y="105"/>
                  <a:pt x="101" y="105"/>
                </a:cubicBezTo>
                <a:cubicBezTo>
                  <a:pt x="100" y="104"/>
                  <a:pt x="98" y="104"/>
                  <a:pt x="97" y="105"/>
                </a:cubicBezTo>
                <a:cubicBezTo>
                  <a:pt x="96" y="106"/>
                  <a:pt x="96" y="108"/>
                  <a:pt x="97" y="109"/>
                </a:cubicBezTo>
                <a:cubicBezTo>
                  <a:pt x="111" y="123"/>
                  <a:pt x="111" y="123"/>
                  <a:pt x="111" y="123"/>
                </a:cubicBezTo>
                <a:cubicBezTo>
                  <a:pt x="113" y="125"/>
                  <a:pt x="113" y="128"/>
                  <a:pt x="111" y="130"/>
                </a:cubicBezTo>
                <a:cubicBezTo>
                  <a:pt x="109" y="132"/>
                  <a:pt x="106" y="132"/>
                  <a:pt x="104" y="130"/>
                </a:cubicBezTo>
                <a:cubicBezTo>
                  <a:pt x="89" y="116"/>
                  <a:pt x="89" y="116"/>
                  <a:pt x="89" y="116"/>
                </a:cubicBezTo>
                <a:cubicBezTo>
                  <a:pt x="88" y="115"/>
                  <a:pt x="87" y="115"/>
                  <a:pt x="85" y="116"/>
                </a:cubicBezTo>
                <a:cubicBezTo>
                  <a:pt x="84" y="117"/>
                  <a:pt x="84" y="119"/>
                  <a:pt x="85" y="120"/>
                </a:cubicBezTo>
                <a:cubicBezTo>
                  <a:pt x="94" y="128"/>
                  <a:pt x="94" y="128"/>
                  <a:pt x="94" y="128"/>
                </a:cubicBezTo>
                <a:cubicBezTo>
                  <a:pt x="94" y="128"/>
                  <a:pt x="94" y="128"/>
                  <a:pt x="94" y="128"/>
                </a:cubicBezTo>
                <a:cubicBezTo>
                  <a:pt x="96" y="130"/>
                  <a:pt x="96" y="134"/>
                  <a:pt x="94" y="135"/>
                </a:cubicBezTo>
                <a:cubicBezTo>
                  <a:pt x="92" y="137"/>
                  <a:pt x="89" y="137"/>
                  <a:pt x="87" y="135"/>
                </a:cubicBezTo>
                <a:cubicBezTo>
                  <a:pt x="82" y="130"/>
                  <a:pt x="82" y="130"/>
                  <a:pt x="82" y="130"/>
                </a:cubicBezTo>
                <a:cubicBezTo>
                  <a:pt x="82" y="127"/>
                  <a:pt x="81" y="123"/>
                  <a:pt x="79" y="121"/>
                </a:cubicBezTo>
                <a:cubicBezTo>
                  <a:pt x="76" y="119"/>
                  <a:pt x="73" y="118"/>
                  <a:pt x="70" y="118"/>
                </a:cubicBezTo>
                <a:cubicBezTo>
                  <a:pt x="71" y="115"/>
                  <a:pt x="70" y="112"/>
                  <a:pt x="67" y="110"/>
                </a:cubicBezTo>
                <a:cubicBezTo>
                  <a:pt x="65" y="108"/>
                  <a:pt x="62" y="107"/>
                  <a:pt x="59" y="107"/>
                </a:cubicBezTo>
                <a:cubicBezTo>
                  <a:pt x="59" y="104"/>
                  <a:pt x="58" y="101"/>
                  <a:pt x="56" y="99"/>
                </a:cubicBezTo>
                <a:cubicBezTo>
                  <a:pt x="54" y="97"/>
                  <a:pt x="51" y="96"/>
                  <a:pt x="48" y="96"/>
                </a:cubicBezTo>
                <a:cubicBezTo>
                  <a:pt x="48" y="93"/>
                  <a:pt x="47" y="90"/>
                  <a:pt x="45" y="88"/>
                </a:cubicBezTo>
                <a:cubicBezTo>
                  <a:pt x="40" y="84"/>
                  <a:pt x="34" y="84"/>
                  <a:pt x="29" y="88"/>
                </a:cubicBezTo>
                <a:cubicBezTo>
                  <a:pt x="23" y="94"/>
                  <a:pt x="23" y="94"/>
                  <a:pt x="23" y="94"/>
                </a:cubicBezTo>
                <a:cubicBezTo>
                  <a:pt x="23" y="95"/>
                  <a:pt x="22" y="95"/>
                  <a:pt x="22" y="95"/>
                </a:cubicBezTo>
                <a:lnTo>
                  <a:pt x="22" y="49"/>
                </a:lnTo>
                <a:close/>
                <a:moveTo>
                  <a:pt x="141" y="39"/>
                </a:moveTo>
                <a:cubicBezTo>
                  <a:pt x="138" y="39"/>
                  <a:pt x="135" y="41"/>
                  <a:pt x="135" y="44"/>
                </a:cubicBezTo>
                <a:cubicBezTo>
                  <a:pt x="135" y="44"/>
                  <a:pt x="135" y="44"/>
                  <a:pt x="135" y="44"/>
                </a:cubicBezTo>
                <a:cubicBezTo>
                  <a:pt x="22" y="44"/>
                  <a:pt x="22" y="44"/>
                  <a:pt x="22" y="44"/>
                </a:cubicBezTo>
                <a:cubicBezTo>
                  <a:pt x="22" y="44"/>
                  <a:pt x="22" y="44"/>
                  <a:pt x="22" y="44"/>
                </a:cubicBezTo>
                <a:cubicBezTo>
                  <a:pt x="22" y="41"/>
                  <a:pt x="20" y="39"/>
                  <a:pt x="17" y="39"/>
                </a:cubicBezTo>
                <a:cubicBezTo>
                  <a:pt x="3" y="39"/>
                  <a:pt x="3" y="39"/>
                  <a:pt x="3" y="39"/>
                </a:cubicBezTo>
                <a:cubicBezTo>
                  <a:pt x="1" y="39"/>
                  <a:pt x="0" y="40"/>
                  <a:pt x="0" y="41"/>
                </a:cubicBezTo>
                <a:cubicBezTo>
                  <a:pt x="0" y="43"/>
                  <a:pt x="1" y="44"/>
                  <a:pt x="3" y="44"/>
                </a:cubicBezTo>
                <a:cubicBezTo>
                  <a:pt x="17" y="44"/>
                  <a:pt x="17" y="44"/>
                  <a:pt x="17" y="44"/>
                </a:cubicBezTo>
                <a:cubicBezTo>
                  <a:pt x="17" y="104"/>
                  <a:pt x="17" y="104"/>
                  <a:pt x="17" y="104"/>
                </a:cubicBezTo>
                <a:cubicBezTo>
                  <a:pt x="3" y="104"/>
                  <a:pt x="3" y="104"/>
                  <a:pt x="3" y="104"/>
                </a:cubicBezTo>
                <a:cubicBezTo>
                  <a:pt x="1" y="104"/>
                  <a:pt x="0" y="105"/>
                  <a:pt x="0" y="107"/>
                </a:cubicBezTo>
                <a:cubicBezTo>
                  <a:pt x="0" y="108"/>
                  <a:pt x="1" y="110"/>
                  <a:pt x="3" y="110"/>
                </a:cubicBezTo>
                <a:cubicBezTo>
                  <a:pt x="17" y="110"/>
                  <a:pt x="17" y="110"/>
                  <a:pt x="17" y="110"/>
                </a:cubicBezTo>
                <a:cubicBezTo>
                  <a:pt x="19" y="110"/>
                  <a:pt x="20" y="109"/>
                  <a:pt x="21" y="107"/>
                </a:cubicBezTo>
                <a:cubicBezTo>
                  <a:pt x="22" y="108"/>
                  <a:pt x="22" y="109"/>
                  <a:pt x="23" y="109"/>
                </a:cubicBezTo>
                <a:cubicBezTo>
                  <a:pt x="24" y="111"/>
                  <a:pt x="26" y="112"/>
                  <a:pt x="29" y="112"/>
                </a:cubicBezTo>
                <a:cubicBezTo>
                  <a:pt x="27" y="116"/>
                  <a:pt x="28" y="120"/>
                  <a:pt x="31" y="123"/>
                </a:cubicBezTo>
                <a:cubicBezTo>
                  <a:pt x="33" y="125"/>
                  <a:pt x="36" y="126"/>
                  <a:pt x="39" y="126"/>
                </a:cubicBezTo>
                <a:cubicBezTo>
                  <a:pt x="39" y="126"/>
                  <a:pt x="39" y="126"/>
                  <a:pt x="39" y="126"/>
                </a:cubicBezTo>
                <a:cubicBezTo>
                  <a:pt x="39" y="129"/>
                  <a:pt x="40" y="132"/>
                  <a:pt x="42" y="134"/>
                </a:cubicBezTo>
                <a:cubicBezTo>
                  <a:pt x="45" y="136"/>
                  <a:pt x="47" y="137"/>
                  <a:pt x="50" y="137"/>
                </a:cubicBezTo>
                <a:cubicBezTo>
                  <a:pt x="52" y="137"/>
                  <a:pt x="55" y="136"/>
                  <a:pt x="57" y="135"/>
                </a:cubicBezTo>
                <a:cubicBezTo>
                  <a:pt x="57" y="136"/>
                  <a:pt x="58" y="138"/>
                  <a:pt x="59" y="139"/>
                </a:cubicBezTo>
                <a:cubicBezTo>
                  <a:pt x="62" y="141"/>
                  <a:pt x="64" y="142"/>
                  <a:pt x="67" y="142"/>
                </a:cubicBezTo>
                <a:cubicBezTo>
                  <a:pt x="70" y="142"/>
                  <a:pt x="73" y="141"/>
                  <a:pt x="75" y="139"/>
                </a:cubicBezTo>
                <a:cubicBezTo>
                  <a:pt x="79" y="136"/>
                  <a:pt x="79" y="136"/>
                  <a:pt x="79" y="136"/>
                </a:cubicBezTo>
                <a:cubicBezTo>
                  <a:pt x="79" y="136"/>
                  <a:pt x="79" y="135"/>
                  <a:pt x="79" y="135"/>
                </a:cubicBezTo>
                <a:cubicBezTo>
                  <a:pt x="83" y="139"/>
                  <a:pt x="83" y="139"/>
                  <a:pt x="83" y="139"/>
                </a:cubicBezTo>
                <a:cubicBezTo>
                  <a:pt x="85" y="141"/>
                  <a:pt x="88" y="142"/>
                  <a:pt x="91" y="142"/>
                </a:cubicBezTo>
                <a:cubicBezTo>
                  <a:pt x="93" y="142"/>
                  <a:pt x="96" y="141"/>
                  <a:pt x="98" y="139"/>
                </a:cubicBezTo>
                <a:cubicBezTo>
                  <a:pt x="100" y="138"/>
                  <a:pt x="101" y="136"/>
                  <a:pt x="101" y="135"/>
                </a:cubicBezTo>
                <a:cubicBezTo>
                  <a:pt x="103" y="136"/>
                  <a:pt x="105" y="137"/>
                  <a:pt x="108" y="137"/>
                </a:cubicBezTo>
                <a:cubicBezTo>
                  <a:pt x="110" y="137"/>
                  <a:pt x="113" y="136"/>
                  <a:pt x="115" y="134"/>
                </a:cubicBezTo>
                <a:cubicBezTo>
                  <a:pt x="118" y="132"/>
                  <a:pt x="119" y="129"/>
                  <a:pt x="118" y="126"/>
                </a:cubicBezTo>
                <a:cubicBezTo>
                  <a:pt x="119" y="126"/>
                  <a:pt x="119" y="126"/>
                  <a:pt x="119" y="126"/>
                </a:cubicBezTo>
                <a:cubicBezTo>
                  <a:pt x="122" y="126"/>
                  <a:pt x="125" y="125"/>
                  <a:pt x="127" y="123"/>
                </a:cubicBezTo>
                <a:cubicBezTo>
                  <a:pt x="130" y="120"/>
                  <a:pt x="130" y="116"/>
                  <a:pt x="129" y="112"/>
                </a:cubicBezTo>
                <a:cubicBezTo>
                  <a:pt x="132" y="112"/>
                  <a:pt x="135" y="110"/>
                  <a:pt x="136" y="108"/>
                </a:cubicBezTo>
                <a:cubicBezTo>
                  <a:pt x="137" y="108"/>
                  <a:pt x="137" y="108"/>
                  <a:pt x="137" y="107"/>
                </a:cubicBezTo>
                <a:cubicBezTo>
                  <a:pt x="138" y="109"/>
                  <a:pt x="139" y="110"/>
                  <a:pt x="141" y="110"/>
                </a:cubicBezTo>
                <a:cubicBezTo>
                  <a:pt x="155" y="110"/>
                  <a:pt x="155" y="110"/>
                  <a:pt x="155" y="110"/>
                </a:cubicBezTo>
                <a:cubicBezTo>
                  <a:pt x="157" y="110"/>
                  <a:pt x="158" y="108"/>
                  <a:pt x="158" y="107"/>
                </a:cubicBezTo>
                <a:cubicBezTo>
                  <a:pt x="158" y="105"/>
                  <a:pt x="157" y="104"/>
                  <a:pt x="155" y="104"/>
                </a:cubicBezTo>
                <a:cubicBezTo>
                  <a:pt x="141" y="104"/>
                  <a:pt x="141" y="104"/>
                  <a:pt x="141" y="104"/>
                </a:cubicBezTo>
                <a:cubicBezTo>
                  <a:pt x="141" y="44"/>
                  <a:pt x="141" y="44"/>
                  <a:pt x="141" y="44"/>
                </a:cubicBezTo>
                <a:cubicBezTo>
                  <a:pt x="155" y="44"/>
                  <a:pt x="155" y="44"/>
                  <a:pt x="155" y="44"/>
                </a:cubicBezTo>
                <a:cubicBezTo>
                  <a:pt x="157" y="44"/>
                  <a:pt x="158" y="43"/>
                  <a:pt x="158" y="41"/>
                </a:cubicBezTo>
                <a:cubicBezTo>
                  <a:pt x="158" y="40"/>
                  <a:pt x="157" y="39"/>
                  <a:pt x="155" y="39"/>
                </a:cubicBezTo>
                <a:lnTo>
                  <a:pt x="141" y="39"/>
                </a:lnTo>
                <a:close/>
                <a:moveTo>
                  <a:pt x="68" y="7"/>
                </a:moveTo>
                <a:cubicBezTo>
                  <a:pt x="65" y="11"/>
                  <a:pt x="63" y="16"/>
                  <a:pt x="61" y="22"/>
                </a:cubicBezTo>
                <a:cubicBezTo>
                  <a:pt x="46" y="22"/>
                  <a:pt x="46" y="22"/>
                  <a:pt x="46" y="22"/>
                </a:cubicBezTo>
                <a:cubicBezTo>
                  <a:pt x="52" y="15"/>
                  <a:pt x="59" y="10"/>
                  <a:pt x="68" y="7"/>
                </a:cubicBezTo>
                <a:moveTo>
                  <a:pt x="90" y="7"/>
                </a:moveTo>
                <a:cubicBezTo>
                  <a:pt x="99" y="10"/>
                  <a:pt x="106" y="15"/>
                  <a:pt x="112" y="22"/>
                </a:cubicBezTo>
                <a:cubicBezTo>
                  <a:pt x="96" y="22"/>
                  <a:pt x="96" y="22"/>
                  <a:pt x="96" y="22"/>
                </a:cubicBezTo>
                <a:cubicBezTo>
                  <a:pt x="95" y="16"/>
                  <a:pt x="93" y="11"/>
                  <a:pt x="90" y="7"/>
                </a:cubicBezTo>
                <a:moveTo>
                  <a:pt x="79" y="6"/>
                </a:moveTo>
                <a:cubicBezTo>
                  <a:pt x="83" y="6"/>
                  <a:pt x="87" y="12"/>
                  <a:pt x="90" y="22"/>
                </a:cubicBezTo>
                <a:cubicBezTo>
                  <a:pt x="67" y="22"/>
                  <a:pt x="67" y="22"/>
                  <a:pt x="67" y="22"/>
                </a:cubicBezTo>
                <a:cubicBezTo>
                  <a:pt x="70" y="12"/>
                  <a:pt x="75" y="6"/>
                  <a:pt x="79" y="6"/>
                </a:cubicBezTo>
                <a:moveTo>
                  <a:pt x="34" y="35"/>
                </a:moveTo>
                <a:cubicBezTo>
                  <a:pt x="33" y="37"/>
                  <a:pt x="34" y="38"/>
                  <a:pt x="36" y="38"/>
                </a:cubicBezTo>
                <a:cubicBezTo>
                  <a:pt x="37" y="39"/>
                  <a:pt x="39" y="38"/>
                  <a:pt x="39" y="36"/>
                </a:cubicBezTo>
                <a:cubicBezTo>
                  <a:pt x="40" y="33"/>
                  <a:pt x="41" y="30"/>
                  <a:pt x="43" y="28"/>
                </a:cubicBezTo>
                <a:cubicBezTo>
                  <a:pt x="60" y="28"/>
                  <a:pt x="60" y="28"/>
                  <a:pt x="60" y="28"/>
                </a:cubicBezTo>
                <a:cubicBezTo>
                  <a:pt x="60" y="30"/>
                  <a:pt x="59" y="33"/>
                  <a:pt x="59" y="36"/>
                </a:cubicBezTo>
                <a:cubicBezTo>
                  <a:pt x="59" y="37"/>
                  <a:pt x="60" y="38"/>
                  <a:pt x="62" y="39"/>
                </a:cubicBezTo>
                <a:cubicBezTo>
                  <a:pt x="63" y="39"/>
                  <a:pt x="65" y="38"/>
                  <a:pt x="65" y="36"/>
                </a:cubicBezTo>
                <a:cubicBezTo>
                  <a:pt x="65" y="33"/>
                  <a:pt x="66" y="30"/>
                  <a:pt x="66" y="28"/>
                </a:cubicBezTo>
                <a:cubicBezTo>
                  <a:pt x="92" y="28"/>
                  <a:pt x="92" y="28"/>
                  <a:pt x="92" y="28"/>
                </a:cubicBezTo>
                <a:cubicBezTo>
                  <a:pt x="92" y="30"/>
                  <a:pt x="93" y="33"/>
                  <a:pt x="93" y="36"/>
                </a:cubicBezTo>
                <a:cubicBezTo>
                  <a:pt x="93" y="37"/>
                  <a:pt x="94" y="39"/>
                  <a:pt x="96" y="39"/>
                </a:cubicBezTo>
                <a:cubicBezTo>
                  <a:pt x="96" y="39"/>
                  <a:pt x="96" y="39"/>
                  <a:pt x="96" y="39"/>
                </a:cubicBezTo>
                <a:cubicBezTo>
                  <a:pt x="98" y="38"/>
                  <a:pt x="99" y="37"/>
                  <a:pt x="99" y="36"/>
                </a:cubicBezTo>
                <a:cubicBezTo>
                  <a:pt x="98" y="33"/>
                  <a:pt x="98" y="30"/>
                  <a:pt x="98" y="28"/>
                </a:cubicBezTo>
                <a:cubicBezTo>
                  <a:pt x="115" y="28"/>
                  <a:pt x="115" y="28"/>
                  <a:pt x="115" y="28"/>
                </a:cubicBezTo>
                <a:cubicBezTo>
                  <a:pt x="117" y="30"/>
                  <a:pt x="118" y="33"/>
                  <a:pt x="119" y="36"/>
                </a:cubicBezTo>
                <a:cubicBezTo>
                  <a:pt x="119" y="38"/>
                  <a:pt x="120" y="39"/>
                  <a:pt x="121" y="39"/>
                </a:cubicBezTo>
                <a:cubicBezTo>
                  <a:pt x="122" y="39"/>
                  <a:pt x="122" y="39"/>
                  <a:pt x="122" y="38"/>
                </a:cubicBezTo>
                <a:cubicBezTo>
                  <a:pt x="124" y="38"/>
                  <a:pt x="124" y="37"/>
                  <a:pt x="124" y="35"/>
                </a:cubicBezTo>
                <a:cubicBezTo>
                  <a:pt x="119" y="15"/>
                  <a:pt x="100" y="0"/>
                  <a:pt x="79" y="0"/>
                </a:cubicBezTo>
                <a:cubicBezTo>
                  <a:pt x="58" y="0"/>
                  <a:pt x="39" y="15"/>
                  <a:pt x="34" y="35"/>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53" dirty="0">
              <a:solidFill>
                <a:schemeClr val="dk1"/>
              </a:solidFill>
              <a:latin typeface="Arial"/>
              <a:ea typeface="Arial"/>
              <a:cs typeface="Arial"/>
              <a:sym typeface="Arial"/>
            </a:endParaRPr>
          </a:p>
        </p:txBody>
      </p:sp>
      <p:sp>
        <p:nvSpPr>
          <p:cNvPr id="830" name="Google Shape;830;p29"/>
          <p:cNvSpPr/>
          <p:nvPr/>
        </p:nvSpPr>
        <p:spPr>
          <a:xfrm>
            <a:off x="5369108" y="2712175"/>
            <a:ext cx="467065" cy="446026"/>
          </a:xfrm>
          <a:custGeom>
            <a:avLst/>
            <a:gdLst/>
            <a:ahLst/>
            <a:cxnLst/>
            <a:rect l="l" t="t" r="r" b="b"/>
            <a:pathLst>
              <a:path w="161" h="153" extrusionOk="0">
                <a:moveTo>
                  <a:pt x="79" y="153"/>
                </a:moveTo>
                <a:cubicBezTo>
                  <a:pt x="76" y="153"/>
                  <a:pt x="73" y="152"/>
                  <a:pt x="71" y="151"/>
                </a:cubicBezTo>
                <a:cubicBezTo>
                  <a:pt x="64" y="146"/>
                  <a:pt x="60" y="138"/>
                  <a:pt x="63" y="131"/>
                </a:cubicBezTo>
                <a:cubicBezTo>
                  <a:pt x="35" y="118"/>
                  <a:pt x="35" y="118"/>
                  <a:pt x="35" y="118"/>
                </a:cubicBezTo>
                <a:cubicBezTo>
                  <a:pt x="30" y="125"/>
                  <a:pt x="19" y="128"/>
                  <a:pt x="11" y="123"/>
                </a:cubicBezTo>
                <a:cubicBezTo>
                  <a:pt x="3" y="118"/>
                  <a:pt x="0" y="108"/>
                  <a:pt x="5" y="99"/>
                </a:cubicBezTo>
                <a:cubicBezTo>
                  <a:pt x="10" y="92"/>
                  <a:pt x="19" y="89"/>
                  <a:pt x="28" y="92"/>
                </a:cubicBezTo>
                <a:cubicBezTo>
                  <a:pt x="37" y="79"/>
                  <a:pt x="37" y="79"/>
                  <a:pt x="37" y="79"/>
                </a:cubicBezTo>
                <a:cubicBezTo>
                  <a:pt x="28" y="66"/>
                  <a:pt x="28" y="66"/>
                  <a:pt x="28" y="66"/>
                </a:cubicBezTo>
                <a:cubicBezTo>
                  <a:pt x="23" y="68"/>
                  <a:pt x="17" y="68"/>
                  <a:pt x="11" y="65"/>
                </a:cubicBezTo>
                <a:cubicBezTo>
                  <a:pt x="3" y="60"/>
                  <a:pt x="0" y="50"/>
                  <a:pt x="5" y="41"/>
                </a:cubicBezTo>
                <a:cubicBezTo>
                  <a:pt x="10" y="33"/>
                  <a:pt x="20" y="30"/>
                  <a:pt x="29" y="35"/>
                </a:cubicBezTo>
                <a:cubicBezTo>
                  <a:pt x="29" y="35"/>
                  <a:pt x="29" y="35"/>
                  <a:pt x="29" y="35"/>
                </a:cubicBezTo>
                <a:cubicBezTo>
                  <a:pt x="31" y="36"/>
                  <a:pt x="33" y="38"/>
                  <a:pt x="34" y="40"/>
                </a:cubicBezTo>
                <a:cubicBezTo>
                  <a:pt x="63" y="25"/>
                  <a:pt x="63" y="25"/>
                  <a:pt x="63" y="25"/>
                </a:cubicBezTo>
                <a:cubicBezTo>
                  <a:pt x="61" y="21"/>
                  <a:pt x="62" y="15"/>
                  <a:pt x="64" y="11"/>
                </a:cubicBezTo>
                <a:cubicBezTo>
                  <a:pt x="69" y="2"/>
                  <a:pt x="80" y="0"/>
                  <a:pt x="88" y="4"/>
                </a:cubicBezTo>
                <a:cubicBezTo>
                  <a:pt x="88" y="4"/>
                  <a:pt x="88" y="4"/>
                  <a:pt x="88" y="4"/>
                </a:cubicBezTo>
                <a:cubicBezTo>
                  <a:pt x="92" y="7"/>
                  <a:pt x="95" y="10"/>
                  <a:pt x="96" y="15"/>
                </a:cubicBezTo>
                <a:cubicBezTo>
                  <a:pt x="97" y="19"/>
                  <a:pt x="97" y="24"/>
                  <a:pt x="94" y="28"/>
                </a:cubicBezTo>
                <a:cubicBezTo>
                  <a:pt x="94" y="28"/>
                  <a:pt x="94" y="29"/>
                  <a:pt x="94" y="29"/>
                </a:cubicBezTo>
                <a:cubicBezTo>
                  <a:pt x="132" y="64"/>
                  <a:pt x="132" y="64"/>
                  <a:pt x="132" y="64"/>
                </a:cubicBezTo>
                <a:cubicBezTo>
                  <a:pt x="138" y="60"/>
                  <a:pt x="146" y="59"/>
                  <a:pt x="152" y="62"/>
                </a:cubicBezTo>
                <a:cubicBezTo>
                  <a:pt x="152" y="62"/>
                  <a:pt x="152" y="62"/>
                  <a:pt x="152" y="62"/>
                </a:cubicBezTo>
                <a:cubicBezTo>
                  <a:pt x="156" y="65"/>
                  <a:pt x="159" y="68"/>
                  <a:pt x="160" y="73"/>
                </a:cubicBezTo>
                <a:cubicBezTo>
                  <a:pt x="161" y="77"/>
                  <a:pt x="161" y="82"/>
                  <a:pt x="158" y="86"/>
                </a:cubicBezTo>
                <a:cubicBezTo>
                  <a:pt x="154" y="94"/>
                  <a:pt x="143" y="97"/>
                  <a:pt x="135" y="93"/>
                </a:cubicBezTo>
                <a:cubicBezTo>
                  <a:pt x="134" y="92"/>
                  <a:pt x="133" y="91"/>
                  <a:pt x="132" y="91"/>
                </a:cubicBezTo>
                <a:cubicBezTo>
                  <a:pt x="94" y="126"/>
                  <a:pt x="94" y="126"/>
                  <a:pt x="94" y="126"/>
                </a:cubicBezTo>
                <a:cubicBezTo>
                  <a:pt x="95" y="127"/>
                  <a:pt x="96" y="129"/>
                  <a:pt x="96" y="131"/>
                </a:cubicBezTo>
                <a:cubicBezTo>
                  <a:pt x="97" y="135"/>
                  <a:pt x="97" y="140"/>
                  <a:pt x="94" y="144"/>
                </a:cubicBezTo>
                <a:cubicBezTo>
                  <a:pt x="91" y="150"/>
                  <a:pt x="85" y="153"/>
                  <a:pt x="79" y="153"/>
                </a:cubicBezTo>
                <a:close/>
                <a:moveTo>
                  <a:pt x="68" y="130"/>
                </a:moveTo>
                <a:cubicBezTo>
                  <a:pt x="65" y="136"/>
                  <a:pt x="68" y="143"/>
                  <a:pt x="73" y="146"/>
                </a:cubicBezTo>
                <a:cubicBezTo>
                  <a:pt x="79" y="150"/>
                  <a:pt x="87" y="148"/>
                  <a:pt x="90" y="142"/>
                </a:cubicBezTo>
                <a:cubicBezTo>
                  <a:pt x="92" y="139"/>
                  <a:pt x="92" y="135"/>
                  <a:pt x="91" y="132"/>
                </a:cubicBezTo>
                <a:cubicBezTo>
                  <a:pt x="91" y="130"/>
                  <a:pt x="90" y="129"/>
                  <a:pt x="89" y="127"/>
                </a:cubicBezTo>
                <a:cubicBezTo>
                  <a:pt x="89" y="127"/>
                  <a:pt x="89" y="127"/>
                  <a:pt x="89" y="127"/>
                </a:cubicBezTo>
                <a:cubicBezTo>
                  <a:pt x="89" y="127"/>
                  <a:pt x="89" y="127"/>
                  <a:pt x="88" y="127"/>
                </a:cubicBezTo>
                <a:cubicBezTo>
                  <a:pt x="88" y="126"/>
                  <a:pt x="87" y="125"/>
                  <a:pt x="86" y="125"/>
                </a:cubicBezTo>
                <a:cubicBezTo>
                  <a:pt x="80" y="121"/>
                  <a:pt x="72" y="123"/>
                  <a:pt x="69" y="129"/>
                </a:cubicBezTo>
                <a:cubicBezTo>
                  <a:pt x="68" y="130"/>
                  <a:pt x="68" y="130"/>
                  <a:pt x="68" y="130"/>
                </a:cubicBezTo>
                <a:cubicBezTo>
                  <a:pt x="68" y="130"/>
                  <a:pt x="68" y="130"/>
                  <a:pt x="68" y="130"/>
                </a:cubicBezTo>
                <a:cubicBezTo>
                  <a:pt x="68" y="130"/>
                  <a:pt x="68" y="130"/>
                  <a:pt x="68" y="130"/>
                </a:cubicBezTo>
                <a:close/>
                <a:moveTo>
                  <a:pt x="37" y="113"/>
                </a:moveTo>
                <a:cubicBezTo>
                  <a:pt x="65" y="126"/>
                  <a:pt x="65" y="126"/>
                  <a:pt x="65" y="126"/>
                </a:cubicBezTo>
                <a:cubicBezTo>
                  <a:pt x="66" y="125"/>
                  <a:pt x="66" y="124"/>
                  <a:pt x="68" y="123"/>
                </a:cubicBezTo>
                <a:cubicBezTo>
                  <a:pt x="49" y="96"/>
                  <a:pt x="49" y="96"/>
                  <a:pt x="49" y="96"/>
                </a:cubicBezTo>
                <a:cubicBezTo>
                  <a:pt x="36" y="102"/>
                  <a:pt x="36" y="102"/>
                  <a:pt x="36" y="102"/>
                </a:cubicBezTo>
                <a:cubicBezTo>
                  <a:pt x="37" y="103"/>
                  <a:pt x="37" y="103"/>
                  <a:pt x="37" y="104"/>
                </a:cubicBezTo>
                <a:cubicBezTo>
                  <a:pt x="38" y="107"/>
                  <a:pt x="38" y="110"/>
                  <a:pt x="37" y="113"/>
                </a:cubicBezTo>
                <a:close/>
                <a:moveTo>
                  <a:pt x="79" y="118"/>
                </a:moveTo>
                <a:cubicBezTo>
                  <a:pt x="82" y="118"/>
                  <a:pt x="85" y="119"/>
                  <a:pt x="88" y="120"/>
                </a:cubicBezTo>
                <a:cubicBezTo>
                  <a:pt x="88" y="120"/>
                  <a:pt x="88" y="120"/>
                  <a:pt x="88" y="120"/>
                </a:cubicBezTo>
                <a:cubicBezTo>
                  <a:pt x="89" y="121"/>
                  <a:pt x="90" y="121"/>
                  <a:pt x="90" y="122"/>
                </a:cubicBezTo>
                <a:cubicBezTo>
                  <a:pt x="129" y="87"/>
                  <a:pt x="129" y="87"/>
                  <a:pt x="129" y="87"/>
                </a:cubicBezTo>
                <a:cubicBezTo>
                  <a:pt x="127" y="85"/>
                  <a:pt x="126" y="83"/>
                  <a:pt x="126" y="80"/>
                </a:cubicBezTo>
                <a:cubicBezTo>
                  <a:pt x="97" y="80"/>
                  <a:pt x="97" y="80"/>
                  <a:pt x="97" y="80"/>
                </a:cubicBezTo>
                <a:cubicBezTo>
                  <a:pt x="96" y="82"/>
                  <a:pt x="96" y="84"/>
                  <a:pt x="94" y="86"/>
                </a:cubicBezTo>
                <a:cubicBezTo>
                  <a:pt x="90" y="94"/>
                  <a:pt x="79" y="97"/>
                  <a:pt x="71" y="93"/>
                </a:cubicBezTo>
                <a:cubicBezTo>
                  <a:pt x="68" y="91"/>
                  <a:pt x="67" y="90"/>
                  <a:pt x="65" y="88"/>
                </a:cubicBezTo>
                <a:cubicBezTo>
                  <a:pt x="53" y="94"/>
                  <a:pt x="53" y="94"/>
                  <a:pt x="53" y="94"/>
                </a:cubicBezTo>
                <a:cubicBezTo>
                  <a:pt x="72" y="120"/>
                  <a:pt x="72" y="120"/>
                  <a:pt x="72" y="120"/>
                </a:cubicBezTo>
                <a:cubicBezTo>
                  <a:pt x="74" y="119"/>
                  <a:pt x="77" y="118"/>
                  <a:pt x="79" y="118"/>
                </a:cubicBezTo>
                <a:close/>
                <a:moveTo>
                  <a:pt x="20" y="96"/>
                </a:moveTo>
                <a:cubicBezTo>
                  <a:pt x="16" y="96"/>
                  <a:pt x="12" y="98"/>
                  <a:pt x="9" y="102"/>
                </a:cubicBezTo>
                <a:cubicBezTo>
                  <a:pt x="6" y="108"/>
                  <a:pt x="8" y="116"/>
                  <a:pt x="14" y="119"/>
                </a:cubicBezTo>
                <a:cubicBezTo>
                  <a:pt x="20" y="122"/>
                  <a:pt x="27" y="120"/>
                  <a:pt x="31" y="114"/>
                </a:cubicBezTo>
                <a:cubicBezTo>
                  <a:pt x="32" y="112"/>
                  <a:pt x="33" y="108"/>
                  <a:pt x="32" y="105"/>
                </a:cubicBezTo>
                <a:cubicBezTo>
                  <a:pt x="32" y="104"/>
                  <a:pt x="32" y="103"/>
                  <a:pt x="31" y="103"/>
                </a:cubicBezTo>
                <a:cubicBezTo>
                  <a:pt x="31" y="103"/>
                  <a:pt x="31" y="102"/>
                  <a:pt x="31" y="102"/>
                </a:cubicBezTo>
                <a:cubicBezTo>
                  <a:pt x="31" y="102"/>
                  <a:pt x="31" y="102"/>
                  <a:pt x="31" y="102"/>
                </a:cubicBezTo>
                <a:cubicBezTo>
                  <a:pt x="30" y="101"/>
                  <a:pt x="29" y="99"/>
                  <a:pt x="27" y="98"/>
                </a:cubicBezTo>
                <a:cubicBezTo>
                  <a:pt x="27" y="98"/>
                  <a:pt x="27" y="98"/>
                  <a:pt x="27" y="98"/>
                </a:cubicBezTo>
                <a:cubicBezTo>
                  <a:pt x="27" y="98"/>
                  <a:pt x="27" y="98"/>
                  <a:pt x="27" y="98"/>
                </a:cubicBezTo>
                <a:cubicBezTo>
                  <a:pt x="27" y="98"/>
                  <a:pt x="26" y="97"/>
                  <a:pt x="26" y="97"/>
                </a:cubicBezTo>
                <a:cubicBezTo>
                  <a:pt x="26" y="97"/>
                  <a:pt x="26" y="97"/>
                  <a:pt x="26" y="97"/>
                </a:cubicBezTo>
                <a:cubicBezTo>
                  <a:pt x="24" y="96"/>
                  <a:pt x="22" y="96"/>
                  <a:pt x="20" y="96"/>
                </a:cubicBezTo>
                <a:close/>
                <a:moveTo>
                  <a:pt x="32" y="95"/>
                </a:moveTo>
                <a:cubicBezTo>
                  <a:pt x="33" y="96"/>
                  <a:pt x="33" y="97"/>
                  <a:pt x="34" y="98"/>
                </a:cubicBezTo>
                <a:cubicBezTo>
                  <a:pt x="46" y="92"/>
                  <a:pt x="46" y="92"/>
                  <a:pt x="46" y="92"/>
                </a:cubicBezTo>
                <a:cubicBezTo>
                  <a:pt x="40" y="83"/>
                  <a:pt x="40" y="83"/>
                  <a:pt x="40" y="83"/>
                </a:cubicBezTo>
                <a:lnTo>
                  <a:pt x="32" y="95"/>
                </a:lnTo>
                <a:close/>
                <a:moveTo>
                  <a:pt x="68" y="83"/>
                </a:moveTo>
                <a:cubicBezTo>
                  <a:pt x="69" y="85"/>
                  <a:pt x="71" y="87"/>
                  <a:pt x="73" y="88"/>
                </a:cubicBezTo>
                <a:cubicBezTo>
                  <a:pt x="79" y="92"/>
                  <a:pt x="87" y="90"/>
                  <a:pt x="90" y="84"/>
                </a:cubicBezTo>
                <a:cubicBezTo>
                  <a:pt x="91" y="82"/>
                  <a:pt x="92" y="80"/>
                  <a:pt x="92" y="78"/>
                </a:cubicBezTo>
                <a:cubicBezTo>
                  <a:pt x="92" y="78"/>
                  <a:pt x="92" y="78"/>
                  <a:pt x="92" y="77"/>
                </a:cubicBezTo>
                <a:cubicBezTo>
                  <a:pt x="92" y="77"/>
                  <a:pt x="92" y="77"/>
                  <a:pt x="92" y="77"/>
                </a:cubicBezTo>
                <a:cubicBezTo>
                  <a:pt x="92" y="76"/>
                  <a:pt x="92" y="75"/>
                  <a:pt x="91" y="74"/>
                </a:cubicBezTo>
                <a:cubicBezTo>
                  <a:pt x="91" y="71"/>
                  <a:pt x="88" y="68"/>
                  <a:pt x="86" y="67"/>
                </a:cubicBezTo>
                <a:cubicBezTo>
                  <a:pt x="80" y="63"/>
                  <a:pt x="72" y="65"/>
                  <a:pt x="69" y="71"/>
                </a:cubicBezTo>
                <a:cubicBezTo>
                  <a:pt x="66" y="75"/>
                  <a:pt x="66" y="79"/>
                  <a:pt x="68" y="83"/>
                </a:cubicBezTo>
                <a:cubicBezTo>
                  <a:pt x="68" y="83"/>
                  <a:pt x="68" y="83"/>
                  <a:pt x="68" y="83"/>
                </a:cubicBezTo>
                <a:cubicBezTo>
                  <a:pt x="68" y="83"/>
                  <a:pt x="68" y="83"/>
                  <a:pt x="68" y="83"/>
                </a:cubicBezTo>
                <a:close/>
                <a:moveTo>
                  <a:pt x="134" y="86"/>
                </a:moveTo>
                <a:cubicBezTo>
                  <a:pt x="135" y="87"/>
                  <a:pt x="136" y="88"/>
                  <a:pt x="137" y="88"/>
                </a:cubicBezTo>
                <a:cubicBezTo>
                  <a:pt x="143" y="92"/>
                  <a:pt x="151" y="90"/>
                  <a:pt x="154" y="84"/>
                </a:cubicBezTo>
                <a:cubicBezTo>
                  <a:pt x="156" y="81"/>
                  <a:pt x="156" y="77"/>
                  <a:pt x="155" y="74"/>
                </a:cubicBezTo>
                <a:cubicBezTo>
                  <a:pt x="155" y="71"/>
                  <a:pt x="152" y="68"/>
                  <a:pt x="150" y="67"/>
                </a:cubicBezTo>
                <a:cubicBezTo>
                  <a:pt x="150" y="67"/>
                  <a:pt x="150" y="67"/>
                  <a:pt x="150" y="67"/>
                </a:cubicBezTo>
                <a:cubicBezTo>
                  <a:pt x="144" y="64"/>
                  <a:pt x="138" y="65"/>
                  <a:pt x="134" y="69"/>
                </a:cubicBezTo>
                <a:cubicBezTo>
                  <a:pt x="134" y="69"/>
                  <a:pt x="134" y="69"/>
                  <a:pt x="134" y="69"/>
                </a:cubicBezTo>
                <a:cubicBezTo>
                  <a:pt x="134" y="69"/>
                  <a:pt x="134" y="69"/>
                  <a:pt x="134" y="69"/>
                </a:cubicBezTo>
                <a:cubicBezTo>
                  <a:pt x="133" y="70"/>
                  <a:pt x="133" y="70"/>
                  <a:pt x="133" y="71"/>
                </a:cubicBezTo>
                <a:cubicBezTo>
                  <a:pt x="130" y="76"/>
                  <a:pt x="131" y="82"/>
                  <a:pt x="134" y="86"/>
                </a:cubicBezTo>
                <a:cubicBezTo>
                  <a:pt x="134" y="86"/>
                  <a:pt x="134" y="86"/>
                  <a:pt x="134" y="86"/>
                </a:cubicBezTo>
                <a:cubicBezTo>
                  <a:pt x="134" y="86"/>
                  <a:pt x="134" y="86"/>
                  <a:pt x="134" y="86"/>
                </a:cubicBezTo>
                <a:close/>
                <a:moveTo>
                  <a:pt x="43" y="79"/>
                </a:moveTo>
                <a:cubicBezTo>
                  <a:pt x="50" y="90"/>
                  <a:pt x="50" y="90"/>
                  <a:pt x="50" y="90"/>
                </a:cubicBezTo>
                <a:cubicBezTo>
                  <a:pt x="63" y="83"/>
                  <a:pt x="63" y="83"/>
                  <a:pt x="63" y="83"/>
                </a:cubicBezTo>
                <a:cubicBezTo>
                  <a:pt x="62" y="80"/>
                  <a:pt x="62" y="76"/>
                  <a:pt x="63" y="72"/>
                </a:cubicBezTo>
                <a:cubicBezTo>
                  <a:pt x="51" y="67"/>
                  <a:pt x="51" y="67"/>
                  <a:pt x="51" y="67"/>
                </a:cubicBezTo>
                <a:lnTo>
                  <a:pt x="43" y="79"/>
                </a:lnTo>
                <a:close/>
                <a:moveTo>
                  <a:pt x="97" y="75"/>
                </a:moveTo>
                <a:cubicBezTo>
                  <a:pt x="126" y="75"/>
                  <a:pt x="126" y="75"/>
                  <a:pt x="126" y="75"/>
                </a:cubicBezTo>
                <a:cubicBezTo>
                  <a:pt x="126" y="73"/>
                  <a:pt x="127" y="71"/>
                  <a:pt x="128" y="69"/>
                </a:cubicBezTo>
                <a:cubicBezTo>
                  <a:pt x="128" y="68"/>
                  <a:pt x="129" y="68"/>
                  <a:pt x="129" y="68"/>
                </a:cubicBezTo>
                <a:cubicBezTo>
                  <a:pt x="90" y="33"/>
                  <a:pt x="90" y="33"/>
                  <a:pt x="90" y="33"/>
                </a:cubicBezTo>
                <a:cubicBezTo>
                  <a:pt x="85" y="37"/>
                  <a:pt x="78" y="38"/>
                  <a:pt x="72" y="35"/>
                </a:cubicBezTo>
                <a:cubicBezTo>
                  <a:pt x="53" y="63"/>
                  <a:pt x="53" y="63"/>
                  <a:pt x="53" y="63"/>
                </a:cubicBezTo>
                <a:cubicBezTo>
                  <a:pt x="65" y="68"/>
                  <a:pt x="65" y="68"/>
                  <a:pt x="65" y="68"/>
                </a:cubicBezTo>
                <a:cubicBezTo>
                  <a:pt x="70" y="60"/>
                  <a:pt x="80" y="58"/>
                  <a:pt x="88" y="62"/>
                </a:cubicBezTo>
                <a:cubicBezTo>
                  <a:pt x="88" y="62"/>
                  <a:pt x="88" y="62"/>
                  <a:pt x="88" y="62"/>
                </a:cubicBezTo>
                <a:cubicBezTo>
                  <a:pt x="92" y="65"/>
                  <a:pt x="95" y="68"/>
                  <a:pt x="96" y="73"/>
                </a:cubicBezTo>
                <a:cubicBezTo>
                  <a:pt x="96" y="74"/>
                  <a:pt x="96" y="74"/>
                  <a:pt x="97" y="75"/>
                </a:cubicBezTo>
                <a:close/>
                <a:moveTo>
                  <a:pt x="32" y="63"/>
                </a:moveTo>
                <a:cubicBezTo>
                  <a:pt x="40" y="74"/>
                  <a:pt x="40" y="74"/>
                  <a:pt x="40" y="74"/>
                </a:cubicBezTo>
                <a:cubicBezTo>
                  <a:pt x="46" y="65"/>
                  <a:pt x="46" y="65"/>
                  <a:pt x="46" y="65"/>
                </a:cubicBezTo>
                <a:cubicBezTo>
                  <a:pt x="35" y="60"/>
                  <a:pt x="35" y="60"/>
                  <a:pt x="35" y="60"/>
                </a:cubicBezTo>
                <a:cubicBezTo>
                  <a:pt x="34" y="61"/>
                  <a:pt x="33" y="62"/>
                  <a:pt x="32" y="63"/>
                </a:cubicBezTo>
                <a:close/>
                <a:moveTo>
                  <a:pt x="20" y="38"/>
                </a:moveTo>
                <a:cubicBezTo>
                  <a:pt x="16" y="38"/>
                  <a:pt x="12" y="40"/>
                  <a:pt x="9" y="44"/>
                </a:cubicBezTo>
                <a:cubicBezTo>
                  <a:pt x="6" y="50"/>
                  <a:pt x="8" y="58"/>
                  <a:pt x="14" y="61"/>
                </a:cubicBezTo>
                <a:cubicBezTo>
                  <a:pt x="18" y="63"/>
                  <a:pt x="23" y="63"/>
                  <a:pt x="27" y="61"/>
                </a:cubicBezTo>
                <a:cubicBezTo>
                  <a:pt x="27" y="60"/>
                  <a:pt x="27" y="60"/>
                  <a:pt x="27" y="60"/>
                </a:cubicBezTo>
                <a:cubicBezTo>
                  <a:pt x="27" y="60"/>
                  <a:pt x="27" y="60"/>
                  <a:pt x="27" y="60"/>
                </a:cubicBezTo>
                <a:cubicBezTo>
                  <a:pt x="29" y="59"/>
                  <a:pt x="30" y="58"/>
                  <a:pt x="31" y="56"/>
                </a:cubicBezTo>
                <a:cubicBezTo>
                  <a:pt x="32" y="53"/>
                  <a:pt x="33" y="50"/>
                  <a:pt x="32" y="47"/>
                </a:cubicBezTo>
                <a:cubicBezTo>
                  <a:pt x="32" y="46"/>
                  <a:pt x="32" y="45"/>
                  <a:pt x="31" y="45"/>
                </a:cubicBezTo>
                <a:cubicBezTo>
                  <a:pt x="31" y="45"/>
                  <a:pt x="31" y="44"/>
                  <a:pt x="31" y="44"/>
                </a:cubicBezTo>
                <a:cubicBezTo>
                  <a:pt x="31" y="44"/>
                  <a:pt x="31" y="44"/>
                  <a:pt x="31" y="44"/>
                </a:cubicBezTo>
                <a:cubicBezTo>
                  <a:pt x="30" y="42"/>
                  <a:pt x="28" y="40"/>
                  <a:pt x="26" y="39"/>
                </a:cubicBezTo>
                <a:cubicBezTo>
                  <a:pt x="26" y="39"/>
                  <a:pt x="26" y="39"/>
                  <a:pt x="26" y="39"/>
                </a:cubicBezTo>
                <a:cubicBezTo>
                  <a:pt x="24" y="38"/>
                  <a:pt x="22" y="38"/>
                  <a:pt x="20" y="38"/>
                </a:cubicBezTo>
                <a:close/>
                <a:moveTo>
                  <a:pt x="37" y="55"/>
                </a:moveTo>
                <a:cubicBezTo>
                  <a:pt x="49" y="61"/>
                  <a:pt x="49" y="61"/>
                  <a:pt x="49" y="61"/>
                </a:cubicBezTo>
                <a:cubicBezTo>
                  <a:pt x="68" y="32"/>
                  <a:pt x="68" y="32"/>
                  <a:pt x="68" y="32"/>
                </a:cubicBezTo>
                <a:cubicBezTo>
                  <a:pt x="67" y="32"/>
                  <a:pt x="66" y="31"/>
                  <a:pt x="65" y="30"/>
                </a:cubicBezTo>
                <a:cubicBezTo>
                  <a:pt x="36" y="44"/>
                  <a:pt x="36" y="44"/>
                  <a:pt x="36" y="44"/>
                </a:cubicBezTo>
                <a:cubicBezTo>
                  <a:pt x="37" y="45"/>
                  <a:pt x="37" y="45"/>
                  <a:pt x="37" y="46"/>
                </a:cubicBezTo>
                <a:cubicBezTo>
                  <a:pt x="38" y="49"/>
                  <a:pt x="38" y="52"/>
                  <a:pt x="37" y="55"/>
                </a:cubicBezTo>
                <a:close/>
                <a:moveTo>
                  <a:pt x="73" y="30"/>
                </a:moveTo>
                <a:cubicBezTo>
                  <a:pt x="73" y="30"/>
                  <a:pt x="73" y="30"/>
                  <a:pt x="73" y="30"/>
                </a:cubicBezTo>
                <a:cubicBezTo>
                  <a:pt x="79" y="34"/>
                  <a:pt x="87" y="32"/>
                  <a:pt x="90" y="26"/>
                </a:cubicBezTo>
                <a:cubicBezTo>
                  <a:pt x="92" y="23"/>
                  <a:pt x="92" y="19"/>
                  <a:pt x="91" y="16"/>
                </a:cubicBezTo>
                <a:cubicBezTo>
                  <a:pt x="91" y="13"/>
                  <a:pt x="88" y="10"/>
                  <a:pt x="86" y="9"/>
                </a:cubicBezTo>
                <a:cubicBezTo>
                  <a:pt x="80" y="5"/>
                  <a:pt x="72" y="7"/>
                  <a:pt x="69" y="13"/>
                </a:cubicBezTo>
                <a:cubicBezTo>
                  <a:pt x="66" y="17"/>
                  <a:pt x="66" y="21"/>
                  <a:pt x="68" y="25"/>
                </a:cubicBezTo>
                <a:cubicBezTo>
                  <a:pt x="68" y="25"/>
                  <a:pt x="68" y="25"/>
                  <a:pt x="68" y="25"/>
                </a:cubicBezTo>
                <a:cubicBezTo>
                  <a:pt x="68" y="25"/>
                  <a:pt x="68" y="25"/>
                  <a:pt x="68" y="25"/>
                </a:cubicBezTo>
                <a:cubicBezTo>
                  <a:pt x="69" y="27"/>
                  <a:pt x="70" y="28"/>
                  <a:pt x="72" y="30"/>
                </a:cubicBezTo>
                <a:cubicBezTo>
                  <a:pt x="72" y="30"/>
                  <a:pt x="72" y="30"/>
                  <a:pt x="72" y="30"/>
                </a:cubicBezTo>
                <a:cubicBezTo>
                  <a:pt x="73" y="30"/>
                  <a:pt x="73" y="30"/>
                  <a:pt x="73" y="3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53" dirty="0">
              <a:solidFill>
                <a:schemeClr val="dk1"/>
              </a:solidFill>
              <a:latin typeface="Arial"/>
              <a:ea typeface="Arial"/>
              <a:cs typeface="Arial"/>
              <a:sym typeface="Arial"/>
            </a:endParaRPr>
          </a:p>
        </p:txBody>
      </p:sp>
      <p:sp>
        <p:nvSpPr>
          <p:cNvPr id="833" name="Google Shape;833;p29"/>
          <p:cNvSpPr/>
          <p:nvPr/>
        </p:nvSpPr>
        <p:spPr>
          <a:xfrm>
            <a:off x="6355048" y="2790884"/>
            <a:ext cx="461455" cy="389922"/>
          </a:xfrm>
          <a:custGeom>
            <a:avLst/>
            <a:gdLst/>
            <a:ahLst/>
            <a:cxnLst/>
            <a:rect l="l" t="t" r="r" b="b"/>
            <a:pathLst>
              <a:path w="159" h="134" extrusionOk="0">
                <a:moveTo>
                  <a:pt x="123" y="134"/>
                </a:moveTo>
                <a:cubicBezTo>
                  <a:pt x="111" y="134"/>
                  <a:pt x="101" y="129"/>
                  <a:pt x="93" y="120"/>
                </a:cubicBezTo>
                <a:cubicBezTo>
                  <a:pt x="86" y="112"/>
                  <a:pt x="82" y="100"/>
                  <a:pt x="82" y="87"/>
                </a:cubicBezTo>
                <a:cubicBezTo>
                  <a:pt x="82" y="64"/>
                  <a:pt x="92" y="41"/>
                  <a:pt x="110" y="17"/>
                </a:cubicBezTo>
                <a:cubicBezTo>
                  <a:pt x="119" y="6"/>
                  <a:pt x="127" y="0"/>
                  <a:pt x="133" y="0"/>
                </a:cubicBezTo>
                <a:cubicBezTo>
                  <a:pt x="141" y="0"/>
                  <a:pt x="146" y="5"/>
                  <a:pt x="146" y="12"/>
                </a:cubicBezTo>
                <a:cubicBezTo>
                  <a:pt x="146" y="15"/>
                  <a:pt x="145" y="18"/>
                  <a:pt x="142" y="22"/>
                </a:cubicBezTo>
                <a:cubicBezTo>
                  <a:pt x="125" y="43"/>
                  <a:pt x="116" y="58"/>
                  <a:pt x="116" y="68"/>
                </a:cubicBezTo>
                <a:cubicBezTo>
                  <a:pt x="116" y="71"/>
                  <a:pt x="117" y="72"/>
                  <a:pt x="121" y="72"/>
                </a:cubicBezTo>
                <a:cubicBezTo>
                  <a:pt x="130" y="72"/>
                  <a:pt x="130" y="72"/>
                  <a:pt x="130" y="72"/>
                </a:cubicBezTo>
                <a:cubicBezTo>
                  <a:pt x="138" y="72"/>
                  <a:pt x="145" y="75"/>
                  <a:pt x="150" y="81"/>
                </a:cubicBezTo>
                <a:cubicBezTo>
                  <a:pt x="156" y="86"/>
                  <a:pt x="159" y="93"/>
                  <a:pt x="159" y="101"/>
                </a:cubicBezTo>
                <a:cubicBezTo>
                  <a:pt x="159" y="110"/>
                  <a:pt x="155" y="118"/>
                  <a:pt x="148" y="124"/>
                </a:cubicBezTo>
                <a:cubicBezTo>
                  <a:pt x="141" y="130"/>
                  <a:pt x="133" y="134"/>
                  <a:pt x="123" y="134"/>
                </a:cubicBezTo>
                <a:close/>
                <a:moveTo>
                  <a:pt x="133" y="7"/>
                </a:moveTo>
                <a:cubicBezTo>
                  <a:pt x="130" y="7"/>
                  <a:pt x="125" y="9"/>
                  <a:pt x="115" y="21"/>
                </a:cubicBezTo>
                <a:cubicBezTo>
                  <a:pt x="98" y="43"/>
                  <a:pt x="89" y="66"/>
                  <a:pt x="89" y="87"/>
                </a:cubicBezTo>
                <a:cubicBezTo>
                  <a:pt x="89" y="99"/>
                  <a:pt x="92" y="109"/>
                  <a:pt x="98" y="116"/>
                </a:cubicBezTo>
                <a:cubicBezTo>
                  <a:pt x="104" y="124"/>
                  <a:pt x="112" y="127"/>
                  <a:pt x="123" y="127"/>
                </a:cubicBezTo>
                <a:cubicBezTo>
                  <a:pt x="131" y="127"/>
                  <a:pt x="138" y="125"/>
                  <a:pt x="144" y="120"/>
                </a:cubicBezTo>
                <a:cubicBezTo>
                  <a:pt x="149" y="115"/>
                  <a:pt x="152" y="108"/>
                  <a:pt x="152" y="101"/>
                </a:cubicBezTo>
                <a:cubicBezTo>
                  <a:pt x="152" y="95"/>
                  <a:pt x="150" y="89"/>
                  <a:pt x="146" y="85"/>
                </a:cubicBezTo>
                <a:cubicBezTo>
                  <a:pt x="142" y="81"/>
                  <a:pt x="136" y="79"/>
                  <a:pt x="130" y="79"/>
                </a:cubicBezTo>
                <a:cubicBezTo>
                  <a:pt x="121" y="79"/>
                  <a:pt x="121" y="79"/>
                  <a:pt x="121" y="79"/>
                </a:cubicBezTo>
                <a:cubicBezTo>
                  <a:pt x="114" y="79"/>
                  <a:pt x="110" y="75"/>
                  <a:pt x="110" y="68"/>
                </a:cubicBezTo>
                <a:cubicBezTo>
                  <a:pt x="110" y="57"/>
                  <a:pt x="118" y="40"/>
                  <a:pt x="136" y="18"/>
                </a:cubicBezTo>
                <a:cubicBezTo>
                  <a:pt x="139" y="15"/>
                  <a:pt x="139" y="13"/>
                  <a:pt x="139" y="12"/>
                </a:cubicBezTo>
                <a:cubicBezTo>
                  <a:pt x="139" y="9"/>
                  <a:pt x="138" y="7"/>
                  <a:pt x="133" y="7"/>
                </a:cubicBezTo>
                <a:close/>
                <a:moveTo>
                  <a:pt x="41" y="134"/>
                </a:moveTo>
                <a:cubicBezTo>
                  <a:pt x="28" y="134"/>
                  <a:pt x="18" y="129"/>
                  <a:pt x="11" y="120"/>
                </a:cubicBezTo>
                <a:cubicBezTo>
                  <a:pt x="4" y="112"/>
                  <a:pt x="0" y="100"/>
                  <a:pt x="0" y="87"/>
                </a:cubicBezTo>
                <a:cubicBezTo>
                  <a:pt x="0" y="64"/>
                  <a:pt x="9" y="41"/>
                  <a:pt x="28" y="17"/>
                </a:cubicBezTo>
                <a:cubicBezTo>
                  <a:pt x="37" y="6"/>
                  <a:pt x="45" y="0"/>
                  <a:pt x="51" y="0"/>
                </a:cubicBezTo>
                <a:cubicBezTo>
                  <a:pt x="59" y="0"/>
                  <a:pt x="64" y="5"/>
                  <a:pt x="64" y="12"/>
                </a:cubicBezTo>
                <a:cubicBezTo>
                  <a:pt x="64" y="15"/>
                  <a:pt x="62" y="18"/>
                  <a:pt x="59" y="22"/>
                </a:cubicBezTo>
                <a:cubicBezTo>
                  <a:pt x="43" y="43"/>
                  <a:pt x="34" y="58"/>
                  <a:pt x="34" y="68"/>
                </a:cubicBezTo>
                <a:cubicBezTo>
                  <a:pt x="34" y="71"/>
                  <a:pt x="35" y="72"/>
                  <a:pt x="39" y="72"/>
                </a:cubicBezTo>
                <a:cubicBezTo>
                  <a:pt x="48" y="72"/>
                  <a:pt x="48" y="72"/>
                  <a:pt x="48" y="72"/>
                </a:cubicBezTo>
                <a:cubicBezTo>
                  <a:pt x="56" y="72"/>
                  <a:pt x="63" y="75"/>
                  <a:pt x="68" y="81"/>
                </a:cubicBezTo>
                <a:cubicBezTo>
                  <a:pt x="74" y="86"/>
                  <a:pt x="76" y="93"/>
                  <a:pt x="76" y="101"/>
                </a:cubicBezTo>
                <a:cubicBezTo>
                  <a:pt x="76" y="110"/>
                  <a:pt x="73" y="118"/>
                  <a:pt x="66" y="124"/>
                </a:cubicBezTo>
                <a:cubicBezTo>
                  <a:pt x="59" y="130"/>
                  <a:pt x="51" y="134"/>
                  <a:pt x="41" y="134"/>
                </a:cubicBezTo>
                <a:close/>
                <a:moveTo>
                  <a:pt x="51" y="7"/>
                </a:moveTo>
                <a:cubicBezTo>
                  <a:pt x="48" y="7"/>
                  <a:pt x="42" y="9"/>
                  <a:pt x="33" y="21"/>
                </a:cubicBezTo>
                <a:cubicBezTo>
                  <a:pt x="15" y="43"/>
                  <a:pt x="6" y="66"/>
                  <a:pt x="6" y="87"/>
                </a:cubicBezTo>
                <a:cubicBezTo>
                  <a:pt x="6" y="99"/>
                  <a:pt x="10" y="109"/>
                  <a:pt x="16" y="116"/>
                </a:cubicBezTo>
                <a:cubicBezTo>
                  <a:pt x="22" y="124"/>
                  <a:pt x="30" y="127"/>
                  <a:pt x="41" y="127"/>
                </a:cubicBezTo>
                <a:cubicBezTo>
                  <a:pt x="49" y="127"/>
                  <a:pt x="56" y="125"/>
                  <a:pt x="62" y="120"/>
                </a:cubicBezTo>
                <a:cubicBezTo>
                  <a:pt x="67" y="115"/>
                  <a:pt x="70" y="108"/>
                  <a:pt x="70" y="101"/>
                </a:cubicBezTo>
                <a:cubicBezTo>
                  <a:pt x="70" y="95"/>
                  <a:pt x="68" y="89"/>
                  <a:pt x="64" y="85"/>
                </a:cubicBezTo>
                <a:cubicBezTo>
                  <a:pt x="59" y="81"/>
                  <a:pt x="54" y="79"/>
                  <a:pt x="48" y="79"/>
                </a:cubicBezTo>
                <a:cubicBezTo>
                  <a:pt x="39" y="79"/>
                  <a:pt x="39" y="79"/>
                  <a:pt x="39" y="79"/>
                </a:cubicBezTo>
                <a:cubicBezTo>
                  <a:pt x="32" y="79"/>
                  <a:pt x="28" y="75"/>
                  <a:pt x="28" y="68"/>
                </a:cubicBezTo>
                <a:cubicBezTo>
                  <a:pt x="28" y="57"/>
                  <a:pt x="36" y="40"/>
                  <a:pt x="54" y="18"/>
                </a:cubicBezTo>
                <a:cubicBezTo>
                  <a:pt x="57" y="15"/>
                  <a:pt x="57" y="13"/>
                  <a:pt x="57" y="12"/>
                </a:cubicBezTo>
                <a:cubicBezTo>
                  <a:pt x="57" y="9"/>
                  <a:pt x="56" y="7"/>
                  <a:pt x="51"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53">
              <a:solidFill>
                <a:schemeClr val="dk1"/>
              </a:solidFill>
              <a:latin typeface="Arial"/>
              <a:ea typeface="Arial"/>
              <a:cs typeface="Arial"/>
              <a:sym typeface="Arial"/>
            </a:endParaRPr>
          </a:p>
        </p:txBody>
      </p:sp>
      <p:grpSp>
        <p:nvGrpSpPr>
          <p:cNvPr id="834" name="Google Shape;834;p29"/>
          <p:cNvGrpSpPr/>
          <p:nvPr/>
        </p:nvGrpSpPr>
        <p:grpSpPr>
          <a:xfrm>
            <a:off x="3508911" y="2750207"/>
            <a:ext cx="346442" cy="460052"/>
            <a:chOff x="1777" y="1660"/>
            <a:chExt cx="247" cy="328"/>
          </a:xfrm>
          <a:solidFill>
            <a:schemeClr val="accent1"/>
          </a:solidFill>
        </p:grpSpPr>
        <p:sp>
          <p:nvSpPr>
            <p:cNvPr id="836" name="Google Shape;836;p29"/>
            <p:cNvSpPr/>
            <p:nvPr/>
          </p:nvSpPr>
          <p:spPr>
            <a:xfrm>
              <a:off x="1839" y="1697"/>
              <a:ext cx="38" cy="31"/>
            </a:xfrm>
            <a:custGeom>
              <a:avLst/>
              <a:gdLst/>
              <a:ahLst/>
              <a:cxnLst/>
              <a:rect l="l" t="t" r="r" b="b"/>
              <a:pathLst>
                <a:path w="18" h="15" extrusionOk="0">
                  <a:moveTo>
                    <a:pt x="15" y="10"/>
                  </a:moveTo>
                  <a:cubicBezTo>
                    <a:pt x="17" y="9"/>
                    <a:pt x="18" y="8"/>
                    <a:pt x="17" y="6"/>
                  </a:cubicBezTo>
                  <a:cubicBezTo>
                    <a:pt x="15" y="2"/>
                    <a:pt x="10" y="0"/>
                    <a:pt x="5" y="2"/>
                  </a:cubicBezTo>
                  <a:cubicBezTo>
                    <a:pt x="3" y="3"/>
                    <a:pt x="2" y="4"/>
                    <a:pt x="1" y="6"/>
                  </a:cubicBezTo>
                  <a:cubicBezTo>
                    <a:pt x="0" y="9"/>
                    <a:pt x="0" y="11"/>
                    <a:pt x="1" y="13"/>
                  </a:cubicBezTo>
                  <a:cubicBezTo>
                    <a:pt x="2" y="14"/>
                    <a:pt x="3" y="15"/>
                    <a:pt x="4" y="15"/>
                  </a:cubicBezTo>
                  <a:cubicBezTo>
                    <a:pt x="4" y="15"/>
                    <a:pt x="5" y="15"/>
                    <a:pt x="5" y="14"/>
                  </a:cubicBezTo>
                  <a:cubicBezTo>
                    <a:pt x="7" y="14"/>
                    <a:pt x="8" y="12"/>
                    <a:pt x="7" y="10"/>
                  </a:cubicBezTo>
                  <a:cubicBezTo>
                    <a:pt x="7" y="10"/>
                    <a:pt x="7" y="9"/>
                    <a:pt x="7" y="9"/>
                  </a:cubicBezTo>
                  <a:cubicBezTo>
                    <a:pt x="7" y="8"/>
                    <a:pt x="7" y="8"/>
                    <a:pt x="8" y="7"/>
                  </a:cubicBezTo>
                  <a:cubicBezTo>
                    <a:pt x="9" y="7"/>
                    <a:pt x="11" y="7"/>
                    <a:pt x="11" y="9"/>
                  </a:cubicBezTo>
                  <a:cubicBezTo>
                    <a:pt x="12" y="10"/>
                    <a:pt x="14" y="11"/>
                    <a:pt x="15" y="10"/>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53">
                <a:solidFill>
                  <a:schemeClr val="dk1"/>
                </a:solidFill>
                <a:latin typeface="Arial"/>
                <a:ea typeface="Arial"/>
                <a:cs typeface="Arial"/>
                <a:sym typeface="Arial"/>
              </a:endParaRPr>
            </a:p>
          </p:txBody>
        </p:sp>
        <p:sp>
          <p:nvSpPr>
            <p:cNvPr id="837" name="Google Shape;837;p29"/>
            <p:cNvSpPr/>
            <p:nvPr/>
          </p:nvSpPr>
          <p:spPr>
            <a:xfrm>
              <a:off x="1777" y="1660"/>
              <a:ext cx="122" cy="237"/>
            </a:xfrm>
            <a:custGeom>
              <a:avLst/>
              <a:gdLst/>
              <a:ahLst/>
              <a:cxnLst/>
              <a:rect l="l" t="t" r="r" b="b"/>
              <a:pathLst>
                <a:path w="59" h="114" extrusionOk="0">
                  <a:moveTo>
                    <a:pt x="35" y="108"/>
                  </a:moveTo>
                  <a:cubicBezTo>
                    <a:pt x="35" y="93"/>
                    <a:pt x="35" y="93"/>
                    <a:pt x="35" y="93"/>
                  </a:cubicBezTo>
                  <a:cubicBezTo>
                    <a:pt x="35" y="91"/>
                    <a:pt x="35" y="90"/>
                    <a:pt x="34" y="90"/>
                  </a:cubicBezTo>
                  <a:cubicBezTo>
                    <a:pt x="30" y="88"/>
                    <a:pt x="28" y="84"/>
                    <a:pt x="28" y="80"/>
                  </a:cubicBezTo>
                  <a:cubicBezTo>
                    <a:pt x="28" y="78"/>
                    <a:pt x="27" y="77"/>
                    <a:pt x="25" y="76"/>
                  </a:cubicBezTo>
                  <a:cubicBezTo>
                    <a:pt x="24" y="76"/>
                    <a:pt x="23" y="77"/>
                    <a:pt x="22" y="78"/>
                  </a:cubicBezTo>
                  <a:cubicBezTo>
                    <a:pt x="20" y="78"/>
                    <a:pt x="18" y="77"/>
                    <a:pt x="17" y="75"/>
                  </a:cubicBezTo>
                  <a:cubicBezTo>
                    <a:pt x="15" y="73"/>
                    <a:pt x="14" y="71"/>
                    <a:pt x="14" y="69"/>
                  </a:cubicBezTo>
                  <a:cubicBezTo>
                    <a:pt x="15" y="69"/>
                    <a:pt x="15" y="69"/>
                    <a:pt x="16" y="69"/>
                  </a:cubicBezTo>
                  <a:cubicBezTo>
                    <a:pt x="16" y="69"/>
                    <a:pt x="16" y="69"/>
                    <a:pt x="16" y="69"/>
                  </a:cubicBezTo>
                  <a:cubicBezTo>
                    <a:pt x="18" y="69"/>
                    <a:pt x="19" y="68"/>
                    <a:pt x="19" y="66"/>
                  </a:cubicBezTo>
                  <a:cubicBezTo>
                    <a:pt x="20" y="65"/>
                    <a:pt x="18" y="63"/>
                    <a:pt x="17" y="63"/>
                  </a:cubicBezTo>
                  <a:cubicBezTo>
                    <a:pt x="16" y="63"/>
                    <a:pt x="16" y="63"/>
                    <a:pt x="16" y="63"/>
                  </a:cubicBezTo>
                  <a:cubicBezTo>
                    <a:pt x="18" y="60"/>
                    <a:pt x="22" y="58"/>
                    <a:pt x="26" y="58"/>
                  </a:cubicBezTo>
                  <a:cubicBezTo>
                    <a:pt x="28" y="58"/>
                    <a:pt x="29" y="57"/>
                    <a:pt x="30" y="56"/>
                  </a:cubicBezTo>
                  <a:cubicBezTo>
                    <a:pt x="30" y="54"/>
                    <a:pt x="28" y="52"/>
                    <a:pt x="27" y="52"/>
                  </a:cubicBezTo>
                  <a:cubicBezTo>
                    <a:pt x="22" y="52"/>
                    <a:pt x="18" y="53"/>
                    <a:pt x="14" y="56"/>
                  </a:cubicBezTo>
                  <a:cubicBezTo>
                    <a:pt x="13" y="57"/>
                    <a:pt x="11" y="58"/>
                    <a:pt x="10" y="60"/>
                  </a:cubicBezTo>
                  <a:cubicBezTo>
                    <a:pt x="8" y="58"/>
                    <a:pt x="7" y="55"/>
                    <a:pt x="7" y="52"/>
                  </a:cubicBezTo>
                  <a:cubicBezTo>
                    <a:pt x="7" y="50"/>
                    <a:pt x="8" y="49"/>
                    <a:pt x="8" y="48"/>
                  </a:cubicBezTo>
                  <a:cubicBezTo>
                    <a:pt x="9" y="48"/>
                    <a:pt x="9" y="49"/>
                    <a:pt x="10" y="49"/>
                  </a:cubicBezTo>
                  <a:cubicBezTo>
                    <a:pt x="10" y="50"/>
                    <a:pt x="11" y="50"/>
                    <a:pt x="12" y="50"/>
                  </a:cubicBezTo>
                  <a:cubicBezTo>
                    <a:pt x="13" y="50"/>
                    <a:pt x="14" y="49"/>
                    <a:pt x="14" y="49"/>
                  </a:cubicBezTo>
                  <a:cubicBezTo>
                    <a:pt x="15" y="47"/>
                    <a:pt x="15" y="45"/>
                    <a:pt x="14" y="44"/>
                  </a:cubicBezTo>
                  <a:cubicBezTo>
                    <a:pt x="14" y="44"/>
                    <a:pt x="13" y="44"/>
                    <a:pt x="13" y="44"/>
                  </a:cubicBezTo>
                  <a:cubicBezTo>
                    <a:pt x="15" y="43"/>
                    <a:pt x="17" y="42"/>
                    <a:pt x="19" y="42"/>
                  </a:cubicBezTo>
                  <a:cubicBezTo>
                    <a:pt x="21" y="43"/>
                    <a:pt x="22" y="41"/>
                    <a:pt x="22" y="40"/>
                  </a:cubicBezTo>
                  <a:cubicBezTo>
                    <a:pt x="23" y="38"/>
                    <a:pt x="21" y="37"/>
                    <a:pt x="20" y="36"/>
                  </a:cubicBezTo>
                  <a:cubicBezTo>
                    <a:pt x="16" y="36"/>
                    <a:pt x="13" y="37"/>
                    <a:pt x="10" y="38"/>
                  </a:cubicBezTo>
                  <a:cubicBezTo>
                    <a:pt x="10" y="37"/>
                    <a:pt x="10" y="36"/>
                    <a:pt x="10" y="35"/>
                  </a:cubicBezTo>
                  <a:cubicBezTo>
                    <a:pt x="11" y="33"/>
                    <a:pt x="12" y="30"/>
                    <a:pt x="14" y="28"/>
                  </a:cubicBezTo>
                  <a:cubicBezTo>
                    <a:pt x="15" y="28"/>
                    <a:pt x="16" y="27"/>
                    <a:pt x="18" y="27"/>
                  </a:cubicBezTo>
                  <a:cubicBezTo>
                    <a:pt x="18" y="27"/>
                    <a:pt x="18" y="28"/>
                    <a:pt x="19" y="28"/>
                  </a:cubicBezTo>
                  <a:cubicBezTo>
                    <a:pt x="20" y="29"/>
                    <a:pt x="20" y="29"/>
                    <a:pt x="21" y="29"/>
                  </a:cubicBezTo>
                  <a:cubicBezTo>
                    <a:pt x="22" y="29"/>
                    <a:pt x="23" y="29"/>
                    <a:pt x="23" y="28"/>
                  </a:cubicBezTo>
                  <a:cubicBezTo>
                    <a:pt x="24" y="27"/>
                    <a:pt x="24" y="26"/>
                    <a:pt x="24" y="26"/>
                  </a:cubicBezTo>
                  <a:cubicBezTo>
                    <a:pt x="25" y="25"/>
                    <a:pt x="25" y="24"/>
                    <a:pt x="25" y="24"/>
                  </a:cubicBezTo>
                  <a:cubicBezTo>
                    <a:pt x="26" y="22"/>
                    <a:pt x="24" y="20"/>
                    <a:pt x="23" y="20"/>
                  </a:cubicBezTo>
                  <a:cubicBezTo>
                    <a:pt x="22" y="20"/>
                    <a:pt x="22" y="20"/>
                    <a:pt x="21" y="20"/>
                  </a:cubicBezTo>
                  <a:cubicBezTo>
                    <a:pt x="20" y="18"/>
                    <a:pt x="21" y="15"/>
                    <a:pt x="23" y="13"/>
                  </a:cubicBezTo>
                  <a:cubicBezTo>
                    <a:pt x="23" y="13"/>
                    <a:pt x="24" y="13"/>
                    <a:pt x="24" y="12"/>
                  </a:cubicBezTo>
                  <a:cubicBezTo>
                    <a:pt x="24" y="13"/>
                    <a:pt x="25" y="14"/>
                    <a:pt x="26" y="15"/>
                  </a:cubicBezTo>
                  <a:cubicBezTo>
                    <a:pt x="26" y="15"/>
                    <a:pt x="27" y="15"/>
                    <a:pt x="27" y="15"/>
                  </a:cubicBezTo>
                  <a:cubicBezTo>
                    <a:pt x="28" y="15"/>
                    <a:pt x="29" y="15"/>
                    <a:pt x="30" y="14"/>
                  </a:cubicBezTo>
                  <a:cubicBezTo>
                    <a:pt x="30" y="13"/>
                    <a:pt x="31" y="12"/>
                    <a:pt x="32" y="12"/>
                  </a:cubicBezTo>
                  <a:cubicBezTo>
                    <a:pt x="32" y="12"/>
                    <a:pt x="33" y="12"/>
                    <a:pt x="33" y="13"/>
                  </a:cubicBezTo>
                  <a:cubicBezTo>
                    <a:pt x="35" y="14"/>
                    <a:pt x="37" y="14"/>
                    <a:pt x="38" y="13"/>
                  </a:cubicBezTo>
                  <a:cubicBezTo>
                    <a:pt x="39" y="11"/>
                    <a:pt x="39" y="10"/>
                    <a:pt x="38" y="8"/>
                  </a:cubicBezTo>
                  <a:cubicBezTo>
                    <a:pt x="43" y="7"/>
                    <a:pt x="48" y="7"/>
                    <a:pt x="53" y="9"/>
                  </a:cubicBezTo>
                  <a:cubicBezTo>
                    <a:pt x="53" y="32"/>
                    <a:pt x="53" y="32"/>
                    <a:pt x="53" y="32"/>
                  </a:cubicBezTo>
                  <a:cubicBezTo>
                    <a:pt x="51" y="32"/>
                    <a:pt x="49" y="32"/>
                    <a:pt x="47" y="33"/>
                  </a:cubicBezTo>
                  <a:cubicBezTo>
                    <a:pt x="45" y="34"/>
                    <a:pt x="43" y="35"/>
                    <a:pt x="43" y="37"/>
                  </a:cubicBezTo>
                  <a:cubicBezTo>
                    <a:pt x="42" y="39"/>
                    <a:pt x="42" y="42"/>
                    <a:pt x="43" y="44"/>
                  </a:cubicBezTo>
                  <a:cubicBezTo>
                    <a:pt x="43" y="45"/>
                    <a:pt x="45" y="46"/>
                    <a:pt x="46" y="46"/>
                  </a:cubicBezTo>
                  <a:cubicBezTo>
                    <a:pt x="46" y="46"/>
                    <a:pt x="47" y="45"/>
                    <a:pt x="47" y="45"/>
                  </a:cubicBezTo>
                  <a:cubicBezTo>
                    <a:pt x="49" y="45"/>
                    <a:pt x="49" y="43"/>
                    <a:pt x="49" y="41"/>
                  </a:cubicBezTo>
                  <a:cubicBezTo>
                    <a:pt x="48" y="41"/>
                    <a:pt x="48" y="40"/>
                    <a:pt x="49" y="39"/>
                  </a:cubicBezTo>
                  <a:cubicBezTo>
                    <a:pt x="49" y="39"/>
                    <a:pt x="49" y="38"/>
                    <a:pt x="50" y="38"/>
                  </a:cubicBezTo>
                  <a:cubicBezTo>
                    <a:pt x="50" y="38"/>
                    <a:pt x="51" y="38"/>
                    <a:pt x="52" y="38"/>
                  </a:cubicBezTo>
                  <a:cubicBezTo>
                    <a:pt x="52" y="38"/>
                    <a:pt x="52" y="39"/>
                    <a:pt x="53" y="39"/>
                  </a:cubicBezTo>
                  <a:cubicBezTo>
                    <a:pt x="53" y="68"/>
                    <a:pt x="53" y="68"/>
                    <a:pt x="53" y="68"/>
                  </a:cubicBezTo>
                  <a:cubicBezTo>
                    <a:pt x="53" y="70"/>
                    <a:pt x="51" y="71"/>
                    <a:pt x="50" y="71"/>
                  </a:cubicBezTo>
                  <a:cubicBezTo>
                    <a:pt x="48" y="71"/>
                    <a:pt x="47" y="70"/>
                    <a:pt x="47" y="68"/>
                  </a:cubicBezTo>
                  <a:cubicBezTo>
                    <a:pt x="47" y="66"/>
                    <a:pt x="46" y="65"/>
                    <a:pt x="44" y="65"/>
                  </a:cubicBezTo>
                  <a:cubicBezTo>
                    <a:pt x="42" y="65"/>
                    <a:pt x="41" y="66"/>
                    <a:pt x="41" y="68"/>
                  </a:cubicBezTo>
                  <a:cubicBezTo>
                    <a:pt x="41" y="73"/>
                    <a:pt x="45" y="77"/>
                    <a:pt x="50" y="77"/>
                  </a:cubicBezTo>
                  <a:cubicBezTo>
                    <a:pt x="51" y="77"/>
                    <a:pt x="52" y="77"/>
                    <a:pt x="53" y="76"/>
                  </a:cubicBezTo>
                  <a:cubicBezTo>
                    <a:pt x="53" y="88"/>
                    <a:pt x="53" y="88"/>
                    <a:pt x="53" y="88"/>
                  </a:cubicBezTo>
                  <a:cubicBezTo>
                    <a:pt x="53" y="89"/>
                    <a:pt x="51" y="90"/>
                    <a:pt x="50" y="90"/>
                  </a:cubicBezTo>
                  <a:cubicBezTo>
                    <a:pt x="48" y="90"/>
                    <a:pt x="47" y="89"/>
                    <a:pt x="47" y="88"/>
                  </a:cubicBezTo>
                  <a:cubicBezTo>
                    <a:pt x="47" y="86"/>
                    <a:pt x="46" y="85"/>
                    <a:pt x="44" y="85"/>
                  </a:cubicBezTo>
                  <a:cubicBezTo>
                    <a:pt x="42" y="85"/>
                    <a:pt x="41" y="86"/>
                    <a:pt x="41" y="88"/>
                  </a:cubicBezTo>
                  <a:cubicBezTo>
                    <a:pt x="41" y="92"/>
                    <a:pt x="45" y="96"/>
                    <a:pt x="50" y="96"/>
                  </a:cubicBezTo>
                  <a:cubicBezTo>
                    <a:pt x="51" y="96"/>
                    <a:pt x="52" y="96"/>
                    <a:pt x="53" y="96"/>
                  </a:cubicBezTo>
                  <a:cubicBezTo>
                    <a:pt x="53" y="108"/>
                    <a:pt x="53" y="108"/>
                    <a:pt x="53" y="108"/>
                  </a:cubicBezTo>
                  <a:lnTo>
                    <a:pt x="35" y="108"/>
                  </a:lnTo>
                  <a:close/>
                  <a:moveTo>
                    <a:pt x="59" y="111"/>
                  </a:moveTo>
                  <a:cubicBezTo>
                    <a:pt x="59" y="38"/>
                    <a:pt x="59" y="38"/>
                    <a:pt x="59" y="38"/>
                  </a:cubicBezTo>
                  <a:cubicBezTo>
                    <a:pt x="59" y="38"/>
                    <a:pt x="59" y="38"/>
                    <a:pt x="59" y="38"/>
                  </a:cubicBezTo>
                  <a:cubicBezTo>
                    <a:pt x="59" y="8"/>
                    <a:pt x="59" y="8"/>
                    <a:pt x="59" y="8"/>
                  </a:cubicBezTo>
                  <a:cubicBezTo>
                    <a:pt x="59" y="7"/>
                    <a:pt x="59" y="7"/>
                    <a:pt x="58" y="6"/>
                  </a:cubicBezTo>
                  <a:cubicBezTo>
                    <a:pt x="58" y="6"/>
                    <a:pt x="58" y="5"/>
                    <a:pt x="57" y="5"/>
                  </a:cubicBezTo>
                  <a:cubicBezTo>
                    <a:pt x="50" y="0"/>
                    <a:pt x="38" y="0"/>
                    <a:pt x="31" y="5"/>
                  </a:cubicBezTo>
                  <a:cubicBezTo>
                    <a:pt x="26" y="4"/>
                    <a:pt x="21" y="6"/>
                    <a:pt x="18" y="9"/>
                  </a:cubicBezTo>
                  <a:cubicBezTo>
                    <a:pt x="15" y="13"/>
                    <a:pt x="14" y="17"/>
                    <a:pt x="15" y="21"/>
                  </a:cubicBezTo>
                  <a:cubicBezTo>
                    <a:pt x="13" y="22"/>
                    <a:pt x="12" y="23"/>
                    <a:pt x="10" y="24"/>
                  </a:cubicBezTo>
                  <a:cubicBezTo>
                    <a:pt x="7" y="26"/>
                    <a:pt x="4" y="30"/>
                    <a:pt x="4" y="35"/>
                  </a:cubicBezTo>
                  <a:cubicBezTo>
                    <a:pt x="4" y="37"/>
                    <a:pt x="4" y="40"/>
                    <a:pt x="5" y="42"/>
                  </a:cubicBezTo>
                  <a:cubicBezTo>
                    <a:pt x="3" y="45"/>
                    <a:pt x="1" y="48"/>
                    <a:pt x="1" y="51"/>
                  </a:cubicBezTo>
                  <a:cubicBezTo>
                    <a:pt x="0" y="57"/>
                    <a:pt x="3" y="63"/>
                    <a:pt x="8" y="66"/>
                  </a:cubicBezTo>
                  <a:cubicBezTo>
                    <a:pt x="8" y="66"/>
                    <a:pt x="8" y="67"/>
                    <a:pt x="8" y="67"/>
                  </a:cubicBezTo>
                  <a:cubicBezTo>
                    <a:pt x="8" y="71"/>
                    <a:pt x="9" y="75"/>
                    <a:pt x="12" y="79"/>
                  </a:cubicBezTo>
                  <a:cubicBezTo>
                    <a:pt x="14" y="82"/>
                    <a:pt x="18" y="84"/>
                    <a:pt x="22" y="85"/>
                  </a:cubicBezTo>
                  <a:cubicBezTo>
                    <a:pt x="23" y="88"/>
                    <a:pt x="26" y="92"/>
                    <a:pt x="29" y="94"/>
                  </a:cubicBezTo>
                  <a:cubicBezTo>
                    <a:pt x="29" y="111"/>
                    <a:pt x="29" y="111"/>
                    <a:pt x="29" y="111"/>
                  </a:cubicBezTo>
                  <a:cubicBezTo>
                    <a:pt x="29" y="112"/>
                    <a:pt x="30" y="114"/>
                    <a:pt x="32" y="114"/>
                  </a:cubicBezTo>
                  <a:cubicBezTo>
                    <a:pt x="56" y="114"/>
                    <a:pt x="56" y="114"/>
                    <a:pt x="56" y="114"/>
                  </a:cubicBezTo>
                  <a:cubicBezTo>
                    <a:pt x="58" y="114"/>
                    <a:pt x="59" y="112"/>
                    <a:pt x="59" y="111"/>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53" dirty="0">
                <a:solidFill>
                  <a:schemeClr val="dk1"/>
                </a:solidFill>
                <a:latin typeface="Arial"/>
                <a:ea typeface="Arial"/>
                <a:cs typeface="Arial"/>
                <a:sym typeface="Arial"/>
              </a:endParaRPr>
            </a:p>
          </p:txBody>
        </p:sp>
        <p:sp>
          <p:nvSpPr>
            <p:cNvPr id="838" name="Google Shape;838;p29"/>
            <p:cNvSpPr/>
            <p:nvPr/>
          </p:nvSpPr>
          <p:spPr>
            <a:xfrm>
              <a:off x="1914" y="1666"/>
              <a:ext cx="110" cy="231"/>
            </a:xfrm>
            <a:custGeom>
              <a:avLst/>
              <a:gdLst/>
              <a:ahLst/>
              <a:cxnLst/>
              <a:rect l="l" t="t" r="r" b="b"/>
              <a:pathLst>
                <a:path w="53" h="111" extrusionOk="0">
                  <a:moveTo>
                    <a:pt x="19" y="61"/>
                  </a:moveTo>
                  <a:cubicBezTo>
                    <a:pt x="20" y="58"/>
                    <a:pt x="22" y="54"/>
                    <a:pt x="25" y="54"/>
                  </a:cubicBezTo>
                  <a:cubicBezTo>
                    <a:pt x="25" y="54"/>
                    <a:pt x="26" y="54"/>
                    <a:pt x="26" y="54"/>
                  </a:cubicBezTo>
                  <a:cubicBezTo>
                    <a:pt x="26" y="54"/>
                    <a:pt x="27" y="56"/>
                    <a:pt x="26" y="57"/>
                  </a:cubicBezTo>
                  <a:cubicBezTo>
                    <a:pt x="25" y="59"/>
                    <a:pt x="23" y="61"/>
                    <a:pt x="20" y="61"/>
                  </a:cubicBezTo>
                  <a:lnTo>
                    <a:pt x="19" y="61"/>
                  </a:lnTo>
                  <a:close/>
                  <a:moveTo>
                    <a:pt x="24" y="88"/>
                  </a:moveTo>
                  <a:cubicBezTo>
                    <a:pt x="23" y="88"/>
                    <a:pt x="23" y="88"/>
                    <a:pt x="23" y="88"/>
                  </a:cubicBezTo>
                  <a:cubicBezTo>
                    <a:pt x="23" y="88"/>
                    <a:pt x="23" y="88"/>
                    <a:pt x="23" y="88"/>
                  </a:cubicBezTo>
                  <a:cubicBezTo>
                    <a:pt x="23" y="89"/>
                    <a:pt x="23" y="89"/>
                    <a:pt x="22" y="89"/>
                  </a:cubicBezTo>
                  <a:cubicBezTo>
                    <a:pt x="22" y="89"/>
                    <a:pt x="22" y="89"/>
                    <a:pt x="22" y="89"/>
                  </a:cubicBezTo>
                  <a:cubicBezTo>
                    <a:pt x="22" y="90"/>
                    <a:pt x="22" y="90"/>
                    <a:pt x="22" y="90"/>
                  </a:cubicBezTo>
                  <a:cubicBezTo>
                    <a:pt x="22" y="90"/>
                    <a:pt x="22" y="90"/>
                    <a:pt x="22" y="90"/>
                  </a:cubicBezTo>
                  <a:cubicBezTo>
                    <a:pt x="22" y="105"/>
                    <a:pt x="22" y="105"/>
                    <a:pt x="22" y="105"/>
                  </a:cubicBezTo>
                  <a:cubicBezTo>
                    <a:pt x="18" y="105"/>
                    <a:pt x="18" y="105"/>
                    <a:pt x="18" y="105"/>
                  </a:cubicBezTo>
                  <a:cubicBezTo>
                    <a:pt x="18" y="72"/>
                    <a:pt x="18" y="72"/>
                    <a:pt x="18" y="72"/>
                  </a:cubicBezTo>
                  <a:cubicBezTo>
                    <a:pt x="18" y="71"/>
                    <a:pt x="18" y="69"/>
                    <a:pt x="18" y="67"/>
                  </a:cubicBezTo>
                  <a:cubicBezTo>
                    <a:pt x="20" y="67"/>
                    <a:pt x="20" y="67"/>
                    <a:pt x="20" y="67"/>
                  </a:cubicBezTo>
                  <a:cubicBezTo>
                    <a:pt x="25" y="67"/>
                    <a:pt x="29" y="65"/>
                    <a:pt x="31" y="60"/>
                  </a:cubicBezTo>
                  <a:cubicBezTo>
                    <a:pt x="33" y="56"/>
                    <a:pt x="33" y="52"/>
                    <a:pt x="31" y="50"/>
                  </a:cubicBezTo>
                  <a:cubicBezTo>
                    <a:pt x="29" y="48"/>
                    <a:pt x="26" y="47"/>
                    <a:pt x="23" y="48"/>
                  </a:cubicBezTo>
                  <a:cubicBezTo>
                    <a:pt x="17" y="49"/>
                    <a:pt x="14" y="56"/>
                    <a:pt x="13" y="61"/>
                  </a:cubicBezTo>
                  <a:cubicBezTo>
                    <a:pt x="7" y="61"/>
                    <a:pt x="7" y="61"/>
                    <a:pt x="7" y="61"/>
                  </a:cubicBezTo>
                  <a:cubicBezTo>
                    <a:pt x="7" y="7"/>
                    <a:pt x="7" y="7"/>
                    <a:pt x="7" y="7"/>
                  </a:cubicBezTo>
                  <a:cubicBezTo>
                    <a:pt x="32" y="8"/>
                    <a:pt x="47" y="29"/>
                    <a:pt x="47" y="50"/>
                  </a:cubicBezTo>
                  <a:cubicBezTo>
                    <a:pt x="47" y="65"/>
                    <a:pt x="38" y="80"/>
                    <a:pt x="24" y="88"/>
                  </a:cubicBezTo>
                  <a:moveTo>
                    <a:pt x="7" y="96"/>
                  </a:moveTo>
                  <a:cubicBezTo>
                    <a:pt x="7" y="94"/>
                    <a:pt x="7" y="94"/>
                    <a:pt x="7" y="94"/>
                  </a:cubicBezTo>
                  <a:cubicBezTo>
                    <a:pt x="7" y="67"/>
                    <a:pt x="7" y="67"/>
                    <a:pt x="7" y="67"/>
                  </a:cubicBezTo>
                  <a:cubicBezTo>
                    <a:pt x="12" y="67"/>
                    <a:pt x="12" y="67"/>
                    <a:pt x="12" y="67"/>
                  </a:cubicBezTo>
                  <a:cubicBezTo>
                    <a:pt x="11" y="70"/>
                    <a:pt x="11" y="71"/>
                    <a:pt x="11" y="72"/>
                  </a:cubicBezTo>
                  <a:cubicBezTo>
                    <a:pt x="11" y="105"/>
                    <a:pt x="11" y="105"/>
                    <a:pt x="11" y="105"/>
                  </a:cubicBezTo>
                  <a:cubicBezTo>
                    <a:pt x="7" y="105"/>
                    <a:pt x="7" y="105"/>
                    <a:pt x="7" y="105"/>
                  </a:cubicBezTo>
                  <a:lnTo>
                    <a:pt x="7" y="96"/>
                  </a:lnTo>
                  <a:close/>
                  <a:moveTo>
                    <a:pt x="53" y="50"/>
                  </a:moveTo>
                  <a:cubicBezTo>
                    <a:pt x="53" y="22"/>
                    <a:pt x="31" y="0"/>
                    <a:pt x="3" y="0"/>
                  </a:cubicBezTo>
                  <a:cubicBezTo>
                    <a:pt x="2" y="0"/>
                    <a:pt x="0" y="2"/>
                    <a:pt x="0" y="4"/>
                  </a:cubicBezTo>
                  <a:cubicBezTo>
                    <a:pt x="0" y="94"/>
                    <a:pt x="0" y="94"/>
                    <a:pt x="0" y="94"/>
                  </a:cubicBezTo>
                  <a:cubicBezTo>
                    <a:pt x="0" y="96"/>
                    <a:pt x="0" y="96"/>
                    <a:pt x="0" y="96"/>
                  </a:cubicBezTo>
                  <a:cubicBezTo>
                    <a:pt x="0" y="108"/>
                    <a:pt x="0" y="108"/>
                    <a:pt x="0" y="108"/>
                  </a:cubicBezTo>
                  <a:cubicBezTo>
                    <a:pt x="0" y="109"/>
                    <a:pt x="2" y="111"/>
                    <a:pt x="3" y="111"/>
                  </a:cubicBezTo>
                  <a:cubicBezTo>
                    <a:pt x="25" y="111"/>
                    <a:pt x="25" y="111"/>
                    <a:pt x="25" y="111"/>
                  </a:cubicBezTo>
                  <a:cubicBezTo>
                    <a:pt x="27" y="111"/>
                    <a:pt x="28" y="109"/>
                    <a:pt x="28" y="108"/>
                  </a:cubicBezTo>
                  <a:cubicBezTo>
                    <a:pt x="28" y="92"/>
                    <a:pt x="28" y="92"/>
                    <a:pt x="28" y="92"/>
                  </a:cubicBezTo>
                  <a:cubicBezTo>
                    <a:pt x="44" y="83"/>
                    <a:pt x="53" y="67"/>
                    <a:pt x="53" y="50"/>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53">
                <a:solidFill>
                  <a:schemeClr val="dk1"/>
                </a:solidFill>
                <a:latin typeface="Arial"/>
                <a:ea typeface="Arial"/>
                <a:cs typeface="Arial"/>
                <a:sym typeface="Arial"/>
              </a:endParaRPr>
            </a:p>
          </p:txBody>
        </p:sp>
        <p:sp>
          <p:nvSpPr>
            <p:cNvPr id="839" name="Google Shape;839;p29"/>
            <p:cNvSpPr/>
            <p:nvPr/>
          </p:nvSpPr>
          <p:spPr>
            <a:xfrm>
              <a:off x="1843" y="1903"/>
              <a:ext cx="123" cy="85"/>
            </a:xfrm>
            <a:custGeom>
              <a:avLst/>
              <a:gdLst/>
              <a:ahLst/>
              <a:cxnLst/>
              <a:rect l="l" t="t" r="r" b="b"/>
              <a:pathLst>
                <a:path w="59" h="41" extrusionOk="0">
                  <a:moveTo>
                    <a:pt x="52" y="22"/>
                  </a:moveTo>
                  <a:cubicBezTo>
                    <a:pt x="52" y="23"/>
                    <a:pt x="52" y="23"/>
                    <a:pt x="51" y="23"/>
                  </a:cubicBezTo>
                  <a:cubicBezTo>
                    <a:pt x="40" y="23"/>
                    <a:pt x="40" y="23"/>
                    <a:pt x="40" y="23"/>
                  </a:cubicBezTo>
                  <a:cubicBezTo>
                    <a:pt x="19" y="23"/>
                    <a:pt x="19" y="23"/>
                    <a:pt x="19" y="23"/>
                  </a:cubicBezTo>
                  <a:cubicBezTo>
                    <a:pt x="8" y="23"/>
                    <a:pt x="8" y="23"/>
                    <a:pt x="8" y="23"/>
                  </a:cubicBezTo>
                  <a:cubicBezTo>
                    <a:pt x="7" y="23"/>
                    <a:pt x="7" y="23"/>
                    <a:pt x="7" y="22"/>
                  </a:cubicBezTo>
                  <a:cubicBezTo>
                    <a:pt x="7" y="6"/>
                    <a:pt x="7" y="6"/>
                    <a:pt x="7" y="6"/>
                  </a:cubicBezTo>
                  <a:cubicBezTo>
                    <a:pt x="52" y="6"/>
                    <a:pt x="52" y="6"/>
                    <a:pt x="52" y="6"/>
                  </a:cubicBezTo>
                  <a:lnTo>
                    <a:pt x="52" y="22"/>
                  </a:lnTo>
                  <a:close/>
                  <a:moveTo>
                    <a:pt x="37" y="33"/>
                  </a:moveTo>
                  <a:cubicBezTo>
                    <a:pt x="37" y="33"/>
                    <a:pt x="33" y="35"/>
                    <a:pt x="31" y="35"/>
                  </a:cubicBezTo>
                  <a:cubicBezTo>
                    <a:pt x="28" y="35"/>
                    <a:pt x="28" y="35"/>
                    <a:pt x="28" y="35"/>
                  </a:cubicBezTo>
                  <a:cubicBezTo>
                    <a:pt x="26" y="35"/>
                    <a:pt x="22" y="33"/>
                    <a:pt x="22" y="33"/>
                  </a:cubicBezTo>
                  <a:cubicBezTo>
                    <a:pt x="22" y="30"/>
                    <a:pt x="22" y="30"/>
                    <a:pt x="22" y="30"/>
                  </a:cubicBezTo>
                  <a:cubicBezTo>
                    <a:pt x="37" y="30"/>
                    <a:pt x="37" y="30"/>
                    <a:pt x="37" y="30"/>
                  </a:cubicBezTo>
                  <a:lnTo>
                    <a:pt x="37" y="33"/>
                  </a:lnTo>
                  <a:close/>
                  <a:moveTo>
                    <a:pt x="55" y="0"/>
                  </a:moveTo>
                  <a:cubicBezTo>
                    <a:pt x="4" y="0"/>
                    <a:pt x="4" y="0"/>
                    <a:pt x="4" y="0"/>
                  </a:cubicBezTo>
                  <a:cubicBezTo>
                    <a:pt x="2" y="0"/>
                    <a:pt x="0" y="2"/>
                    <a:pt x="0" y="3"/>
                  </a:cubicBezTo>
                  <a:cubicBezTo>
                    <a:pt x="0" y="22"/>
                    <a:pt x="0" y="22"/>
                    <a:pt x="0" y="22"/>
                  </a:cubicBezTo>
                  <a:cubicBezTo>
                    <a:pt x="0" y="26"/>
                    <a:pt x="4" y="30"/>
                    <a:pt x="8" y="30"/>
                  </a:cubicBezTo>
                  <a:cubicBezTo>
                    <a:pt x="16" y="30"/>
                    <a:pt x="16" y="30"/>
                    <a:pt x="16" y="30"/>
                  </a:cubicBezTo>
                  <a:cubicBezTo>
                    <a:pt x="16" y="33"/>
                    <a:pt x="16" y="33"/>
                    <a:pt x="16" y="33"/>
                  </a:cubicBezTo>
                  <a:cubicBezTo>
                    <a:pt x="16" y="38"/>
                    <a:pt x="24" y="41"/>
                    <a:pt x="28" y="41"/>
                  </a:cubicBezTo>
                  <a:cubicBezTo>
                    <a:pt x="31" y="41"/>
                    <a:pt x="31" y="41"/>
                    <a:pt x="31" y="41"/>
                  </a:cubicBezTo>
                  <a:cubicBezTo>
                    <a:pt x="35" y="41"/>
                    <a:pt x="43" y="38"/>
                    <a:pt x="43" y="33"/>
                  </a:cubicBezTo>
                  <a:cubicBezTo>
                    <a:pt x="43" y="30"/>
                    <a:pt x="43" y="30"/>
                    <a:pt x="43" y="30"/>
                  </a:cubicBezTo>
                  <a:cubicBezTo>
                    <a:pt x="51" y="30"/>
                    <a:pt x="51" y="30"/>
                    <a:pt x="51" y="30"/>
                  </a:cubicBezTo>
                  <a:cubicBezTo>
                    <a:pt x="55" y="30"/>
                    <a:pt x="59" y="26"/>
                    <a:pt x="59" y="22"/>
                  </a:cubicBezTo>
                  <a:cubicBezTo>
                    <a:pt x="59" y="3"/>
                    <a:pt x="59" y="3"/>
                    <a:pt x="59" y="3"/>
                  </a:cubicBezTo>
                  <a:cubicBezTo>
                    <a:pt x="59" y="2"/>
                    <a:pt x="57" y="0"/>
                    <a:pt x="55" y="0"/>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53">
                <a:solidFill>
                  <a:schemeClr val="dk1"/>
                </a:solidFill>
                <a:latin typeface="Arial"/>
                <a:ea typeface="Arial"/>
                <a:cs typeface="Arial"/>
                <a:sym typeface="Arial"/>
              </a:endParaRPr>
            </a:p>
          </p:txBody>
        </p:sp>
        <p:sp>
          <p:nvSpPr>
            <p:cNvPr id="840" name="Google Shape;840;p29"/>
            <p:cNvSpPr/>
            <p:nvPr/>
          </p:nvSpPr>
          <p:spPr>
            <a:xfrm>
              <a:off x="1872" y="1928"/>
              <a:ext cx="63" cy="12"/>
            </a:xfrm>
            <a:custGeom>
              <a:avLst/>
              <a:gdLst/>
              <a:ahLst/>
              <a:cxnLst/>
              <a:rect l="l" t="t" r="r" b="b"/>
              <a:pathLst>
                <a:path w="30" h="6" extrusionOk="0">
                  <a:moveTo>
                    <a:pt x="3" y="6"/>
                  </a:moveTo>
                  <a:cubicBezTo>
                    <a:pt x="27" y="6"/>
                    <a:pt x="27" y="6"/>
                    <a:pt x="27" y="6"/>
                  </a:cubicBezTo>
                  <a:cubicBezTo>
                    <a:pt x="28" y="6"/>
                    <a:pt x="30" y="5"/>
                    <a:pt x="30" y="3"/>
                  </a:cubicBezTo>
                  <a:cubicBezTo>
                    <a:pt x="30" y="1"/>
                    <a:pt x="28" y="0"/>
                    <a:pt x="27" y="0"/>
                  </a:cubicBezTo>
                  <a:cubicBezTo>
                    <a:pt x="3" y="0"/>
                    <a:pt x="3" y="0"/>
                    <a:pt x="3" y="0"/>
                  </a:cubicBezTo>
                  <a:cubicBezTo>
                    <a:pt x="2" y="0"/>
                    <a:pt x="0" y="1"/>
                    <a:pt x="0" y="3"/>
                  </a:cubicBezTo>
                  <a:cubicBezTo>
                    <a:pt x="0" y="5"/>
                    <a:pt x="2" y="6"/>
                    <a:pt x="3" y="6"/>
                  </a:cubicBezTo>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53">
                <a:solidFill>
                  <a:schemeClr val="dk1"/>
                </a:solidFill>
                <a:latin typeface="Arial"/>
                <a:ea typeface="Arial"/>
                <a:cs typeface="Arial"/>
                <a:sym typeface="Arial"/>
              </a:endParaRPr>
            </a:p>
          </p:txBody>
        </p:sp>
      </p:grpSp>
      <p:sp>
        <p:nvSpPr>
          <p:cNvPr id="841" name="Google Shape;841;p29"/>
          <p:cNvSpPr txBox="1"/>
          <p:nvPr/>
        </p:nvSpPr>
        <p:spPr>
          <a:xfrm>
            <a:off x="453550" y="1134225"/>
            <a:ext cx="7870849" cy="6317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53" i="1" dirty="0">
                <a:solidFill>
                  <a:schemeClr val="accent1"/>
                </a:solidFill>
                <a:latin typeface="Arial"/>
                <a:ea typeface="Arial"/>
                <a:cs typeface="Arial"/>
                <a:sym typeface="Arial"/>
              </a:rPr>
              <a:t>Ces icones peuvent copiées et collées dans vos présentations.</a:t>
            </a:r>
            <a:r>
              <a:rPr dirty="0"/>
              <a:t> </a:t>
            </a:r>
            <a:r>
              <a:rPr lang="fr-FR" sz="1053" i="1" dirty="0">
                <a:solidFill>
                  <a:schemeClr val="accent1"/>
                </a:solidFill>
                <a:latin typeface="Arial"/>
                <a:ea typeface="Arial"/>
                <a:cs typeface="Arial"/>
                <a:sym typeface="Arial"/>
              </a:rPr>
              <a:t>Vous pouvez les agrandir ou rétrécir sans perte de qualité. Vous pouvez aussi changer la couleur (uniquement bleu IMT, violet IMT ou blanc sur fond coloré) en allant dans Format de la forme (parfois couleur de contour à changer, parfois couleur de remplissage).</a:t>
            </a:r>
            <a:endParaRPr dirty="0"/>
          </a:p>
        </p:txBody>
      </p:sp>
      <p:grpSp>
        <p:nvGrpSpPr>
          <p:cNvPr id="847" name="Groupe 846">
            <a:extLst>
              <a:ext uri="{FF2B5EF4-FFF2-40B4-BE49-F238E27FC236}">
                <a16:creationId xmlns:a16="http://schemas.microsoft.com/office/drawing/2014/main" id="{90E2B532-6966-B486-5E17-4AB49C20BDA2}"/>
              </a:ext>
            </a:extLst>
          </p:cNvPr>
          <p:cNvGrpSpPr/>
          <p:nvPr/>
        </p:nvGrpSpPr>
        <p:grpSpPr>
          <a:xfrm>
            <a:off x="1559145" y="3501184"/>
            <a:ext cx="401248" cy="328571"/>
            <a:chOff x="1559145" y="4095544"/>
            <a:chExt cx="401248" cy="328571"/>
          </a:xfrm>
        </p:grpSpPr>
        <p:sp>
          <p:nvSpPr>
            <p:cNvPr id="843" name="Forme libre 842">
              <a:extLst>
                <a:ext uri="{FF2B5EF4-FFF2-40B4-BE49-F238E27FC236}">
                  <a16:creationId xmlns:a16="http://schemas.microsoft.com/office/drawing/2014/main" id="{3A63827A-E995-FD1F-6170-BA864FB3796D}"/>
                </a:ext>
              </a:extLst>
            </p:cNvPr>
            <p:cNvSpPr/>
            <p:nvPr/>
          </p:nvSpPr>
          <p:spPr>
            <a:xfrm>
              <a:off x="1570696" y="4259509"/>
              <a:ext cx="377985" cy="164606"/>
            </a:xfrm>
            <a:custGeom>
              <a:avLst/>
              <a:gdLst>
                <a:gd name="connsiteX0" fmla="*/ 0 w 377985"/>
                <a:gd name="connsiteY0" fmla="*/ 0 h 164606"/>
                <a:gd name="connsiteX1" fmla="*/ 0 w 377985"/>
                <a:gd name="connsiteY1" fmla="*/ 138937 h 164606"/>
                <a:gd name="connsiteX2" fmla="*/ 25670 w 377985"/>
                <a:gd name="connsiteY2" fmla="*/ 164607 h 164606"/>
                <a:gd name="connsiteX3" fmla="*/ 352316 w 377985"/>
                <a:gd name="connsiteY3" fmla="*/ 164607 h 164606"/>
                <a:gd name="connsiteX4" fmla="*/ 377985 w 377985"/>
                <a:gd name="connsiteY4" fmla="*/ 138937 h 164606"/>
                <a:gd name="connsiteX5" fmla="*/ 377985 w 377985"/>
                <a:gd name="connsiteY5" fmla="*/ 802 h 16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985" h="164606">
                  <a:moveTo>
                    <a:pt x="0" y="0"/>
                  </a:moveTo>
                  <a:lnTo>
                    <a:pt x="0" y="138937"/>
                  </a:lnTo>
                  <a:cubicBezTo>
                    <a:pt x="0" y="153055"/>
                    <a:pt x="11551" y="164607"/>
                    <a:pt x="25670" y="164607"/>
                  </a:cubicBezTo>
                  <a:lnTo>
                    <a:pt x="352316" y="164607"/>
                  </a:lnTo>
                  <a:cubicBezTo>
                    <a:pt x="366434" y="164607"/>
                    <a:pt x="377985" y="153055"/>
                    <a:pt x="377985" y="138937"/>
                  </a:cubicBezTo>
                  <a:lnTo>
                    <a:pt x="377985" y="802"/>
                  </a:lnTo>
                </a:path>
              </a:pathLst>
            </a:custGeom>
            <a:noFill/>
            <a:ln w="15875" cap="flat">
              <a:solidFill>
                <a:schemeClr val="accent1"/>
              </a:solidFill>
              <a:prstDash val="solid"/>
              <a:miter/>
            </a:ln>
          </p:spPr>
          <p:txBody>
            <a:bodyPr rtlCol="0" anchor="ctr"/>
            <a:lstStyle/>
            <a:p>
              <a:endParaRPr lang="fr-FR"/>
            </a:p>
          </p:txBody>
        </p:sp>
        <p:sp>
          <p:nvSpPr>
            <p:cNvPr id="844" name="Forme libre 843">
              <a:extLst>
                <a:ext uri="{FF2B5EF4-FFF2-40B4-BE49-F238E27FC236}">
                  <a16:creationId xmlns:a16="http://schemas.microsoft.com/office/drawing/2014/main" id="{50722AB8-48FE-3C34-CED3-034423DE7F42}"/>
                </a:ext>
              </a:extLst>
            </p:cNvPr>
            <p:cNvSpPr/>
            <p:nvPr/>
          </p:nvSpPr>
          <p:spPr>
            <a:xfrm>
              <a:off x="1559145" y="4140145"/>
              <a:ext cx="401248" cy="171986"/>
            </a:xfrm>
            <a:custGeom>
              <a:avLst/>
              <a:gdLst>
                <a:gd name="connsiteX0" fmla="*/ 219475 w 401248"/>
                <a:gd name="connsiteY0" fmla="*/ 171987 h 171986"/>
                <a:gd name="connsiteX1" fmla="*/ 385526 w 401248"/>
                <a:gd name="connsiteY1" fmla="*/ 121129 h 171986"/>
                <a:gd name="connsiteX2" fmla="*/ 401248 w 401248"/>
                <a:gd name="connsiteY2" fmla="*/ 99951 h 171986"/>
                <a:gd name="connsiteX3" fmla="*/ 401248 w 401248"/>
                <a:gd name="connsiteY3" fmla="*/ 22140 h 171986"/>
                <a:gd name="connsiteX4" fmla="*/ 379108 w 401248"/>
                <a:gd name="connsiteY4" fmla="*/ 0 h 171986"/>
                <a:gd name="connsiteX5" fmla="*/ 200544 w 401248"/>
                <a:gd name="connsiteY5" fmla="*/ 0 h 171986"/>
                <a:gd name="connsiteX6" fmla="*/ 22140 w 401248"/>
                <a:gd name="connsiteY6" fmla="*/ 0 h 171986"/>
                <a:gd name="connsiteX7" fmla="*/ 0 w 401248"/>
                <a:gd name="connsiteY7" fmla="*/ 22140 h 171986"/>
                <a:gd name="connsiteX8" fmla="*/ 0 w 401248"/>
                <a:gd name="connsiteY8" fmla="*/ 99951 h 171986"/>
                <a:gd name="connsiteX9" fmla="*/ 15723 w 401248"/>
                <a:gd name="connsiteY9" fmla="*/ 121129 h 171986"/>
                <a:gd name="connsiteX10" fmla="*/ 181773 w 401248"/>
                <a:gd name="connsiteY10" fmla="*/ 171987 h 17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248" h="171986">
                  <a:moveTo>
                    <a:pt x="219475" y="171987"/>
                  </a:moveTo>
                  <a:lnTo>
                    <a:pt x="385526" y="121129"/>
                  </a:lnTo>
                  <a:cubicBezTo>
                    <a:pt x="394831" y="118241"/>
                    <a:pt x="401248" y="109738"/>
                    <a:pt x="401248" y="99951"/>
                  </a:cubicBezTo>
                  <a:lnTo>
                    <a:pt x="401248" y="22140"/>
                  </a:lnTo>
                  <a:cubicBezTo>
                    <a:pt x="401248" y="9947"/>
                    <a:pt x="391301" y="0"/>
                    <a:pt x="379108" y="0"/>
                  </a:cubicBezTo>
                  <a:lnTo>
                    <a:pt x="200544" y="0"/>
                  </a:lnTo>
                  <a:cubicBezTo>
                    <a:pt x="200544" y="0"/>
                    <a:pt x="22140" y="0"/>
                    <a:pt x="22140" y="0"/>
                  </a:cubicBezTo>
                  <a:cubicBezTo>
                    <a:pt x="9947" y="0"/>
                    <a:pt x="0" y="9947"/>
                    <a:pt x="0" y="22140"/>
                  </a:cubicBezTo>
                  <a:lnTo>
                    <a:pt x="0" y="99951"/>
                  </a:lnTo>
                  <a:cubicBezTo>
                    <a:pt x="0" y="109738"/>
                    <a:pt x="6417" y="118241"/>
                    <a:pt x="15723" y="121129"/>
                  </a:cubicBezTo>
                  <a:lnTo>
                    <a:pt x="181773" y="171987"/>
                  </a:lnTo>
                </a:path>
              </a:pathLst>
            </a:custGeom>
            <a:noFill/>
            <a:ln w="15875" cap="flat">
              <a:solidFill>
                <a:schemeClr val="accent1"/>
              </a:solidFill>
              <a:prstDash val="solid"/>
              <a:miter/>
            </a:ln>
          </p:spPr>
          <p:txBody>
            <a:bodyPr rtlCol="0" anchor="ctr"/>
            <a:lstStyle/>
            <a:p>
              <a:endParaRPr lang="fr-FR"/>
            </a:p>
          </p:txBody>
        </p:sp>
        <p:sp>
          <p:nvSpPr>
            <p:cNvPr id="845" name="Forme libre 844">
              <a:extLst>
                <a:ext uri="{FF2B5EF4-FFF2-40B4-BE49-F238E27FC236}">
                  <a16:creationId xmlns:a16="http://schemas.microsoft.com/office/drawing/2014/main" id="{5451B763-3A73-0073-BC98-377C8C58A410}"/>
                </a:ext>
              </a:extLst>
            </p:cNvPr>
            <p:cNvSpPr/>
            <p:nvPr/>
          </p:nvSpPr>
          <p:spPr>
            <a:xfrm>
              <a:off x="1689418" y="4095544"/>
              <a:ext cx="140701" cy="44600"/>
            </a:xfrm>
            <a:custGeom>
              <a:avLst/>
              <a:gdLst>
                <a:gd name="connsiteX0" fmla="*/ 0 w 140701"/>
                <a:gd name="connsiteY0" fmla="*/ 44601 h 44600"/>
                <a:gd name="connsiteX1" fmla="*/ 0 w 140701"/>
                <a:gd name="connsiteY1" fmla="*/ 21659 h 44600"/>
                <a:gd name="connsiteX2" fmla="*/ 21659 w 140701"/>
                <a:gd name="connsiteY2" fmla="*/ 0 h 44600"/>
                <a:gd name="connsiteX3" fmla="*/ 119043 w 140701"/>
                <a:gd name="connsiteY3" fmla="*/ 0 h 44600"/>
                <a:gd name="connsiteX4" fmla="*/ 140702 w 140701"/>
                <a:gd name="connsiteY4" fmla="*/ 21659 h 44600"/>
                <a:gd name="connsiteX5" fmla="*/ 140702 w 140701"/>
                <a:gd name="connsiteY5" fmla="*/ 44601 h 4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701" h="44600">
                  <a:moveTo>
                    <a:pt x="0" y="44601"/>
                  </a:moveTo>
                  <a:lnTo>
                    <a:pt x="0" y="21659"/>
                  </a:lnTo>
                  <a:cubicBezTo>
                    <a:pt x="0" y="9787"/>
                    <a:pt x="9626" y="0"/>
                    <a:pt x="21659" y="0"/>
                  </a:cubicBezTo>
                  <a:lnTo>
                    <a:pt x="119043" y="0"/>
                  </a:lnTo>
                  <a:cubicBezTo>
                    <a:pt x="130915" y="0"/>
                    <a:pt x="140702" y="9626"/>
                    <a:pt x="140702" y="21659"/>
                  </a:cubicBezTo>
                  <a:lnTo>
                    <a:pt x="140702" y="44601"/>
                  </a:lnTo>
                </a:path>
              </a:pathLst>
            </a:custGeom>
            <a:noFill/>
            <a:ln w="15875" cap="flat">
              <a:solidFill>
                <a:schemeClr val="accent1"/>
              </a:solidFill>
              <a:prstDash val="solid"/>
              <a:miter/>
            </a:ln>
          </p:spPr>
          <p:txBody>
            <a:bodyPr rtlCol="0" anchor="ctr"/>
            <a:lstStyle/>
            <a:p>
              <a:endParaRPr lang="fr-FR"/>
            </a:p>
          </p:txBody>
        </p:sp>
        <p:sp>
          <p:nvSpPr>
            <p:cNvPr id="846" name="Forme libre 845">
              <a:extLst>
                <a:ext uri="{FF2B5EF4-FFF2-40B4-BE49-F238E27FC236}">
                  <a16:creationId xmlns:a16="http://schemas.microsoft.com/office/drawing/2014/main" id="{D777C66F-3573-2F1E-42BC-8F66E9D22EFF}"/>
                </a:ext>
              </a:extLst>
            </p:cNvPr>
            <p:cNvSpPr/>
            <p:nvPr/>
          </p:nvSpPr>
          <p:spPr>
            <a:xfrm>
              <a:off x="1740757" y="4284537"/>
              <a:ext cx="37862" cy="55189"/>
            </a:xfrm>
            <a:custGeom>
              <a:avLst/>
              <a:gdLst>
                <a:gd name="connsiteX0" fmla="*/ 29841 w 37862"/>
                <a:gd name="connsiteY0" fmla="*/ 0 h 55189"/>
                <a:gd name="connsiteX1" fmla="*/ 37863 w 37862"/>
                <a:gd name="connsiteY1" fmla="*/ 8022 h 55189"/>
                <a:gd name="connsiteX2" fmla="*/ 37863 w 37862"/>
                <a:gd name="connsiteY2" fmla="*/ 47168 h 55189"/>
                <a:gd name="connsiteX3" fmla="*/ 29841 w 37862"/>
                <a:gd name="connsiteY3" fmla="*/ 55190 h 55189"/>
                <a:gd name="connsiteX4" fmla="*/ 8022 w 37862"/>
                <a:gd name="connsiteY4" fmla="*/ 55190 h 55189"/>
                <a:gd name="connsiteX5" fmla="*/ 0 w 37862"/>
                <a:gd name="connsiteY5" fmla="*/ 47168 h 55189"/>
                <a:gd name="connsiteX6" fmla="*/ 0 w 37862"/>
                <a:gd name="connsiteY6" fmla="*/ 8022 h 55189"/>
                <a:gd name="connsiteX7" fmla="*/ 8022 w 37862"/>
                <a:gd name="connsiteY7" fmla="*/ 0 h 5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62" h="55189">
                  <a:moveTo>
                    <a:pt x="29841" y="0"/>
                  </a:moveTo>
                  <a:cubicBezTo>
                    <a:pt x="34271" y="0"/>
                    <a:pt x="37863" y="3591"/>
                    <a:pt x="37863" y="8022"/>
                  </a:cubicBezTo>
                  <a:lnTo>
                    <a:pt x="37863" y="47168"/>
                  </a:lnTo>
                  <a:cubicBezTo>
                    <a:pt x="37863" y="51598"/>
                    <a:pt x="34271" y="55190"/>
                    <a:pt x="29841" y="55190"/>
                  </a:cubicBezTo>
                  <a:lnTo>
                    <a:pt x="8022" y="55190"/>
                  </a:lnTo>
                  <a:cubicBezTo>
                    <a:pt x="3591" y="55190"/>
                    <a:pt x="0" y="51598"/>
                    <a:pt x="0" y="47168"/>
                  </a:cubicBezTo>
                  <a:lnTo>
                    <a:pt x="0" y="8022"/>
                  </a:lnTo>
                  <a:cubicBezTo>
                    <a:pt x="0" y="3591"/>
                    <a:pt x="3591" y="0"/>
                    <a:pt x="8022" y="0"/>
                  </a:cubicBezTo>
                  <a:close/>
                </a:path>
              </a:pathLst>
            </a:custGeom>
            <a:noFill/>
            <a:ln w="15875" cap="flat">
              <a:solidFill>
                <a:schemeClr val="accent1"/>
              </a:solidFill>
              <a:prstDash val="solid"/>
              <a:miter/>
            </a:ln>
          </p:spPr>
          <p:txBody>
            <a:bodyPr rtlCol="0" anchor="ctr"/>
            <a:lstStyle/>
            <a:p>
              <a:endParaRPr lang="fr-FR"/>
            </a:p>
          </p:txBody>
        </p:sp>
      </p:grpSp>
      <p:grpSp>
        <p:nvGrpSpPr>
          <p:cNvPr id="853" name="Groupe 852">
            <a:extLst>
              <a:ext uri="{FF2B5EF4-FFF2-40B4-BE49-F238E27FC236}">
                <a16:creationId xmlns:a16="http://schemas.microsoft.com/office/drawing/2014/main" id="{0CC2EC76-397F-6048-5891-EA05170E0987}"/>
              </a:ext>
            </a:extLst>
          </p:cNvPr>
          <p:cNvGrpSpPr/>
          <p:nvPr/>
        </p:nvGrpSpPr>
        <p:grpSpPr>
          <a:xfrm>
            <a:off x="641836" y="3467719"/>
            <a:ext cx="329396" cy="383195"/>
            <a:chOff x="641836" y="4062079"/>
            <a:chExt cx="329396" cy="383195"/>
          </a:xfrm>
        </p:grpSpPr>
        <p:sp>
          <p:nvSpPr>
            <p:cNvPr id="849" name="Forme libre 848">
              <a:extLst>
                <a:ext uri="{FF2B5EF4-FFF2-40B4-BE49-F238E27FC236}">
                  <a16:creationId xmlns:a16="http://schemas.microsoft.com/office/drawing/2014/main" id="{E815131E-8FFE-BCC5-7115-344E706A892B}"/>
                </a:ext>
              </a:extLst>
            </p:cNvPr>
            <p:cNvSpPr/>
            <p:nvPr/>
          </p:nvSpPr>
          <p:spPr>
            <a:xfrm>
              <a:off x="672662" y="4092905"/>
              <a:ext cx="219913" cy="219913"/>
            </a:xfrm>
            <a:custGeom>
              <a:avLst/>
              <a:gdLst>
                <a:gd name="connsiteX0" fmla="*/ 219913 w 219913"/>
                <a:gd name="connsiteY0" fmla="*/ 109957 h 219913"/>
                <a:gd name="connsiteX1" fmla="*/ 109957 w 219913"/>
                <a:gd name="connsiteY1" fmla="*/ 219913 h 219913"/>
                <a:gd name="connsiteX2" fmla="*/ 0 w 219913"/>
                <a:gd name="connsiteY2" fmla="*/ 109957 h 219913"/>
                <a:gd name="connsiteX3" fmla="*/ 109957 w 219913"/>
                <a:gd name="connsiteY3" fmla="*/ 0 h 219913"/>
                <a:gd name="connsiteX4" fmla="*/ 219913 w 219913"/>
                <a:gd name="connsiteY4" fmla="*/ 109957 h 2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3" h="219913">
                  <a:moveTo>
                    <a:pt x="219913" y="109957"/>
                  </a:moveTo>
                  <a:cubicBezTo>
                    <a:pt x="219913" y="170684"/>
                    <a:pt x="170684" y="219913"/>
                    <a:pt x="109957" y="219913"/>
                  </a:cubicBezTo>
                  <a:cubicBezTo>
                    <a:pt x="49229" y="219913"/>
                    <a:pt x="0" y="170684"/>
                    <a:pt x="0" y="109957"/>
                  </a:cubicBezTo>
                  <a:cubicBezTo>
                    <a:pt x="0" y="49229"/>
                    <a:pt x="49229" y="0"/>
                    <a:pt x="109957" y="0"/>
                  </a:cubicBezTo>
                  <a:cubicBezTo>
                    <a:pt x="170684" y="0"/>
                    <a:pt x="219913" y="49229"/>
                    <a:pt x="219913" y="109957"/>
                  </a:cubicBezTo>
                  <a:close/>
                </a:path>
              </a:pathLst>
            </a:custGeom>
            <a:noFill/>
            <a:ln w="15875" cap="flat">
              <a:solidFill>
                <a:schemeClr val="accent1"/>
              </a:solidFill>
              <a:prstDash val="solid"/>
              <a:miter/>
            </a:ln>
          </p:spPr>
          <p:txBody>
            <a:bodyPr rtlCol="0" anchor="ctr"/>
            <a:lstStyle/>
            <a:p>
              <a:endParaRPr lang="fr-FR"/>
            </a:p>
          </p:txBody>
        </p:sp>
        <p:sp>
          <p:nvSpPr>
            <p:cNvPr id="850" name="Forme libre 849">
              <a:extLst>
                <a:ext uri="{FF2B5EF4-FFF2-40B4-BE49-F238E27FC236}">
                  <a16:creationId xmlns:a16="http://schemas.microsoft.com/office/drawing/2014/main" id="{F619E5EA-2405-153F-3D37-22742A00A8E1}"/>
                </a:ext>
              </a:extLst>
            </p:cNvPr>
            <p:cNvSpPr/>
            <p:nvPr/>
          </p:nvSpPr>
          <p:spPr>
            <a:xfrm>
              <a:off x="641836" y="4062079"/>
              <a:ext cx="281564" cy="281564"/>
            </a:xfrm>
            <a:custGeom>
              <a:avLst/>
              <a:gdLst>
                <a:gd name="connsiteX0" fmla="*/ 281564 w 281564"/>
                <a:gd name="connsiteY0" fmla="*/ 140782 h 281564"/>
                <a:gd name="connsiteX1" fmla="*/ 140782 w 281564"/>
                <a:gd name="connsiteY1" fmla="*/ 281564 h 281564"/>
                <a:gd name="connsiteX2" fmla="*/ 0 w 281564"/>
                <a:gd name="connsiteY2" fmla="*/ 140782 h 281564"/>
                <a:gd name="connsiteX3" fmla="*/ 140782 w 281564"/>
                <a:gd name="connsiteY3" fmla="*/ 0 h 281564"/>
                <a:gd name="connsiteX4" fmla="*/ 281564 w 281564"/>
                <a:gd name="connsiteY4" fmla="*/ 140782 h 281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564" h="281564">
                  <a:moveTo>
                    <a:pt x="281564" y="140782"/>
                  </a:moveTo>
                  <a:cubicBezTo>
                    <a:pt x="281564" y="218534"/>
                    <a:pt x="218534" y="281564"/>
                    <a:pt x="140782" y="281564"/>
                  </a:cubicBezTo>
                  <a:cubicBezTo>
                    <a:pt x="63030" y="281564"/>
                    <a:pt x="0" y="218534"/>
                    <a:pt x="0" y="140782"/>
                  </a:cubicBezTo>
                  <a:cubicBezTo>
                    <a:pt x="0" y="63030"/>
                    <a:pt x="63030" y="0"/>
                    <a:pt x="140782" y="0"/>
                  </a:cubicBezTo>
                  <a:cubicBezTo>
                    <a:pt x="218534" y="0"/>
                    <a:pt x="281564" y="63030"/>
                    <a:pt x="281564" y="140782"/>
                  </a:cubicBezTo>
                  <a:close/>
                </a:path>
              </a:pathLst>
            </a:custGeom>
            <a:noFill/>
            <a:ln w="15875" cap="flat">
              <a:solidFill>
                <a:schemeClr val="accent1"/>
              </a:solidFill>
              <a:prstDash val="solid"/>
              <a:miter/>
            </a:ln>
          </p:spPr>
          <p:txBody>
            <a:bodyPr rtlCol="0" anchor="ctr"/>
            <a:lstStyle/>
            <a:p>
              <a:endParaRPr lang="fr-FR"/>
            </a:p>
          </p:txBody>
        </p:sp>
        <p:sp>
          <p:nvSpPr>
            <p:cNvPr id="851" name="Forme libre 850">
              <a:extLst>
                <a:ext uri="{FF2B5EF4-FFF2-40B4-BE49-F238E27FC236}">
                  <a16:creationId xmlns:a16="http://schemas.microsoft.com/office/drawing/2014/main" id="{BCBD3D2D-32C9-E1FD-58E4-8DCB80443077}"/>
                </a:ext>
              </a:extLst>
            </p:cNvPr>
            <p:cNvSpPr/>
            <p:nvPr/>
          </p:nvSpPr>
          <p:spPr>
            <a:xfrm>
              <a:off x="881673" y="4302480"/>
              <a:ext cx="25186" cy="25186"/>
            </a:xfrm>
            <a:custGeom>
              <a:avLst/>
              <a:gdLst>
                <a:gd name="connsiteX0" fmla="*/ 0 w 25186"/>
                <a:gd name="connsiteY0" fmla="*/ 0 h 25186"/>
                <a:gd name="connsiteX1" fmla="*/ 25187 w 25186"/>
                <a:gd name="connsiteY1" fmla="*/ 25187 h 25186"/>
              </a:gdLst>
              <a:ahLst/>
              <a:cxnLst>
                <a:cxn ang="0">
                  <a:pos x="connsiteX0" y="connsiteY0"/>
                </a:cxn>
                <a:cxn ang="0">
                  <a:pos x="connsiteX1" y="connsiteY1"/>
                </a:cxn>
              </a:cxnLst>
              <a:rect l="l" t="t" r="r" b="b"/>
              <a:pathLst>
                <a:path w="25186" h="25186">
                  <a:moveTo>
                    <a:pt x="0" y="0"/>
                  </a:moveTo>
                  <a:lnTo>
                    <a:pt x="25187" y="25187"/>
                  </a:lnTo>
                </a:path>
              </a:pathLst>
            </a:custGeom>
            <a:ln w="15875" cap="flat">
              <a:solidFill>
                <a:schemeClr val="accent1"/>
              </a:solidFill>
              <a:prstDash val="solid"/>
              <a:miter/>
            </a:ln>
          </p:spPr>
          <p:txBody>
            <a:bodyPr rtlCol="0" anchor="ctr"/>
            <a:lstStyle/>
            <a:p>
              <a:endParaRPr lang="fr-FR"/>
            </a:p>
          </p:txBody>
        </p:sp>
        <p:sp>
          <p:nvSpPr>
            <p:cNvPr id="852" name="Forme libre 851">
              <a:extLst>
                <a:ext uri="{FF2B5EF4-FFF2-40B4-BE49-F238E27FC236}">
                  <a16:creationId xmlns:a16="http://schemas.microsoft.com/office/drawing/2014/main" id="{44476614-A261-9D5E-2D28-85D00B6F5FE7}"/>
                </a:ext>
              </a:extLst>
            </p:cNvPr>
            <p:cNvSpPr/>
            <p:nvPr/>
          </p:nvSpPr>
          <p:spPr>
            <a:xfrm rot="18900000">
              <a:off x="940031" y="4307312"/>
              <a:ext cx="31201" cy="137962"/>
            </a:xfrm>
            <a:custGeom>
              <a:avLst/>
              <a:gdLst>
                <a:gd name="connsiteX0" fmla="*/ 0 w 31201"/>
                <a:gd name="connsiteY0" fmla="*/ 0 h 137962"/>
                <a:gd name="connsiteX1" fmla="*/ 31201 w 31201"/>
                <a:gd name="connsiteY1" fmla="*/ 0 h 137962"/>
                <a:gd name="connsiteX2" fmla="*/ 31201 w 31201"/>
                <a:gd name="connsiteY2" fmla="*/ 137963 h 137962"/>
                <a:gd name="connsiteX3" fmla="*/ 0 w 31201"/>
                <a:gd name="connsiteY3" fmla="*/ 137963 h 137962"/>
              </a:gdLst>
              <a:ahLst/>
              <a:cxnLst>
                <a:cxn ang="0">
                  <a:pos x="connsiteX0" y="connsiteY0"/>
                </a:cxn>
                <a:cxn ang="0">
                  <a:pos x="connsiteX1" y="connsiteY1"/>
                </a:cxn>
                <a:cxn ang="0">
                  <a:pos x="connsiteX2" y="connsiteY2"/>
                </a:cxn>
                <a:cxn ang="0">
                  <a:pos x="connsiteX3" y="connsiteY3"/>
                </a:cxn>
              </a:cxnLst>
              <a:rect l="l" t="t" r="r" b="b"/>
              <a:pathLst>
                <a:path w="31201" h="137962">
                  <a:moveTo>
                    <a:pt x="0" y="0"/>
                  </a:moveTo>
                  <a:lnTo>
                    <a:pt x="31201" y="0"/>
                  </a:lnTo>
                  <a:lnTo>
                    <a:pt x="31201" y="137963"/>
                  </a:lnTo>
                  <a:lnTo>
                    <a:pt x="0" y="137963"/>
                  </a:lnTo>
                  <a:close/>
                </a:path>
              </a:pathLst>
            </a:custGeom>
            <a:noFill/>
            <a:ln w="15875" cap="flat">
              <a:solidFill>
                <a:schemeClr val="accent1"/>
              </a:solidFill>
              <a:prstDash val="solid"/>
              <a:miter/>
            </a:ln>
          </p:spPr>
          <p:txBody>
            <a:bodyPr rtlCol="0" anchor="ctr"/>
            <a:lstStyle/>
            <a:p>
              <a:endParaRPr lang="fr-FR"/>
            </a:p>
          </p:txBody>
        </p:sp>
      </p:grpSp>
      <p:grpSp>
        <p:nvGrpSpPr>
          <p:cNvPr id="866" name="Groupe 865">
            <a:extLst>
              <a:ext uri="{FF2B5EF4-FFF2-40B4-BE49-F238E27FC236}">
                <a16:creationId xmlns:a16="http://schemas.microsoft.com/office/drawing/2014/main" id="{B17FC80E-F5F2-E69B-41C7-D1FED833CF50}"/>
              </a:ext>
            </a:extLst>
          </p:cNvPr>
          <p:cNvGrpSpPr/>
          <p:nvPr/>
        </p:nvGrpSpPr>
        <p:grpSpPr>
          <a:xfrm>
            <a:off x="3902893" y="1951918"/>
            <a:ext cx="528372" cy="341540"/>
            <a:chOff x="3838885" y="2004264"/>
            <a:chExt cx="419098" cy="270905"/>
          </a:xfrm>
        </p:grpSpPr>
        <p:sp>
          <p:nvSpPr>
            <p:cNvPr id="860" name="Forme libre 859">
              <a:extLst>
                <a:ext uri="{FF2B5EF4-FFF2-40B4-BE49-F238E27FC236}">
                  <a16:creationId xmlns:a16="http://schemas.microsoft.com/office/drawing/2014/main" id="{06D8F3C2-84B4-DDBE-E875-E5C9DDDF8CFE}"/>
                </a:ext>
              </a:extLst>
            </p:cNvPr>
            <p:cNvSpPr/>
            <p:nvPr/>
          </p:nvSpPr>
          <p:spPr>
            <a:xfrm>
              <a:off x="3838885" y="2004264"/>
              <a:ext cx="401329" cy="193791"/>
            </a:xfrm>
            <a:custGeom>
              <a:avLst/>
              <a:gdLst>
                <a:gd name="connsiteX0" fmla="*/ 0 w 401329"/>
                <a:gd name="connsiteY0" fmla="*/ 97902 h 193791"/>
                <a:gd name="connsiteX1" fmla="*/ 200497 w 401329"/>
                <a:gd name="connsiteY1" fmla="*/ 193791 h 193791"/>
                <a:gd name="connsiteX2" fmla="*/ 401329 w 401329"/>
                <a:gd name="connsiteY2" fmla="*/ 97902 h 193791"/>
                <a:gd name="connsiteX3" fmla="*/ 200665 w 401329"/>
                <a:gd name="connsiteY3" fmla="*/ 0 h 193791"/>
                <a:gd name="connsiteX4" fmla="*/ 0 w 401329"/>
                <a:gd name="connsiteY4" fmla="*/ 97902 h 193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329" h="193791">
                  <a:moveTo>
                    <a:pt x="0" y="97902"/>
                  </a:moveTo>
                  <a:lnTo>
                    <a:pt x="200497" y="193791"/>
                  </a:lnTo>
                  <a:lnTo>
                    <a:pt x="401329" y="97902"/>
                  </a:lnTo>
                  <a:lnTo>
                    <a:pt x="200665" y="0"/>
                  </a:lnTo>
                  <a:lnTo>
                    <a:pt x="0" y="97902"/>
                  </a:lnTo>
                  <a:close/>
                </a:path>
              </a:pathLst>
            </a:custGeom>
            <a:noFill/>
            <a:ln w="12700" cap="flat">
              <a:solidFill>
                <a:schemeClr val="accent1"/>
              </a:solidFill>
              <a:prstDash val="solid"/>
              <a:miter/>
            </a:ln>
          </p:spPr>
          <p:txBody>
            <a:bodyPr rtlCol="0" anchor="ctr"/>
            <a:lstStyle/>
            <a:p>
              <a:endParaRPr lang="fr-FR"/>
            </a:p>
          </p:txBody>
        </p:sp>
        <p:sp>
          <p:nvSpPr>
            <p:cNvPr id="861" name="Forme libre 860">
              <a:extLst>
                <a:ext uri="{FF2B5EF4-FFF2-40B4-BE49-F238E27FC236}">
                  <a16:creationId xmlns:a16="http://schemas.microsoft.com/office/drawing/2014/main" id="{7E868984-53E0-8F4F-2FE7-A863D32B6673}"/>
                </a:ext>
              </a:extLst>
            </p:cNvPr>
            <p:cNvSpPr/>
            <p:nvPr/>
          </p:nvSpPr>
          <p:spPr>
            <a:xfrm>
              <a:off x="4240214" y="2102166"/>
              <a:ext cx="16763" cy="62194"/>
            </a:xfrm>
            <a:custGeom>
              <a:avLst/>
              <a:gdLst>
                <a:gd name="connsiteX0" fmla="*/ 0 w 16763"/>
                <a:gd name="connsiteY0" fmla="*/ 0 h 62194"/>
                <a:gd name="connsiteX1" fmla="*/ 0 w 16763"/>
                <a:gd name="connsiteY1" fmla="*/ 62194 h 62194"/>
              </a:gdLst>
              <a:ahLst/>
              <a:cxnLst>
                <a:cxn ang="0">
                  <a:pos x="connsiteX0" y="connsiteY0"/>
                </a:cxn>
                <a:cxn ang="0">
                  <a:pos x="connsiteX1" y="connsiteY1"/>
                </a:cxn>
              </a:cxnLst>
              <a:rect l="l" t="t" r="r" b="b"/>
              <a:pathLst>
                <a:path w="16763" h="62194">
                  <a:moveTo>
                    <a:pt x="0" y="0"/>
                  </a:moveTo>
                  <a:lnTo>
                    <a:pt x="0" y="62194"/>
                  </a:lnTo>
                </a:path>
              </a:pathLst>
            </a:custGeom>
            <a:ln w="12700" cap="flat">
              <a:solidFill>
                <a:schemeClr val="accent1"/>
              </a:solidFill>
              <a:prstDash val="solid"/>
              <a:miter/>
            </a:ln>
          </p:spPr>
          <p:txBody>
            <a:bodyPr rtlCol="0" anchor="ctr"/>
            <a:lstStyle/>
            <a:p>
              <a:endParaRPr lang="fr-FR"/>
            </a:p>
          </p:txBody>
        </p:sp>
        <p:sp>
          <p:nvSpPr>
            <p:cNvPr id="862" name="Forme libre 861">
              <a:extLst>
                <a:ext uri="{FF2B5EF4-FFF2-40B4-BE49-F238E27FC236}">
                  <a16:creationId xmlns:a16="http://schemas.microsoft.com/office/drawing/2014/main" id="{38D46286-A343-00C5-9FCC-9BDC6E67EC8D}"/>
                </a:ext>
              </a:extLst>
            </p:cNvPr>
            <p:cNvSpPr/>
            <p:nvPr/>
          </p:nvSpPr>
          <p:spPr>
            <a:xfrm>
              <a:off x="3910802" y="2136532"/>
              <a:ext cx="257494" cy="138637"/>
            </a:xfrm>
            <a:custGeom>
              <a:avLst/>
              <a:gdLst>
                <a:gd name="connsiteX0" fmla="*/ 0 w 257494"/>
                <a:gd name="connsiteY0" fmla="*/ 1844 h 138637"/>
                <a:gd name="connsiteX1" fmla="*/ 0 w 257494"/>
                <a:gd name="connsiteY1" fmla="*/ 108630 h 138637"/>
                <a:gd name="connsiteX2" fmla="*/ 128747 w 257494"/>
                <a:gd name="connsiteY2" fmla="*/ 138638 h 138637"/>
                <a:gd name="connsiteX3" fmla="*/ 257494 w 257494"/>
                <a:gd name="connsiteY3" fmla="*/ 108630 h 138637"/>
                <a:gd name="connsiteX4" fmla="*/ 257494 w 257494"/>
                <a:gd name="connsiteY4" fmla="*/ 0 h 13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94" h="138637">
                  <a:moveTo>
                    <a:pt x="0" y="1844"/>
                  </a:moveTo>
                  <a:lnTo>
                    <a:pt x="0" y="108630"/>
                  </a:lnTo>
                  <a:cubicBezTo>
                    <a:pt x="27828" y="126736"/>
                    <a:pt x="75103" y="138638"/>
                    <a:pt x="128747" y="138638"/>
                  </a:cubicBezTo>
                  <a:cubicBezTo>
                    <a:pt x="182392" y="138638"/>
                    <a:pt x="229666" y="126736"/>
                    <a:pt x="257494" y="108630"/>
                  </a:cubicBezTo>
                  <a:lnTo>
                    <a:pt x="257494" y="0"/>
                  </a:lnTo>
                </a:path>
              </a:pathLst>
            </a:custGeom>
            <a:noFill/>
            <a:ln w="12700" cap="flat">
              <a:solidFill>
                <a:schemeClr val="accent1"/>
              </a:solidFill>
              <a:prstDash val="solid"/>
              <a:miter/>
            </a:ln>
          </p:spPr>
          <p:txBody>
            <a:bodyPr rtlCol="0" anchor="ctr"/>
            <a:lstStyle/>
            <a:p>
              <a:endParaRPr lang="fr-FR"/>
            </a:p>
          </p:txBody>
        </p:sp>
        <p:sp>
          <p:nvSpPr>
            <p:cNvPr id="863" name="Forme libre 862">
              <a:extLst>
                <a:ext uri="{FF2B5EF4-FFF2-40B4-BE49-F238E27FC236}">
                  <a16:creationId xmlns:a16="http://schemas.microsoft.com/office/drawing/2014/main" id="{6514C66A-E15F-55BD-0BDB-6968E49B31A2}"/>
                </a:ext>
              </a:extLst>
            </p:cNvPr>
            <p:cNvSpPr/>
            <p:nvPr/>
          </p:nvSpPr>
          <p:spPr>
            <a:xfrm>
              <a:off x="4228311" y="2164360"/>
              <a:ext cx="23804" cy="23804"/>
            </a:xfrm>
            <a:custGeom>
              <a:avLst/>
              <a:gdLst>
                <a:gd name="connsiteX0" fmla="*/ 23805 w 23804"/>
                <a:gd name="connsiteY0" fmla="*/ 11902 h 23804"/>
                <a:gd name="connsiteX1" fmla="*/ 11902 w 23804"/>
                <a:gd name="connsiteY1" fmla="*/ 23805 h 23804"/>
                <a:gd name="connsiteX2" fmla="*/ 0 w 23804"/>
                <a:gd name="connsiteY2" fmla="*/ 11902 h 23804"/>
                <a:gd name="connsiteX3" fmla="*/ 11902 w 23804"/>
                <a:gd name="connsiteY3" fmla="*/ 0 h 23804"/>
                <a:gd name="connsiteX4" fmla="*/ 23805 w 23804"/>
                <a:gd name="connsiteY4" fmla="*/ 11902 h 2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4" h="23804">
                  <a:moveTo>
                    <a:pt x="23805" y="11902"/>
                  </a:moveTo>
                  <a:cubicBezTo>
                    <a:pt x="23805" y="18476"/>
                    <a:pt x="18476" y="23805"/>
                    <a:pt x="11902" y="23805"/>
                  </a:cubicBezTo>
                  <a:cubicBezTo>
                    <a:pt x="5329" y="23805"/>
                    <a:pt x="0" y="18476"/>
                    <a:pt x="0" y="11902"/>
                  </a:cubicBezTo>
                  <a:cubicBezTo>
                    <a:pt x="0" y="5329"/>
                    <a:pt x="5329" y="0"/>
                    <a:pt x="11902" y="0"/>
                  </a:cubicBezTo>
                  <a:cubicBezTo>
                    <a:pt x="18476" y="0"/>
                    <a:pt x="23805" y="5329"/>
                    <a:pt x="23805" y="11902"/>
                  </a:cubicBezTo>
                  <a:close/>
                </a:path>
              </a:pathLst>
            </a:custGeom>
            <a:noFill/>
            <a:ln w="12700" cap="flat">
              <a:solidFill>
                <a:schemeClr val="accent1"/>
              </a:solidFill>
              <a:prstDash val="solid"/>
              <a:miter/>
            </a:ln>
          </p:spPr>
          <p:txBody>
            <a:bodyPr rtlCol="0" anchor="ctr"/>
            <a:lstStyle/>
            <a:p>
              <a:endParaRPr lang="fr-FR"/>
            </a:p>
          </p:txBody>
        </p:sp>
        <p:sp>
          <p:nvSpPr>
            <p:cNvPr id="864" name="Forme libre 863">
              <a:extLst>
                <a:ext uri="{FF2B5EF4-FFF2-40B4-BE49-F238E27FC236}">
                  <a16:creationId xmlns:a16="http://schemas.microsoft.com/office/drawing/2014/main" id="{51154480-7D54-1145-44F8-60FC07B3C9C8}"/>
                </a:ext>
              </a:extLst>
            </p:cNvPr>
            <p:cNvSpPr/>
            <p:nvPr/>
          </p:nvSpPr>
          <p:spPr>
            <a:xfrm>
              <a:off x="4240214" y="2188165"/>
              <a:ext cx="16763" cy="19446"/>
            </a:xfrm>
            <a:custGeom>
              <a:avLst/>
              <a:gdLst>
                <a:gd name="connsiteX0" fmla="*/ 0 w 16763"/>
                <a:gd name="connsiteY0" fmla="*/ 19446 h 19446"/>
                <a:gd name="connsiteX1" fmla="*/ 0 w 16763"/>
                <a:gd name="connsiteY1" fmla="*/ 0 h 19446"/>
              </a:gdLst>
              <a:ahLst/>
              <a:cxnLst>
                <a:cxn ang="0">
                  <a:pos x="connsiteX0" y="connsiteY0"/>
                </a:cxn>
                <a:cxn ang="0">
                  <a:pos x="connsiteX1" y="connsiteY1"/>
                </a:cxn>
              </a:cxnLst>
              <a:rect l="l" t="t" r="r" b="b"/>
              <a:pathLst>
                <a:path w="16763" h="19446">
                  <a:moveTo>
                    <a:pt x="0" y="19446"/>
                  </a:moveTo>
                  <a:lnTo>
                    <a:pt x="0" y="0"/>
                  </a:lnTo>
                </a:path>
              </a:pathLst>
            </a:custGeom>
            <a:ln w="12700" cap="flat">
              <a:solidFill>
                <a:schemeClr val="accent1"/>
              </a:solidFill>
              <a:prstDash val="solid"/>
              <a:miter/>
            </a:ln>
          </p:spPr>
          <p:txBody>
            <a:bodyPr rtlCol="0" anchor="ctr"/>
            <a:lstStyle/>
            <a:p>
              <a:endParaRPr lang="fr-FR"/>
            </a:p>
          </p:txBody>
        </p:sp>
        <p:sp>
          <p:nvSpPr>
            <p:cNvPr id="865" name="Forme libre 864">
              <a:extLst>
                <a:ext uri="{FF2B5EF4-FFF2-40B4-BE49-F238E27FC236}">
                  <a16:creationId xmlns:a16="http://schemas.microsoft.com/office/drawing/2014/main" id="{6E9DF765-22B8-6A1F-64BD-EDEC76DFD958}"/>
                </a:ext>
              </a:extLst>
            </p:cNvPr>
            <p:cNvSpPr/>
            <p:nvPr/>
          </p:nvSpPr>
          <p:spPr>
            <a:xfrm>
              <a:off x="4222444" y="2209623"/>
              <a:ext cx="35539" cy="58003"/>
            </a:xfrm>
            <a:custGeom>
              <a:avLst/>
              <a:gdLst>
                <a:gd name="connsiteX0" fmla="*/ 0 w 35539"/>
                <a:gd name="connsiteY0" fmla="*/ 58003 h 58003"/>
                <a:gd name="connsiteX1" fmla="*/ 35540 w 35539"/>
                <a:gd name="connsiteY1" fmla="*/ 58003 h 58003"/>
                <a:gd name="connsiteX2" fmla="*/ 30175 w 35539"/>
                <a:gd name="connsiteY2" fmla="*/ 10394 h 58003"/>
                <a:gd name="connsiteX3" fmla="*/ 17937 w 35539"/>
                <a:gd name="connsiteY3" fmla="*/ 0 h 58003"/>
                <a:gd name="connsiteX4" fmla="*/ 4862 w 35539"/>
                <a:gd name="connsiteY4" fmla="*/ 10058 h 58003"/>
                <a:gd name="connsiteX5" fmla="*/ 168 w 35539"/>
                <a:gd name="connsiteY5" fmla="*/ 58003 h 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39" h="58003">
                  <a:moveTo>
                    <a:pt x="0" y="58003"/>
                  </a:moveTo>
                  <a:lnTo>
                    <a:pt x="35540" y="58003"/>
                  </a:lnTo>
                  <a:lnTo>
                    <a:pt x="30175" y="10394"/>
                  </a:lnTo>
                  <a:cubicBezTo>
                    <a:pt x="30175" y="10394"/>
                    <a:pt x="28666" y="0"/>
                    <a:pt x="17937" y="0"/>
                  </a:cubicBezTo>
                  <a:cubicBezTo>
                    <a:pt x="7209" y="0"/>
                    <a:pt x="5364" y="6035"/>
                    <a:pt x="4862" y="10058"/>
                  </a:cubicBezTo>
                  <a:cubicBezTo>
                    <a:pt x="3688" y="19614"/>
                    <a:pt x="168" y="58003"/>
                    <a:pt x="168" y="58003"/>
                  </a:cubicBezTo>
                  <a:close/>
                </a:path>
              </a:pathLst>
            </a:custGeom>
            <a:noFill/>
            <a:ln w="12700" cap="flat">
              <a:solidFill>
                <a:schemeClr val="accent1"/>
              </a:solidFill>
              <a:prstDash val="solid"/>
              <a:miter/>
            </a:ln>
          </p:spPr>
          <p:txBody>
            <a:bodyPr rtlCol="0" anchor="ctr"/>
            <a:lstStyle/>
            <a:p>
              <a:endParaRPr lang="fr-FR"/>
            </a:p>
          </p:txBody>
        </p:sp>
      </p:grpSp>
      <p:grpSp>
        <p:nvGrpSpPr>
          <p:cNvPr id="718" name="Groupe 717">
            <a:extLst>
              <a:ext uri="{FF2B5EF4-FFF2-40B4-BE49-F238E27FC236}">
                <a16:creationId xmlns:a16="http://schemas.microsoft.com/office/drawing/2014/main" id="{71DD0855-1193-6944-1FAE-763CBFC3E8BD}"/>
              </a:ext>
            </a:extLst>
          </p:cNvPr>
          <p:cNvGrpSpPr/>
          <p:nvPr/>
        </p:nvGrpSpPr>
        <p:grpSpPr>
          <a:xfrm>
            <a:off x="2513816" y="3466810"/>
            <a:ext cx="377915" cy="380984"/>
            <a:chOff x="2513816" y="4061170"/>
            <a:chExt cx="377915" cy="380984"/>
          </a:xfrm>
        </p:grpSpPr>
        <p:sp>
          <p:nvSpPr>
            <p:cNvPr id="712" name="Forme libre 711">
              <a:extLst>
                <a:ext uri="{FF2B5EF4-FFF2-40B4-BE49-F238E27FC236}">
                  <a16:creationId xmlns:a16="http://schemas.microsoft.com/office/drawing/2014/main" id="{820E41D7-00C8-ED72-98DE-3C14D6D34B44}"/>
                </a:ext>
              </a:extLst>
            </p:cNvPr>
            <p:cNvSpPr/>
            <p:nvPr/>
          </p:nvSpPr>
          <p:spPr>
            <a:xfrm>
              <a:off x="2518657" y="4061170"/>
              <a:ext cx="373074" cy="283826"/>
            </a:xfrm>
            <a:custGeom>
              <a:avLst/>
              <a:gdLst>
                <a:gd name="connsiteX0" fmla="*/ 200558 w 373074"/>
                <a:gd name="connsiteY0" fmla="*/ 214332 h 283826"/>
                <a:gd name="connsiteX1" fmla="*/ 131521 w 373074"/>
                <a:gd name="connsiteY1" fmla="*/ 283826 h 283826"/>
                <a:gd name="connsiteX2" fmla="*/ 0 w 373074"/>
                <a:gd name="connsiteY2" fmla="*/ 267062 h 283826"/>
                <a:gd name="connsiteX3" fmla="*/ 254355 w 373074"/>
                <a:gd name="connsiteY3" fmla="*/ 10726 h 283826"/>
                <a:gd name="connsiteX4" fmla="*/ 373074 w 373074"/>
                <a:gd name="connsiteY4" fmla="*/ 40444 h 283826"/>
                <a:gd name="connsiteX5" fmla="*/ 262737 w 373074"/>
                <a:gd name="connsiteY5" fmla="*/ 151543 h 28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074" h="283826">
                  <a:moveTo>
                    <a:pt x="200558" y="214332"/>
                  </a:moveTo>
                  <a:lnTo>
                    <a:pt x="131521" y="283826"/>
                  </a:lnTo>
                  <a:cubicBezTo>
                    <a:pt x="131521" y="283826"/>
                    <a:pt x="60045" y="206865"/>
                    <a:pt x="0" y="267062"/>
                  </a:cubicBezTo>
                  <a:lnTo>
                    <a:pt x="254355" y="10726"/>
                  </a:lnTo>
                  <a:cubicBezTo>
                    <a:pt x="254355" y="10726"/>
                    <a:pt x="304952" y="-27526"/>
                    <a:pt x="373074" y="40444"/>
                  </a:cubicBezTo>
                  <a:lnTo>
                    <a:pt x="262737" y="151543"/>
                  </a:lnTo>
                </a:path>
              </a:pathLst>
            </a:custGeom>
            <a:noFill/>
            <a:ln w="15875" cap="flat">
              <a:solidFill>
                <a:schemeClr val="accent1"/>
              </a:solidFill>
              <a:prstDash val="solid"/>
              <a:miter/>
            </a:ln>
          </p:spPr>
          <p:txBody>
            <a:bodyPr rtlCol="0" anchor="ctr"/>
            <a:lstStyle/>
            <a:p>
              <a:endParaRPr lang="fr-FR"/>
            </a:p>
          </p:txBody>
        </p:sp>
        <p:sp>
          <p:nvSpPr>
            <p:cNvPr id="713" name="Forme libre 712">
              <a:extLst>
                <a:ext uri="{FF2B5EF4-FFF2-40B4-BE49-F238E27FC236}">
                  <a16:creationId xmlns:a16="http://schemas.microsoft.com/office/drawing/2014/main" id="{9C2A4C71-F82A-C554-0D34-30473398A2D0}"/>
                </a:ext>
              </a:extLst>
            </p:cNvPr>
            <p:cNvSpPr/>
            <p:nvPr/>
          </p:nvSpPr>
          <p:spPr>
            <a:xfrm>
              <a:off x="2513816" y="4125998"/>
              <a:ext cx="373458" cy="316156"/>
            </a:xfrm>
            <a:custGeom>
              <a:avLst/>
              <a:gdLst>
                <a:gd name="connsiteX0" fmla="*/ 8956 w 373458"/>
                <a:gd name="connsiteY0" fmla="*/ 197967 h 316156"/>
                <a:gd name="connsiteX1" fmla="*/ 4841 w 373458"/>
                <a:gd name="connsiteY1" fmla="*/ 202082 h 316156"/>
                <a:gd name="connsiteX2" fmla="*/ 33492 w 373458"/>
                <a:gd name="connsiteY2" fmla="*/ 287578 h 316156"/>
                <a:gd name="connsiteX3" fmla="*/ 123561 w 373458"/>
                <a:gd name="connsiteY3" fmla="*/ 305714 h 316156"/>
                <a:gd name="connsiteX4" fmla="*/ 365723 w 373458"/>
                <a:gd name="connsiteY4" fmla="*/ 61722 h 316156"/>
                <a:gd name="connsiteX5" fmla="*/ 353684 w 373458"/>
                <a:gd name="connsiteY5" fmla="*/ 0 h 31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458" h="316156">
                  <a:moveTo>
                    <a:pt x="8956" y="197967"/>
                  </a:moveTo>
                  <a:lnTo>
                    <a:pt x="4841" y="202082"/>
                  </a:lnTo>
                  <a:cubicBezTo>
                    <a:pt x="4841" y="202082"/>
                    <a:pt x="-17409" y="236524"/>
                    <a:pt x="33492" y="287578"/>
                  </a:cubicBezTo>
                  <a:cubicBezTo>
                    <a:pt x="84394" y="338632"/>
                    <a:pt x="123561" y="305714"/>
                    <a:pt x="123561" y="305714"/>
                  </a:cubicBezTo>
                  <a:lnTo>
                    <a:pt x="365723" y="61722"/>
                  </a:lnTo>
                  <a:cubicBezTo>
                    <a:pt x="365723" y="61722"/>
                    <a:pt x="389498" y="37947"/>
                    <a:pt x="353684" y="0"/>
                  </a:cubicBezTo>
                </a:path>
              </a:pathLst>
            </a:custGeom>
            <a:noFill/>
            <a:ln w="15875" cap="flat">
              <a:solidFill>
                <a:schemeClr val="accent1"/>
              </a:solidFill>
              <a:prstDash val="solid"/>
              <a:miter/>
            </a:ln>
          </p:spPr>
          <p:txBody>
            <a:bodyPr rtlCol="0" anchor="ctr"/>
            <a:lstStyle/>
            <a:p>
              <a:endParaRPr lang="fr-FR"/>
            </a:p>
          </p:txBody>
        </p:sp>
        <p:sp>
          <p:nvSpPr>
            <p:cNvPr id="714" name="Forme libre 713">
              <a:extLst>
                <a:ext uri="{FF2B5EF4-FFF2-40B4-BE49-F238E27FC236}">
                  <a16:creationId xmlns:a16="http://schemas.microsoft.com/office/drawing/2014/main" id="{0996F945-5A04-E822-38BB-58DC11D954BF}"/>
                </a:ext>
              </a:extLst>
            </p:cNvPr>
            <p:cNvSpPr/>
            <p:nvPr/>
          </p:nvSpPr>
          <p:spPr>
            <a:xfrm>
              <a:off x="2561482" y="4313755"/>
              <a:ext cx="84539" cy="117957"/>
            </a:xfrm>
            <a:custGeom>
              <a:avLst/>
              <a:gdLst>
                <a:gd name="connsiteX0" fmla="*/ 44805 w 84539"/>
                <a:gd name="connsiteY0" fmla="*/ 0 h 117957"/>
                <a:gd name="connsiteX1" fmla="*/ 0 w 84539"/>
                <a:gd name="connsiteY1" fmla="*/ 44805 h 117957"/>
                <a:gd name="connsiteX2" fmla="*/ 0 w 84539"/>
                <a:gd name="connsiteY2" fmla="*/ 44958 h 117957"/>
                <a:gd name="connsiteX3" fmla="*/ 63551 w 84539"/>
                <a:gd name="connsiteY3" fmla="*/ 57150 h 117957"/>
                <a:gd name="connsiteX4" fmla="*/ 75743 w 84539"/>
                <a:gd name="connsiteY4" fmla="*/ 117957 h 11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39" h="117957">
                  <a:moveTo>
                    <a:pt x="44805" y="0"/>
                  </a:moveTo>
                  <a:lnTo>
                    <a:pt x="0" y="44805"/>
                  </a:lnTo>
                  <a:cubicBezTo>
                    <a:pt x="0" y="44805"/>
                    <a:pt x="0" y="45110"/>
                    <a:pt x="0" y="44958"/>
                  </a:cubicBezTo>
                  <a:cubicBezTo>
                    <a:pt x="4267" y="42672"/>
                    <a:pt x="34747" y="28346"/>
                    <a:pt x="63551" y="57150"/>
                  </a:cubicBezTo>
                  <a:cubicBezTo>
                    <a:pt x="102108" y="95707"/>
                    <a:pt x="75743" y="117957"/>
                    <a:pt x="75743" y="117957"/>
                  </a:cubicBezTo>
                </a:path>
              </a:pathLst>
            </a:custGeom>
            <a:noFill/>
            <a:ln w="15875" cap="flat">
              <a:solidFill>
                <a:schemeClr val="accent1"/>
              </a:solidFill>
              <a:prstDash val="solid"/>
              <a:miter/>
            </a:ln>
          </p:spPr>
          <p:txBody>
            <a:bodyPr rtlCol="0" anchor="ctr"/>
            <a:lstStyle/>
            <a:p>
              <a:endParaRPr lang="fr-FR"/>
            </a:p>
          </p:txBody>
        </p:sp>
        <p:sp>
          <p:nvSpPr>
            <p:cNvPr id="715" name="Forme libre 714">
              <a:extLst>
                <a:ext uri="{FF2B5EF4-FFF2-40B4-BE49-F238E27FC236}">
                  <a16:creationId xmlns:a16="http://schemas.microsoft.com/office/drawing/2014/main" id="{98C16927-34FF-BAF7-6E86-5483BD308A4C}"/>
                </a:ext>
              </a:extLst>
            </p:cNvPr>
            <p:cNvSpPr/>
            <p:nvPr/>
          </p:nvSpPr>
          <p:spPr>
            <a:xfrm>
              <a:off x="2616498" y="4224816"/>
              <a:ext cx="119659" cy="110274"/>
            </a:xfrm>
            <a:custGeom>
              <a:avLst/>
              <a:gdLst>
                <a:gd name="connsiteX0" fmla="*/ 0 w 119659"/>
                <a:gd name="connsiteY0" fmla="*/ 4814 h 110274"/>
                <a:gd name="connsiteX1" fmla="*/ 84125 w 119659"/>
                <a:gd name="connsiteY1" fmla="*/ 27674 h 110274"/>
                <a:gd name="connsiteX2" fmla="*/ 116738 w 119659"/>
                <a:gd name="connsiteY2" fmla="*/ 110274 h 110274"/>
              </a:gdLst>
              <a:ahLst/>
              <a:cxnLst>
                <a:cxn ang="0">
                  <a:pos x="connsiteX0" y="connsiteY0"/>
                </a:cxn>
                <a:cxn ang="0">
                  <a:pos x="connsiteX1" y="connsiteY1"/>
                </a:cxn>
                <a:cxn ang="0">
                  <a:pos x="connsiteX2" y="connsiteY2"/>
                </a:cxn>
              </a:cxnLst>
              <a:rect l="l" t="t" r="r" b="b"/>
              <a:pathLst>
                <a:path w="119659" h="110274">
                  <a:moveTo>
                    <a:pt x="0" y="4814"/>
                  </a:moveTo>
                  <a:cubicBezTo>
                    <a:pt x="0" y="4814"/>
                    <a:pt x="43586" y="-15608"/>
                    <a:pt x="84125" y="27674"/>
                  </a:cubicBezTo>
                  <a:cubicBezTo>
                    <a:pt x="134112" y="81014"/>
                    <a:pt x="116738" y="110274"/>
                    <a:pt x="116738" y="110274"/>
                  </a:cubicBezTo>
                </a:path>
              </a:pathLst>
            </a:custGeom>
            <a:noFill/>
            <a:ln w="15875" cap="flat">
              <a:solidFill>
                <a:schemeClr val="accent1"/>
              </a:solidFill>
              <a:prstDash val="solid"/>
              <a:miter/>
            </a:ln>
          </p:spPr>
          <p:txBody>
            <a:bodyPr rtlCol="0" anchor="ctr"/>
            <a:lstStyle/>
            <a:p>
              <a:endParaRPr lang="fr-FR"/>
            </a:p>
          </p:txBody>
        </p:sp>
        <p:sp>
          <p:nvSpPr>
            <p:cNvPr id="716" name="Forme libre 715">
              <a:extLst>
                <a:ext uri="{FF2B5EF4-FFF2-40B4-BE49-F238E27FC236}">
                  <a16:creationId xmlns:a16="http://schemas.microsoft.com/office/drawing/2014/main" id="{40CEEED3-4F91-AC9E-17AB-B2E4AA7FE2B4}"/>
                </a:ext>
              </a:extLst>
            </p:cNvPr>
            <p:cNvSpPr/>
            <p:nvPr/>
          </p:nvSpPr>
          <p:spPr>
            <a:xfrm>
              <a:off x="2678982" y="4162333"/>
              <a:ext cx="119659" cy="110274"/>
            </a:xfrm>
            <a:custGeom>
              <a:avLst/>
              <a:gdLst>
                <a:gd name="connsiteX0" fmla="*/ 0 w 119659"/>
                <a:gd name="connsiteY0" fmla="*/ 4814 h 110274"/>
                <a:gd name="connsiteX1" fmla="*/ 84125 w 119659"/>
                <a:gd name="connsiteY1" fmla="*/ 27674 h 110274"/>
                <a:gd name="connsiteX2" fmla="*/ 116738 w 119659"/>
                <a:gd name="connsiteY2" fmla="*/ 110274 h 110274"/>
              </a:gdLst>
              <a:ahLst/>
              <a:cxnLst>
                <a:cxn ang="0">
                  <a:pos x="connsiteX0" y="connsiteY0"/>
                </a:cxn>
                <a:cxn ang="0">
                  <a:pos x="connsiteX1" y="connsiteY1"/>
                </a:cxn>
                <a:cxn ang="0">
                  <a:pos x="connsiteX2" y="connsiteY2"/>
                </a:cxn>
              </a:cxnLst>
              <a:rect l="l" t="t" r="r" b="b"/>
              <a:pathLst>
                <a:path w="119659" h="110274">
                  <a:moveTo>
                    <a:pt x="0" y="4814"/>
                  </a:moveTo>
                  <a:cubicBezTo>
                    <a:pt x="0" y="4814"/>
                    <a:pt x="43586" y="-15608"/>
                    <a:pt x="84125" y="27674"/>
                  </a:cubicBezTo>
                  <a:cubicBezTo>
                    <a:pt x="134112" y="81014"/>
                    <a:pt x="116738" y="110274"/>
                    <a:pt x="116738" y="110274"/>
                  </a:cubicBezTo>
                </a:path>
              </a:pathLst>
            </a:custGeom>
            <a:noFill/>
            <a:ln w="15875" cap="flat">
              <a:solidFill>
                <a:schemeClr val="accent1"/>
              </a:solidFill>
              <a:prstDash val="solid"/>
              <a:miter/>
            </a:ln>
          </p:spPr>
          <p:txBody>
            <a:bodyPr rtlCol="0" anchor="ctr"/>
            <a:lstStyle/>
            <a:p>
              <a:endParaRPr lang="fr-FR"/>
            </a:p>
          </p:txBody>
        </p:sp>
        <p:sp>
          <p:nvSpPr>
            <p:cNvPr id="717" name="Forme libre 716">
              <a:extLst>
                <a:ext uri="{FF2B5EF4-FFF2-40B4-BE49-F238E27FC236}">
                  <a16:creationId xmlns:a16="http://schemas.microsoft.com/office/drawing/2014/main" id="{A7EE65D8-958E-12FC-804A-F0FAAA6A65CC}"/>
                </a:ext>
              </a:extLst>
            </p:cNvPr>
            <p:cNvSpPr/>
            <p:nvPr/>
          </p:nvSpPr>
          <p:spPr>
            <a:xfrm>
              <a:off x="2527496" y="4084850"/>
              <a:ext cx="147370" cy="150723"/>
            </a:xfrm>
            <a:custGeom>
              <a:avLst/>
              <a:gdLst>
                <a:gd name="connsiteX0" fmla="*/ 83058 w 147370"/>
                <a:gd name="connsiteY0" fmla="*/ 150723 h 150723"/>
                <a:gd name="connsiteX1" fmla="*/ 0 w 147370"/>
                <a:gd name="connsiteY1" fmla="*/ 68123 h 150723"/>
                <a:gd name="connsiteX2" fmla="*/ 62484 w 147370"/>
                <a:gd name="connsiteY2" fmla="*/ 68123 h 150723"/>
                <a:gd name="connsiteX3" fmla="*/ 62484 w 147370"/>
                <a:gd name="connsiteY3" fmla="*/ 0 h 150723"/>
                <a:gd name="connsiteX4" fmla="*/ 147370 w 147370"/>
                <a:gd name="connsiteY4" fmla="*/ 85953 h 150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 h="150723">
                  <a:moveTo>
                    <a:pt x="83058" y="150723"/>
                  </a:moveTo>
                  <a:lnTo>
                    <a:pt x="0" y="68123"/>
                  </a:lnTo>
                  <a:lnTo>
                    <a:pt x="62484" y="68123"/>
                  </a:lnTo>
                  <a:lnTo>
                    <a:pt x="62484" y="0"/>
                  </a:lnTo>
                  <a:lnTo>
                    <a:pt x="147370" y="85953"/>
                  </a:lnTo>
                </a:path>
              </a:pathLst>
            </a:custGeom>
            <a:noFill/>
            <a:ln w="15875" cap="flat">
              <a:solidFill>
                <a:schemeClr val="accent1"/>
              </a:solidFill>
              <a:prstDash val="solid"/>
              <a:miter/>
            </a:ln>
          </p:spPr>
          <p:txBody>
            <a:bodyPr rtlCol="0" anchor="ctr"/>
            <a:lstStyle/>
            <a:p>
              <a:endParaRPr lang="fr-FR"/>
            </a:p>
          </p:txBody>
        </p:sp>
      </p:grpSp>
      <p:grpSp>
        <p:nvGrpSpPr>
          <p:cNvPr id="719" name="Groupe 718">
            <a:extLst>
              <a:ext uri="{FF2B5EF4-FFF2-40B4-BE49-F238E27FC236}">
                <a16:creationId xmlns:a16="http://schemas.microsoft.com/office/drawing/2014/main" id="{85D5D5DD-6AF0-11FE-B5CE-12C5BA0F4F98}"/>
              </a:ext>
            </a:extLst>
          </p:cNvPr>
          <p:cNvGrpSpPr/>
          <p:nvPr/>
        </p:nvGrpSpPr>
        <p:grpSpPr>
          <a:xfrm>
            <a:off x="3421040" y="3565851"/>
            <a:ext cx="489482" cy="255119"/>
            <a:chOff x="3365865" y="4122744"/>
            <a:chExt cx="489482" cy="255119"/>
          </a:xfrm>
        </p:grpSpPr>
        <p:sp>
          <p:nvSpPr>
            <p:cNvPr id="705" name="Forme libre 704">
              <a:extLst>
                <a:ext uri="{FF2B5EF4-FFF2-40B4-BE49-F238E27FC236}">
                  <a16:creationId xmlns:a16="http://schemas.microsoft.com/office/drawing/2014/main" id="{078E17CC-B0C9-1382-97F3-E04E64A177D6}"/>
                </a:ext>
              </a:extLst>
            </p:cNvPr>
            <p:cNvSpPr/>
            <p:nvPr/>
          </p:nvSpPr>
          <p:spPr>
            <a:xfrm>
              <a:off x="3365865" y="4122744"/>
              <a:ext cx="94372" cy="147628"/>
            </a:xfrm>
            <a:custGeom>
              <a:avLst/>
              <a:gdLst>
                <a:gd name="connsiteX0" fmla="*/ 94372 w 94372"/>
                <a:gd name="connsiteY0" fmla="*/ 73814 h 147628"/>
                <a:gd name="connsiteX1" fmla="*/ 47186 w 94372"/>
                <a:gd name="connsiteY1" fmla="*/ 147628 h 147628"/>
                <a:gd name="connsiteX2" fmla="*/ 0 w 94372"/>
                <a:gd name="connsiteY2" fmla="*/ 73814 h 147628"/>
                <a:gd name="connsiteX3" fmla="*/ 47186 w 94372"/>
                <a:gd name="connsiteY3" fmla="*/ 0 h 147628"/>
                <a:gd name="connsiteX4" fmla="*/ 94372 w 94372"/>
                <a:gd name="connsiteY4" fmla="*/ 73814 h 147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72" h="147628">
                  <a:moveTo>
                    <a:pt x="94372" y="73814"/>
                  </a:moveTo>
                  <a:cubicBezTo>
                    <a:pt x="94372" y="114580"/>
                    <a:pt x="73246" y="147628"/>
                    <a:pt x="47186" y="147628"/>
                  </a:cubicBezTo>
                  <a:cubicBezTo>
                    <a:pt x="21126" y="147628"/>
                    <a:pt x="0" y="114580"/>
                    <a:pt x="0" y="73814"/>
                  </a:cubicBezTo>
                  <a:cubicBezTo>
                    <a:pt x="0" y="33048"/>
                    <a:pt x="21126" y="0"/>
                    <a:pt x="47186" y="0"/>
                  </a:cubicBezTo>
                  <a:cubicBezTo>
                    <a:pt x="73246" y="0"/>
                    <a:pt x="94372" y="33048"/>
                    <a:pt x="94372" y="73814"/>
                  </a:cubicBezTo>
                  <a:close/>
                </a:path>
              </a:pathLst>
            </a:custGeom>
            <a:noFill/>
            <a:ln w="15875" cap="flat">
              <a:solidFill>
                <a:schemeClr val="accent1"/>
              </a:solidFill>
              <a:prstDash val="solid"/>
              <a:miter/>
            </a:ln>
          </p:spPr>
          <p:txBody>
            <a:bodyPr rtlCol="0" anchor="ctr"/>
            <a:lstStyle/>
            <a:p>
              <a:endParaRPr lang="fr-FR"/>
            </a:p>
          </p:txBody>
        </p:sp>
        <p:sp>
          <p:nvSpPr>
            <p:cNvPr id="706" name="Forme libre 705">
              <a:extLst>
                <a:ext uri="{FF2B5EF4-FFF2-40B4-BE49-F238E27FC236}">
                  <a16:creationId xmlns:a16="http://schemas.microsoft.com/office/drawing/2014/main" id="{44B8E926-C402-A96B-159A-D5CE4450B20E}"/>
                </a:ext>
              </a:extLst>
            </p:cNvPr>
            <p:cNvSpPr/>
            <p:nvPr/>
          </p:nvSpPr>
          <p:spPr>
            <a:xfrm>
              <a:off x="3413051" y="4122744"/>
              <a:ext cx="442296" cy="147628"/>
            </a:xfrm>
            <a:custGeom>
              <a:avLst/>
              <a:gdLst>
                <a:gd name="connsiteX0" fmla="*/ 0 w 442296"/>
                <a:gd name="connsiteY0" fmla="*/ 0 h 147628"/>
                <a:gd name="connsiteX1" fmla="*/ 395111 w 442296"/>
                <a:gd name="connsiteY1" fmla="*/ 0 h 147628"/>
                <a:gd name="connsiteX2" fmla="*/ 442297 w 442296"/>
                <a:gd name="connsiteY2" fmla="*/ 73814 h 147628"/>
                <a:gd name="connsiteX3" fmla="*/ 395111 w 442296"/>
                <a:gd name="connsiteY3" fmla="*/ 147628 h 147628"/>
                <a:gd name="connsiteX4" fmla="*/ 0 w 442296"/>
                <a:gd name="connsiteY4" fmla="*/ 147628 h 147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296" h="147628">
                  <a:moveTo>
                    <a:pt x="0" y="0"/>
                  </a:moveTo>
                  <a:lnTo>
                    <a:pt x="395111" y="0"/>
                  </a:lnTo>
                  <a:cubicBezTo>
                    <a:pt x="421151" y="0"/>
                    <a:pt x="442297" y="33089"/>
                    <a:pt x="442297" y="73814"/>
                  </a:cubicBezTo>
                  <a:cubicBezTo>
                    <a:pt x="442297" y="114539"/>
                    <a:pt x="421151" y="147628"/>
                    <a:pt x="395111" y="147628"/>
                  </a:cubicBezTo>
                  <a:lnTo>
                    <a:pt x="0" y="147628"/>
                  </a:lnTo>
                </a:path>
              </a:pathLst>
            </a:custGeom>
            <a:noFill/>
            <a:ln w="15875" cap="flat">
              <a:solidFill>
                <a:schemeClr val="accent1"/>
              </a:solidFill>
              <a:prstDash val="solid"/>
              <a:miter/>
            </a:ln>
          </p:spPr>
          <p:txBody>
            <a:bodyPr rtlCol="0" anchor="ctr"/>
            <a:lstStyle/>
            <a:p>
              <a:endParaRPr lang="fr-FR"/>
            </a:p>
          </p:txBody>
        </p:sp>
        <p:sp>
          <p:nvSpPr>
            <p:cNvPr id="707" name="Forme libre 706">
              <a:extLst>
                <a:ext uri="{FF2B5EF4-FFF2-40B4-BE49-F238E27FC236}">
                  <a16:creationId xmlns:a16="http://schemas.microsoft.com/office/drawing/2014/main" id="{2AD70456-FDD6-505F-6790-5C3345C5D69C}"/>
                </a:ext>
              </a:extLst>
            </p:cNvPr>
            <p:cNvSpPr/>
            <p:nvPr/>
          </p:nvSpPr>
          <p:spPr>
            <a:xfrm>
              <a:off x="3636059" y="4122744"/>
              <a:ext cx="47186" cy="147628"/>
            </a:xfrm>
            <a:custGeom>
              <a:avLst/>
              <a:gdLst>
                <a:gd name="connsiteX0" fmla="*/ 0 w 47186"/>
                <a:gd name="connsiteY0" fmla="*/ 0 h 147628"/>
                <a:gd name="connsiteX1" fmla="*/ 47186 w 47186"/>
                <a:gd name="connsiteY1" fmla="*/ 73814 h 147628"/>
                <a:gd name="connsiteX2" fmla="*/ 0 w 47186"/>
                <a:gd name="connsiteY2" fmla="*/ 147628 h 147628"/>
              </a:gdLst>
              <a:ahLst/>
              <a:cxnLst>
                <a:cxn ang="0">
                  <a:pos x="connsiteX0" y="connsiteY0"/>
                </a:cxn>
                <a:cxn ang="0">
                  <a:pos x="connsiteX1" y="connsiteY1"/>
                </a:cxn>
                <a:cxn ang="0">
                  <a:pos x="connsiteX2" y="connsiteY2"/>
                </a:cxn>
              </a:cxnLst>
              <a:rect l="l" t="t" r="r" b="b"/>
              <a:pathLst>
                <a:path w="47186" h="147628">
                  <a:moveTo>
                    <a:pt x="0" y="0"/>
                  </a:moveTo>
                  <a:cubicBezTo>
                    <a:pt x="26040" y="0"/>
                    <a:pt x="47186" y="33089"/>
                    <a:pt x="47186" y="73814"/>
                  </a:cubicBezTo>
                  <a:cubicBezTo>
                    <a:pt x="47186" y="114539"/>
                    <a:pt x="26040" y="147628"/>
                    <a:pt x="0" y="147628"/>
                  </a:cubicBezTo>
                </a:path>
              </a:pathLst>
            </a:custGeom>
            <a:noFill/>
            <a:ln w="15875" cap="flat">
              <a:solidFill>
                <a:schemeClr val="accent1"/>
              </a:solidFill>
              <a:prstDash val="solid"/>
              <a:miter/>
            </a:ln>
          </p:spPr>
          <p:txBody>
            <a:bodyPr rtlCol="0" anchor="ctr"/>
            <a:lstStyle/>
            <a:p>
              <a:endParaRPr lang="fr-FR"/>
            </a:p>
          </p:txBody>
        </p:sp>
        <p:sp>
          <p:nvSpPr>
            <p:cNvPr id="708" name="Forme libre 707">
              <a:extLst>
                <a:ext uri="{FF2B5EF4-FFF2-40B4-BE49-F238E27FC236}">
                  <a16:creationId xmlns:a16="http://schemas.microsoft.com/office/drawing/2014/main" id="{7E38A55B-273C-A5C8-9BE4-1B816DA2AA7F}"/>
                </a:ext>
              </a:extLst>
            </p:cNvPr>
            <p:cNvSpPr/>
            <p:nvPr/>
          </p:nvSpPr>
          <p:spPr>
            <a:xfrm>
              <a:off x="3587111" y="4122744"/>
              <a:ext cx="47186" cy="147628"/>
            </a:xfrm>
            <a:custGeom>
              <a:avLst/>
              <a:gdLst>
                <a:gd name="connsiteX0" fmla="*/ 0 w 47186"/>
                <a:gd name="connsiteY0" fmla="*/ 0 h 147628"/>
                <a:gd name="connsiteX1" fmla="*/ 47186 w 47186"/>
                <a:gd name="connsiteY1" fmla="*/ 73814 h 147628"/>
                <a:gd name="connsiteX2" fmla="*/ 0 w 47186"/>
                <a:gd name="connsiteY2" fmla="*/ 147628 h 147628"/>
              </a:gdLst>
              <a:ahLst/>
              <a:cxnLst>
                <a:cxn ang="0">
                  <a:pos x="connsiteX0" y="connsiteY0"/>
                </a:cxn>
                <a:cxn ang="0">
                  <a:pos x="connsiteX1" y="connsiteY1"/>
                </a:cxn>
                <a:cxn ang="0">
                  <a:pos x="connsiteX2" y="connsiteY2"/>
                </a:cxn>
              </a:cxnLst>
              <a:rect l="l" t="t" r="r" b="b"/>
              <a:pathLst>
                <a:path w="47186" h="147628">
                  <a:moveTo>
                    <a:pt x="0" y="0"/>
                  </a:moveTo>
                  <a:cubicBezTo>
                    <a:pt x="26040" y="0"/>
                    <a:pt x="47186" y="33089"/>
                    <a:pt x="47186" y="73814"/>
                  </a:cubicBezTo>
                  <a:cubicBezTo>
                    <a:pt x="47186" y="114539"/>
                    <a:pt x="26040" y="147628"/>
                    <a:pt x="0" y="147628"/>
                  </a:cubicBezTo>
                </a:path>
              </a:pathLst>
            </a:custGeom>
            <a:noFill/>
            <a:ln w="15875" cap="flat">
              <a:solidFill>
                <a:schemeClr val="accent1"/>
              </a:solidFill>
              <a:prstDash val="solid"/>
              <a:miter/>
            </a:ln>
          </p:spPr>
          <p:txBody>
            <a:bodyPr rtlCol="0" anchor="ctr"/>
            <a:lstStyle/>
            <a:p>
              <a:endParaRPr lang="fr-FR"/>
            </a:p>
          </p:txBody>
        </p:sp>
        <p:sp>
          <p:nvSpPr>
            <p:cNvPr id="709" name="Forme libre 708">
              <a:extLst>
                <a:ext uri="{FF2B5EF4-FFF2-40B4-BE49-F238E27FC236}">
                  <a16:creationId xmlns:a16="http://schemas.microsoft.com/office/drawing/2014/main" id="{6049F8D5-BDA6-8CCC-8A24-C4509D047E76}"/>
                </a:ext>
              </a:extLst>
            </p:cNvPr>
            <p:cNvSpPr/>
            <p:nvPr/>
          </p:nvSpPr>
          <p:spPr>
            <a:xfrm>
              <a:off x="3517213" y="4270373"/>
              <a:ext cx="108273" cy="107490"/>
            </a:xfrm>
            <a:custGeom>
              <a:avLst/>
              <a:gdLst>
                <a:gd name="connsiteX0" fmla="*/ 55214 w 108273"/>
                <a:gd name="connsiteY0" fmla="*/ 0 h 107490"/>
                <a:gd name="connsiteX1" fmla="*/ 0 w 108273"/>
                <a:gd name="connsiteY1" fmla="*/ 87715 h 107490"/>
                <a:gd name="connsiteX2" fmla="*/ 33872 w 108273"/>
                <a:gd name="connsiteY2" fmla="*/ 81450 h 107490"/>
                <a:gd name="connsiteX3" fmla="*/ 47382 w 108273"/>
                <a:gd name="connsiteY3" fmla="*/ 107490 h 107490"/>
                <a:gd name="connsiteX4" fmla="*/ 108274 w 108273"/>
                <a:gd name="connsiteY4" fmla="*/ 0 h 107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73" h="107490">
                  <a:moveTo>
                    <a:pt x="55214" y="0"/>
                  </a:moveTo>
                  <a:lnTo>
                    <a:pt x="0" y="87715"/>
                  </a:lnTo>
                  <a:lnTo>
                    <a:pt x="33872" y="81450"/>
                  </a:lnTo>
                  <a:lnTo>
                    <a:pt x="47382" y="107490"/>
                  </a:lnTo>
                  <a:lnTo>
                    <a:pt x="108274" y="0"/>
                  </a:lnTo>
                </a:path>
              </a:pathLst>
            </a:custGeom>
            <a:noFill/>
            <a:ln w="15875" cap="flat">
              <a:solidFill>
                <a:schemeClr val="accent1"/>
              </a:solidFill>
              <a:prstDash val="solid"/>
              <a:miter/>
            </a:ln>
          </p:spPr>
          <p:txBody>
            <a:bodyPr rtlCol="0" anchor="ctr"/>
            <a:lstStyle/>
            <a:p>
              <a:endParaRPr lang="fr-FR"/>
            </a:p>
          </p:txBody>
        </p:sp>
        <p:sp>
          <p:nvSpPr>
            <p:cNvPr id="710" name="Forme libre 709">
              <a:extLst>
                <a:ext uri="{FF2B5EF4-FFF2-40B4-BE49-F238E27FC236}">
                  <a16:creationId xmlns:a16="http://schemas.microsoft.com/office/drawing/2014/main" id="{D5CCF880-7539-9672-2DFA-C151FCA695B3}"/>
                </a:ext>
              </a:extLst>
            </p:cNvPr>
            <p:cNvSpPr/>
            <p:nvPr/>
          </p:nvSpPr>
          <p:spPr>
            <a:xfrm>
              <a:off x="3620200" y="4270373"/>
              <a:ext cx="108273" cy="107490"/>
            </a:xfrm>
            <a:custGeom>
              <a:avLst/>
              <a:gdLst>
                <a:gd name="connsiteX0" fmla="*/ 53060 w 108273"/>
                <a:gd name="connsiteY0" fmla="*/ 0 h 107490"/>
                <a:gd name="connsiteX1" fmla="*/ 108274 w 108273"/>
                <a:gd name="connsiteY1" fmla="*/ 87715 h 107490"/>
                <a:gd name="connsiteX2" fmla="*/ 74401 w 108273"/>
                <a:gd name="connsiteY2" fmla="*/ 81450 h 107490"/>
                <a:gd name="connsiteX3" fmla="*/ 60892 w 108273"/>
                <a:gd name="connsiteY3" fmla="*/ 107490 h 107490"/>
                <a:gd name="connsiteX4" fmla="*/ 0 w 108273"/>
                <a:gd name="connsiteY4" fmla="*/ 0 h 107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73" h="107490">
                  <a:moveTo>
                    <a:pt x="53060" y="0"/>
                  </a:moveTo>
                  <a:lnTo>
                    <a:pt x="108274" y="87715"/>
                  </a:lnTo>
                  <a:lnTo>
                    <a:pt x="74401" y="81450"/>
                  </a:lnTo>
                  <a:lnTo>
                    <a:pt x="60892" y="107490"/>
                  </a:lnTo>
                  <a:lnTo>
                    <a:pt x="0" y="0"/>
                  </a:lnTo>
                </a:path>
              </a:pathLst>
            </a:custGeom>
            <a:noFill/>
            <a:ln w="15875" cap="flat">
              <a:solidFill>
                <a:schemeClr val="accent1"/>
              </a:solidFill>
              <a:prstDash val="solid"/>
              <a:miter/>
            </a:ln>
          </p:spPr>
          <p:txBody>
            <a:bodyPr rtlCol="0" anchor="ctr"/>
            <a:lstStyle/>
            <a:p>
              <a:endParaRPr lang="fr-FR"/>
            </a:p>
          </p:txBody>
        </p:sp>
      </p:grpSp>
      <p:grpSp>
        <p:nvGrpSpPr>
          <p:cNvPr id="858" name="Groupe 857">
            <a:extLst>
              <a:ext uri="{FF2B5EF4-FFF2-40B4-BE49-F238E27FC236}">
                <a16:creationId xmlns:a16="http://schemas.microsoft.com/office/drawing/2014/main" id="{EC434C1B-CCC4-5D80-9098-253C9A6910EA}"/>
              </a:ext>
            </a:extLst>
          </p:cNvPr>
          <p:cNvGrpSpPr/>
          <p:nvPr/>
        </p:nvGrpSpPr>
        <p:grpSpPr>
          <a:xfrm>
            <a:off x="4468240" y="3442132"/>
            <a:ext cx="317319" cy="441233"/>
            <a:chOff x="4468239" y="4006676"/>
            <a:chExt cx="338761" cy="471049"/>
          </a:xfrm>
        </p:grpSpPr>
        <p:sp>
          <p:nvSpPr>
            <p:cNvPr id="855" name="Forme libre 854">
              <a:extLst>
                <a:ext uri="{FF2B5EF4-FFF2-40B4-BE49-F238E27FC236}">
                  <a16:creationId xmlns:a16="http://schemas.microsoft.com/office/drawing/2014/main" id="{EED11A3C-464D-EA0E-CE9C-64F38C109F3A}"/>
                </a:ext>
              </a:extLst>
            </p:cNvPr>
            <p:cNvSpPr/>
            <p:nvPr/>
          </p:nvSpPr>
          <p:spPr>
            <a:xfrm>
              <a:off x="4468239" y="4356012"/>
              <a:ext cx="338761" cy="121713"/>
            </a:xfrm>
            <a:custGeom>
              <a:avLst/>
              <a:gdLst>
                <a:gd name="connsiteX0" fmla="*/ 208570 w 338761"/>
                <a:gd name="connsiteY0" fmla="*/ 0 h 121713"/>
                <a:gd name="connsiteX1" fmla="*/ 277905 w 338761"/>
                <a:gd name="connsiteY1" fmla="*/ 0 h 121713"/>
                <a:gd name="connsiteX2" fmla="*/ 338762 w 338761"/>
                <a:gd name="connsiteY2" fmla="*/ 121713 h 121713"/>
                <a:gd name="connsiteX3" fmla="*/ 0 w 338761"/>
                <a:gd name="connsiteY3" fmla="*/ 121713 h 121713"/>
                <a:gd name="connsiteX4" fmla="*/ 60857 w 338761"/>
                <a:gd name="connsiteY4" fmla="*/ 0 h 121713"/>
                <a:gd name="connsiteX5" fmla="*/ 132453 w 338761"/>
                <a:gd name="connsiteY5" fmla="*/ 0 h 1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61" h="121713">
                  <a:moveTo>
                    <a:pt x="208570" y="0"/>
                  </a:moveTo>
                  <a:lnTo>
                    <a:pt x="277905" y="0"/>
                  </a:lnTo>
                  <a:lnTo>
                    <a:pt x="338762" y="121713"/>
                  </a:lnTo>
                  <a:lnTo>
                    <a:pt x="0" y="121713"/>
                  </a:lnTo>
                  <a:lnTo>
                    <a:pt x="60857" y="0"/>
                  </a:lnTo>
                  <a:lnTo>
                    <a:pt x="132453" y="0"/>
                  </a:lnTo>
                </a:path>
              </a:pathLst>
            </a:custGeom>
            <a:noFill/>
            <a:ln w="15875" cap="flat">
              <a:solidFill>
                <a:schemeClr val="accent1"/>
              </a:solidFill>
              <a:prstDash val="solid"/>
              <a:miter/>
            </a:ln>
          </p:spPr>
          <p:txBody>
            <a:bodyPr rtlCol="0" anchor="ctr"/>
            <a:lstStyle/>
            <a:p>
              <a:endParaRPr lang="fr-FR"/>
            </a:p>
          </p:txBody>
        </p:sp>
        <p:sp>
          <p:nvSpPr>
            <p:cNvPr id="856" name="Forme libre 855">
              <a:extLst>
                <a:ext uri="{FF2B5EF4-FFF2-40B4-BE49-F238E27FC236}">
                  <a16:creationId xmlns:a16="http://schemas.microsoft.com/office/drawing/2014/main" id="{F45DD01B-2E0D-595C-B341-3826E534AA8E}"/>
                </a:ext>
              </a:extLst>
            </p:cNvPr>
            <p:cNvSpPr/>
            <p:nvPr/>
          </p:nvSpPr>
          <p:spPr>
            <a:xfrm>
              <a:off x="4498568" y="4006676"/>
              <a:ext cx="278103" cy="407555"/>
            </a:xfrm>
            <a:custGeom>
              <a:avLst/>
              <a:gdLst>
                <a:gd name="connsiteX0" fmla="*/ 36745 w 278103"/>
                <a:gd name="connsiteY0" fmla="*/ 42416 h 407555"/>
                <a:gd name="connsiteX1" fmla="*/ 38441 w 278103"/>
                <a:gd name="connsiteY1" fmla="*/ 249102 h 407555"/>
                <a:gd name="connsiteX2" fmla="*/ 139052 w 278103"/>
                <a:gd name="connsiteY2" fmla="*/ 407555 h 407555"/>
                <a:gd name="connsiteX3" fmla="*/ 239663 w 278103"/>
                <a:gd name="connsiteY3" fmla="*/ 249102 h 407555"/>
                <a:gd name="connsiteX4" fmla="*/ 241359 w 278103"/>
                <a:gd name="connsiteY4" fmla="*/ 42416 h 407555"/>
                <a:gd name="connsiteX5" fmla="*/ 36745 w 278103"/>
                <a:gd name="connsiteY5" fmla="*/ 42228 h 407555"/>
                <a:gd name="connsiteX6" fmla="*/ 36745 w 278103"/>
                <a:gd name="connsiteY6" fmla="*/ 42228 h 40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103" h="407555">
                  <a:moveTo>
                    <a:pt x="36745" y="42416"/>
                  </a:moveTo>
                  <a:cubicBezTo>
                    <a:pt x="-12807" y="91968"/>
                    <a:pt x="-12242" y="169216"/>
                    <a:pt x="38441" y="249102"/>
                  </a:cubicBezTo>
                  <a:lnTo>
                    <a:pt x="139052" y="407555"/>
                  </a:lnTo>
                  <a:lnTo>
                    <a:pt x="239663" y="249102"/>
                  </a:lnTo>
                  <a:cubicBezTo>
                    <a:pt x="290345" y="169216"/>
                    <a:pt x="290910" y="92156"/>
                    <a:pt x="241359" y="42416"/>
                  </a:cubicBezTo>
                  <a:cubicBezTo>
                    <a:pt x="184835" y="-14107"/>
                    <a:pt x="93268" y="-14107"/>
                    <a:pt x="36745" y="42228"/>
                  </a:cubicBezTo>
                  <a:lnTo>
                    <a:pt x="36745" y="42228"/>
                  </a:lnTo>
                  <a:close/>
                </a:path>
              </a:pathLst>
            </a:custGeom>
            <a:noFill/>
            <a:ln w="15875" cap="flat">
              <a:solidFill>
                <a:schemeClr val="accent1"/>
              </a:solidFill>
              <a:prstDash val="solid"/>
              <a:miter/>
            </a:ln>
          </p:spPr>
          <p:txBody>
            <a:bodyPr rtlCol="0" anchor="ctr"/>
            <a:lstStyle/>
            <a:p>
              <a:endParaRPr lang="fr-FR"/>
            </a:p>
          </p:txBody>
        </p:sp>
        <p:sp>
          <p:nvSpPr>
            <p:cNvPr id="857" name="Forme libre 856">
              <a:extLst>
                <a:ext uri="{FF2B5EF4-FFF2-40B4-BE49-F238E27FC236}">
                  <a16:creationId xmlns:a16="http://schemas.microsoft.com/office/drawing/2014/main" id="{4DA67FA2-3629-D43F-2D74-089700F8F055}"/>
                </a:ext>
              </a:extLst>
            </p:cNvPr>
            <p:cNvSpPr/>
            <p:nvPr/>
          </p:nvSpPr>
          <p:spPr>
            <a:xfrm>
              <a:off x="4585241" y="4098832"/>
              <a:ext cx="104756" cy="104756"/>
            </a:xfrm>
            <a:custGeom>
              <a:avLst/>
              <a:gdLst>
                <a:gd name="connsiteX0" fmla="*/ 0 w 104756"/>
                <a:gd name="connsiteY0" fmla="*/ 52378 h 104756"/>
                <a:gd name="connsiteX1" fmla="*/ 52378 w 104756"/>
                <a:gd name="connsiteY1" fmla="*/ 0 h 104756"/>
                <a:gd name="connsiteX2" fmla="*/ 104756 w 104756"/>
                <a:gd name="connsiteY2" fmla="*/ 52378 h 104756"/>
                <a:gd name="connsiteX3" fmla="*/ 52378 w 104756"/>
                <a:gd name="connsiteY3" fmla="*/ 104756 h 104756"/>
                <a:gd name="connsiteX4" fmla="*/ 52378 w 104756"/>
                <a:gd name="connsiteY4" fmla="*/ 104756 h 104756"/>
                <a:gd name="connsiteX5" fmla="*/ 0 w 104756"/>
                <a:gd name="connsiteY5" fmla="*/ 52378 h 104756"/>
                <a:gd name="connsiteX6" fmla="*/ 0 w 104756"/>
                <a:gd name="connsiteY6" fmla="*/ 52378 h 10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56" h="104756">
                  <a:moveTo>
                    <a:pt x="0" y="52378"/>
                  </a:moveTo>
                  <a:cubicBezTo>
                    <a:pt x="0" y="23363"/>
                    <a:pt x="23363" y="0"/>
                    <a:pt x="52378" y="0"/>
                  </a:cubicBezTo>
                  <a:cubicBezTo>
                    <a:pt x="81393" y="0"/>
                    <a:pt x="104756" y="23363"/>
                    <a:pt x="104756" y="52378"/>
                  </a:cubicBezTo>
                  <a:cubicBezTo>
                    <a:pt x="104756" y="81393"/>
                    <a:pt x="81393" y="104756"/>
                    <a:pt x="52378" y="104756"/>
                  </a:cubicBezTo>
                  <a:lnTo>
                    <a:pt x="52378" y="104756"/>
                  </a:lnTo>
                  <a:cubicBezTo>
                    <a:pt x="23551" y="104756"/>
                    <a:pt x="0" y="81205"/>
                    <a:pt x="0" y="52378"/>
                  </a:cubicBezTo>
                  <a:lnTo>
                    <a:pt x="0" y="52378"/>
                  </a:lnTo>
                  <a:close/>
                </a:path>
              </a:pathLst>
            </a:custGeom>
            <a:noFill/>
            <a:ln w="15875" cap="flat">
              <a:solidFill>
                <a:schemeClr val="accent1"/>
              </a:solidFill>
              <a:prstDash val="solid"/>
              <a:miter/>
            </a:ln>
          </p:spPr>
          <p:txBody>
            <a:bodyPr rtlCol="0" anchor="ctr"/>
            <a:lstStyle/>
            <a:p>
              <a:endParaRPr lang="fr-FR"/>
            </a:p>
          </p:txBody>
        </p:sp>
      </p:grpSp>
      <p:grpSp>
        <p:nvGrpSpPr>
          <p:cNvPr id="897" name="Groupe 896">
            <a:extLst>
              <a:ext uri="{FF2B5EF4-FFF2-40B4-BE49-F238E27FC236}">
                <a16:creationId xmlns:a16="http://schemas.microsoft.com/office/drawing/2014/main" id="{C7B2CA37-4BD2-2DEC-42D8-2CB701C5C424}"/>
              </a:ext>
            </a:extLst>
          </p:cNvPr>
          <p:cNvGrpSpPr/>
          <p:nvPr/>
        </p:nvGrpSpPr>
        <p:grpSpPr>
          <a:xfrm>
            <a:off x="5255714" y="3303238"/>
            <a:ext cx="648680" cy="557345"/>
            <a:chOff x="5255714" y="3303238"/>
            <a:chExt cx="648680" cy="557345"/>
          </a:xfrm>
        </p:grpSpPr>
        <p:sp>
          <p:nvSpPr>
            <p:cNvPr id="876" name="Forme libre 875">
              <a:extLst>
                <a:ext uri="{FF2B5EF4-FFF2-40B4-BE49-F238E27FC236}">
                  <a16:creationId xmlns:a16="http://schemas.microsoft.com/office/drawing/2014/main" id="{8DA7121B-2042-8ABC-922F-2E35CF733A02}"/>
                </a:ext>
              </a:extLst>
            </p:cNvPr>
            <p:cNvSpPr/>
            <p:nvPr/>
          </p:nvSpPr>
          <p:spPr>
            <a:xfrm>
              <a:off x="5300862" y="3638994"/>
              <a:ext cx="279840" cy="221589"/>
            </a:xfrm>
            <a:custGeom>
              <a:avLst/>
              <a:gdLst>
                <a:gd name="connsiteX0" fmla="*/ 0 w 279840"/>
                <a:gd name="connsiteY0" fmla="*/ 0 h 221589"/>
                <a:gd name="connsiteX1" fmla="*/ 0 w 279840"/>
                <a:gd name="connsiteY1" fmla="*/ 221589 h 221589"/>
                <a:gd name="connsiteX2" fmla="*/ 279841 w 279840"/>
                <a:gd name="connsiteY2" fmla="*/ 221589 h 221589"/>
              </a:gdLst>
              <a:ahLst/>
              <a:cxnLst>
                <a:cxn ang="0">
                  <a:pos x="connsiteX0" y="connsiteY0"/>
                </a:cxn>
                <a:cxn ang="0">
                  <a:pos x="connsiteX1" y="connsiteY1"/>
                </a:cxn>
                <a:cxn ang="0">
                  <a:pos x="connsiteX2" y="connsiteY2"/>
                </a:cxn>
              </a:cxnLst>
              <a:rect l="l" t="t" r="r" b="b"/>
              <a:pathLst>
                <a:path w="279840" h="221589">
                  <a:moveTo>
                    <a:pt x="0" y="0"/>
                  </a:moveTo>
                  <a:lnTo>
                    <a:pt x="0" y="221589"/>
                  </a:lnTo>
                  <a:lnTo>
                    <a:pt x="279841" y="221589"/>
                  </a:lnTo>
                </a:path>
              </a:pathLst>
            </a:custGeom>
            <a:noFill/>
            <a:ln w="15875" cap="flat">
              <a:solidFill>
                <a:schemeClr val="accent1"/>
              </a:solidFill>
              <a:prstDash val="solid"/>
              <a:miter/>
            </a:ln>
          </p:spPr>
          <p:txBody>
            <a:bodyPr rtlCol="0" anchor="ctr"/>
            <a:lstStyle/>
            <a:p>
              <a:endParaRPr lang="fr-FR"/>
            </a:p>
          </p:txBody>
        </p:sp>
        <p:sp>
          <p:nvSpPr>
            <p:cNvPr id="877" name="Forme libre 876">
              <a:extLst>
                <a:ext uri="{FF2B5EF4-FFF2-40B4-BE49-F238E27FC236}">
                  <a16:creationId xmlns:a16="http://schemas.microsoft.com/office/drawing/2014/main" id="{87938A63-E2C5-4801-F422-CEF3F6A42E63}"/>
                </a:ext>
              </a:extLst>
            </p:cNvPr>
            <p:cNvSpPr/>
            <p:nvPr/>
          </p:nvSpPr>
          <p:spPr>
            <a:xfrm>
              <a:off x="5440847" y="3638994"/>
              <a:ext cx="12973" cy="215880"/>
            </a:xfrm>
            <a:custGeom>
              <a:avLst/>
              <a:gdLst>
                <a:gd name="connsiteX0" fmla="*/ 0 w 12973"/>
                <a:gd name="connsiteY0" fmla="*/ 0 h 215880"/>
                <a:gd name="connsiteX1" fmla="*/ 0 w 12973"/>
                <a:gd name="connsiteY1" fmla="*/ 215881 h 215880"/>
              </a:gdLst>
              <a:ahLst/>
              <a:cxnLst>
                <a:cxn ang="0">
                  <a:pos x="connsiteX0" y="connsiteY0"/>
                </a:cxn>
                <a:cxn ang="0">
                  <a:pos x="connsiteX1" y="connsiteY1"/>
                </a:cxn>
              </a:cxnLst>
              <a:rect l="l" t="t" r="r" b="b"/>
              <a:pathLst>
                <a:path w="12973" h="215880">
                  <a:moveTo>
                    <a:pt x="0" y="0"/>
                  </a:moveTo>
                  <a:lnTo>
                    <a:pt x="0" y="215881"/>
                  </a:lnTo>
                </a:path>
              </a:pathLst>
            </a:custGeom>
            <a:ln w="15875" cap="flat">
              <a:solidFill>
                <a:schemeClr val="accent1"/>
              </a:solidFill>
              <a:prstDash val="solid"/>
              <a:miter/>
            </a:ln>
          </p:spPr>
          <p:txBody>
            <a:bodyPr rtlCol="0" anchor="ctr"/>
            <a:lstStyle/>
            <a:p>
              <a:endParaRPr lang="fr-FR"/>
            </a:p>
          </p:txBody>
        </p:sp>
        <p:sp>
          <p:nvSpPr>
            <p:cNvPr id="878" name="Forme libre 877">
              <a:extLst>
                <a:ext uri="{FF2B5EF4-FFF2-40B4-BE49-F238E27FC236}">
                  <a16:creationId xmlns:a16="http://schemas.microsoft.com/office/drawing/2014/main" id="{5DB51D85-AD49-3C3E-4381-CEB5B9FA009E}"/>
                </a:ext>
              </a:extLst>
            </p:cNvPr>
            <p:cNvSpPr/>
            <p:nvPr/>
          </p:nvSpPr>
          <p:spPr>
            <a:xfrm>
              <a:off x="5482881" y="3635362"/>
              <a:ext cx="12973" cy="225221"/>
            </a:xfrm>
            <a:custGeom>
              <a:avLst/>
              <a:gdLst>
                <a:gd name="connsiteX0" fmla="*/ 0 w 12973"/>
                <a:gd name="connsiteY0" fmla="*/ 0 h 225221"/>
                <a:gd name="connsiteX1" fmla="*/ 0 w 12973"/>
                <a:gd name="connsiteY1" fmla="*/ 225222 h 225221"/>
              </a:gdLst>
              <a:ahLst/>
              <a:cxnLst>
                <a:cxn ang="0">
                  <a:pos x="connsiteX0" y="connsiteY0"/>
                </a:cxn>
                <a:cxn ang="0">
                  <a:pos x="connsiteX1" y="connsiteY1"/>
                </a:cxn>
              </a:cxnLst>
              <a:rect l="l" t="t" r="r" b="b"/>
              <a:pathLst>
                <a:path w="12973" h="225221">
                  <a:moveTo>
                    <a:pt x="0" y="0"/>
                  </a:moveTo>
                  <a:lnTo>
                    <a:pt x="0" y="225222"/>
                  </a:lnTo>
                </a:path>
              </a:pathLst>
            </a:custGeom>
            <a:ln w="15875" cap="flat">
              <a:solidFill>
                <a:schemeClr val="accent1"/>
              </a:solidFill>
              <a:prstDash val="solid"/>
              <a:miter/>
            </a:ln>
          </p:spPr>
          <p:txBody>
            <a:bodyPr rtlCol="0" anchor="ctr"/>
            <a:lstStyle/>
            <a:p>
              <a:endParaRPr lang="fr-FR"/>
            </a:p>
          </p:txBody>
        </p:sp>
        <p:sp>
          <p:nvSpPr>
            <p:cNvPr id="879" name="Forme libre 878">
              <a:extLst>
                <a:ext uri="{FF2B5EF4-FFF2-40B4-BE49-F238E27FC236}">
                  <a16:creationId xmlns:a16="http://schemas.microsoft.com/office/drawing/2014/main" id="{B1673541-7F53-AECD-09F9-A24B40AB241B}"/>
                </a:ext>
              </a:extLst>
            </p:cNvPr>
            <p:cNvSpPr/>
            <p:nvPr/>
          </p:nvSpPr>
          <p:spPr>
            <a:xfrm>
              <a:off x="5350680" y="3668185"/>
              <a:ext cx="12973" cy="62792"/>
            </a:xfrm>
            <a:custGeom>
              <a:avLst/>
              <a:gdLst>
                <a:gd name="connsiteX0" fmla="*/ 0 w 12973"/>
                <a:gd name="connsiteY0" fmla="*/ 0 h 62792"/>
                <a:gd name="connsiteX1" fmla="*/ 0 w 12973"/>
                <a:gd name="connsiteY1" fmla="*/ 62792 h 62792"/>
              </a:gdLst>
              <a:ahLst/>
              <a:cxnLst>
                <a:cxn ang="0">
                  <a:pos x="connsiteX0" y="connsiteY0"/>
                </a:cxn>
                <a:cxn ang="0">
                  <a:pos x="connsiteX1" y="connsiteY1"/>
                </a:cxn>
              </a:cxnLst>
              <a:rect l="l" t="t" r="r" b="b"/>
              <a:pathLst>
                <a:path w="12973" h="62792">
                  <a:moveTo>
                    <a:pt x="0" y="0"/>
                  </a:moveTo>
                  <a:lnTo>
                    <a:pt x="0" y="62792"/>
                  </a:lnTo>
                </a:path>
              </a:pathLst>
            </a:custGeom>
            <a:ln w="15875" cap="flat">
              <a:solidFill>
                <a:schemeClr val="accent1"/>
              </a:solidFill>
              <a:prstDash val="solid"/>
              <a:miter/>
            </a:ln>
          </p:spPr>
          <p:txBody>
            <a:bodyPr rtlCol="0" anchor="ctr"/>
            <a:lstStyle/>
            <a:p>
              <a:endParaRPr lang="fr-FR"/>
            </a:p>
          </p:txBody>
        </p:sp>
        <p:sp>
          <p:nvSpPr>
            <p:cNvPr id="880" name="Forme libre 879">
              <a:extLst>
                <a:ext uri="{FF2B5EF4-FFF2-40B4-BE49-F238E27FC236}">
                  <a16:creationId xmlns:a16="http://schemas.microsoft.com/office/drawing/2014/main" id="{88826196-E52F-414D-3282-10F5884D2595}"/>
                </a:ext>
              </a:extLst>
            </p:cNvPr>
            <p:cNvSpPr/>
            <p:nvPr/>
          </p:nvSpPr>
          <p:spPr>
            <a:xfrm>
              <a:off x="5394401" y="3668185"/>
              <a:ext cx="12973" cy="62792"/>
            </a:xfrm>
            <a:custGeom>
              <a:avLst/>
              <a:gdLst>
                <a:gd name="connsiteX0" fmla="*/ 0 w 12973"/>
                <a:gd name="connsiteY0" fmla="*/ 0 h 62792"/>
                <a:gd name="connsiteX1" fmla="*/ 0 w 12973"/>
                <a:gd name="connsiteY1" fmla="*/ 62792 h 62792"/>
              </a:gdLst>
              <a:ahLst/>
              <a:cxnLst>
                <a:cxn ang="0">
                  <a:pos x="connsiteX0" y="connsiteY0"/>
                </a:cxn>
                <a:cxn ang="0">
                  <a:pos x="connsiteX1" y="connsiteY1"/>
                </a:cxn>
              </a:cxnLst>
              <a:rect l="l" t="t" r="r" b="b"/>
              <a:pathLst>
                <a:path w="12973" h="62792">
                  <a:moveTo>
                    <a:pt x="0" y="0"/>
                  </a:moveTo>
                  <a:lnTo>
                    <a:pt x="0" y="62792"/>
                  </a:lnTo>
                </a:path>
              </a:pathLst>
            </a:custGeom>
            <a:ln w="15875" cap="flat">
              <a:solidFill>
                <a:schemeClr val="accent1"/>
              </a:solidFill>
              <a:prstDash val="solid"/>
              <a:miter/>
            </a:ln>
          </p:spPr>
          <p:txBody>
            <a:bodyPr rtlCol="0" anchor="ctr"/>
            <a:lstStyle/>
            <a:p>
              <a:endParaRPr lang="fr-FR"/>
            </a:p>
          </p:txBody>
        </p:sp>
        <p:sp>
          <p:nvSpPr>
            <p:cNvPr id="881" name="Forme libre 880">
              <a:extLst>
                <a:ext uri="{FF2B5EF4-FFF2-40B4-BE49-F238E27FC236}">
                  <a16:creationId xmlns:a16="http://schemas.microsoft.com/office/drawing/2014/main" id="{5099732F-E283-14CD-9BB5-CA954F54D90F}"/>
                </a:ext>
              </a:extLst>
            </p:cNvPr>
            <p:cNvSpPr/>
            <p:nvPr/>
          </p:nvSpPr>
          <p:spPr>
            <a:xfrm>
              <a:off x="5350680" y="3767952"/>
              <a:ext cx="12973" cy="62792"/>
            </a:xfrm>
            <a:custGeom>
              <a:avLst/>
              <a:gdLst>
                <a:gd name="connsiteX0" fmla="*/ 0 w 12973"/>
                <a:gd name="connsiteY0" fmla="*/ 0 h 62792"/>
                <a:gd name="connsiteX1" fmla="*/ 0 w 12973"/>
                <a:gd name="connsiteY1" fmla="*/ 62792 h 62792"/>
              </a:gdLst>
              <a:ahLst/>
              <a:cxnLst>
                <a:cxn ang="0">
                  <a:pos x="connsiteX0" y="connsiteY0"/>
                </a:cxn>
                <a:cxn ang="0">
                  <a:pos x="connsiteX1" y="connsiteY1"/>
                </a:cxn>
              </a:cxnLst>
              <a:rect l="l" t="t" r="r" b="b"/>
              <a:pathLst>
                <a:path w="12973" h="62792">
                  <a:moveTo>
                    <a:pt x="0" y="0"/>
                  </a:moveTo>
                  <a:lnTo>
                    <a:pt x="0" y="62792"/>
                  </a:lnTo>
                </a:path>
              </a:pathLst>
            </a:custGeom>
            <a:ln w="15875" cap="flat">
              <a:solidFill>
                <a:schemeClr val="accent1"/>
              </a:solidFill>
              <a:prstDash val="solid"/>
              <a:miter/>
            </a:ln>
          </p:spPr>
          <p:txBody>
            <a:bodyPr rtlCol="0" anchor="ctr"/>
            <a:lstStyle/>
            <a:p>
              <a:endParaRPr lang="fr-FR"/>
            </a:p>
          </p:txBody>
        </p:sp>
        <p:sp>
          <p:nvSpPr>
            <p:cNvPr id="882" name="Forme libre 881">
              <a:extLst>
                <a:ext uri="{FF2B5EF4-FFF2-40B4-BE49-F238E27FC236}">
                  <a16:creationId xmlns:a16="http://schemas.microsoft.com/office/drawing/2014/main" id="{53434182-30C2-144B-F2C0-C0DBDDAC0194}"/>
                </a:ext>
              </a:extLst>
            </p:cNvPr>
            <p:cNvSpPr/>
            <p:nvPr/>
          </p:nvSpPr>
          <p:spPr>
            <a:xfrm>
              <a:off x="5394401" y="3767952"/>
              <a:ext cx="12973" cy="62792"/>
            </a:xfrm>
            <a:custGeom>
              <a:avLst/>
              <a:gdLst>
                <a:gd name="connsiteX0" fmla="*/ 0 w 12973"/>
                <a:gd name="connsiteY0" fmla="*/ 0 h 62792"/>
                <a:gd name="connsiteX1" fmla="*/ 0 w 12973"/>
                <a:gd name="connsiteY1" fmla="*/ 62792 h 62792"/>
              </a:gdLst>
              <a:ahLst/>
              <a:cxnLst>
                <a:cxn ang="0">
                  <a:pos x="connsiteX0" y="connsiteY0"/>
                </a:cxn>
                <a:cxn ang="0">
                  <a:pos x="connsiteX1" y="connsiteY1"/>
                </a:cxn>
              </a:cxnLst>
              <a:rect l="l" t="t" r="r" b="b"/>
              <a:pathLst>
                <a:path w="12973" h="62792">
                  <a:moveTo>
                    <a:pt x="0" y="0"/>
                  </a:moveTo>
                  <a:lnTo>
                    <a:pt x="0" y="62792"/>
                  </a:lnTo>
                </a:path>
              </a:pathLst>
            </a:custGeom>
            <a:ln w="15875" cap="flat">
              <a:solidFill>
                <a:schemeClr val="accent1"/>
              </a:solidFill>
              <a:prstDash val="solid"/>
              <a:miter/>
            </a:ln>
          </p:spPr>
          <p:txBody>
            <a:bodyPr rtlCol="0" anchor="ctr"/>
            <a:lstStyle/>
            <a:p>
              <a:endParaRPr lang="fr-FR"/>
            </a:p>
          </p:txBody>
        </p:sp>
        <p:sp>
          <p:nvSpPr>
            <p:cNvPr id="883" name="Forme libre 882">
              <a:extLst>
                <a:ext uri="{FF2B5EF4-FFF2-40B4-BE49-F238E27FC236}">
                  <a16:creationId xmlns:a16="http://schemas.microsoft.com/office/drawing/2014/main" id="{3920CB27-2259-3AA4-662C-44980FD434AD}"/>
                </a:ext>
              </a:extLst>
            </p:cNvPr>
            <p:cNvSpPr/>
            <p:nvPr/>
          </p:nvSpPr>
          <p:spPr>
            <a:xfrm>
              <a:off x="5463421" y="3416367"/>
              <a:ext cx="233265" cy="113259"/>
            </a:xfrm>
            <a:custGeom>
              <a:avLst/>
              <a:gdLst>
                <a:gd name="connsiteX0" fmla="*/ 233265 w 233265"/>
                <a:gd name="connsiteY0" fmla="*/ 113260 h 113259"/>
                <a:gd name="connsiteX1" fmla="*/ 116633 w 233265"/>
                <a:gd name="connsiteY1" fmla="*/ 0 h 113259"/>
                <a:gd name="connsiteX2" fmla="*/ 0 w 233265"/>
                <a:gd name="connsiteY2" fmla="*/ 113260 h 113259"/>
              </a:gdLst>
              <a:ahLst/>
              <a:cxnLst>
                <a:cxn ang="0">
                  <a:pos x="connsiteX0" y="connsiteY0"/>
                </a:cxn>
                <a:cxn ang="0">
                  <a:pos x="connsiteX1" y="connsiteY1"/>
                </a:cxn>
                <a:cxn ang="0">
                  <a:pos x="connsiteX2" y="connsiteY2"/>
                </a:cxn>
              </a:cxnLst>
              <a:rect l="l" t="t" r="r" b="b"/>
              <a:pathLst>
                <a:path w="233265" h="113259">
                  <a:moveTo>
                    <a:pt x="233265" y="113260"/>
                  </a:moveTo>
                  <a:lnTo>
                    <a:pt x="116633" y="0"/>
                  </a:lnTo>
                  <a:lnTo>
                    <a:pt x="0" y="113260"/>
                  </a:lnTo>
                </a:path>
              </a:pathLst>
            </a:custGeom>
            <a:noFill/>
            <a:ln w="15875" cap="flat">
              <a:solidFill>
                <a:schemeClr val="accent1"/>
              </a:solidFill>
              <a:prstDash val="solid"/>
              <a:miter/>
            </a:ln>
          </p:spPr>
          <p:txBody>
            <a:bodyPr rtlCol="0" anchor="ctr"/>
            <a:lstStyle/>
            <a:p>
              <a:endParaRPr lang="fr-FR"/>
            </a:p>
          </p:txBody>
        </p:sp>
        <p:sp>
          <p:nvSpPr>
            <p:cNvPr id="884" name="Forme libre 883">
              <a:extLst>
                <a:ext uri="{FF2B5EF4-FFF2-40B4-BE49-F238E27FC236}">
                  <a16:creationId xmlns:a16="http://schemas.microsoft.com/office/drawing/2014/main" id="{C0BD8288-A1B8-5874-6C0C-51434167D443}"/>
                </a:ext>
              </a:extLst>
            </p:cNvPr>
            <p:cNvSpPr/>
            <p:nvPr/>
          </p:nvSpPr>
          <p:spPr>
            <a:xfrm>
              <a:off x="5255714" y="3483181"/>
              <a:ext cx="648680" cy="152180"/>
            </a:xfrm>
            <a:custGeom>
              <a:avLst/>
              <a:gdLst>
                <a:gd name="connsiteX0" fmla="*/ 397641 w 648680"/>
                <a:gd name="connsiteY0" fmla="*/ 0 h 152180"/>
                <a:gd name="connsiteX1" fmla="*/ 530231 w 648680"/>
                <a:gd name="connsiteY1" fmla="*/ 0 h 152180"/>
                <a:gd name="connsiteX2" fmla="*/ 648680 w 648680"/>
                <a:gd name="connsiteY2" fmla="*/ 152180 h 152180"/>
                <a:gd name="connsiteX3" fmla="*/ 421512 w 648680"/>
                <a:gd name="connsiteY3" fmla="*/ 152180 h 152180"/>
                <a:gd name="connsiteX4" fmla="*/ 324340 w 648680"/>
                <a:gd name="connsiteY4" fmla="*/ 53711 h 152180"/>
                <a:gd name="connsiteX5" fmla="*/ 227168 w 648680"/>
                <a:gd name="connsiteY5" fmla="*/ 152180 h 152180"/>
                <a:gd name="connsiteX6" fmla="*/ 0 w 648680"/>
                <a:gd name="connsiteY6" fmla="*/ 152180 h 152180"/>
                <a:gd name="connsiteX7" fmla="*/ 118449 w 648680"/>
                <a:gd name="connsiteY7" fmla="*/ 0 h 152180"/>
                <a:gd name="connsiteX8" fmla="*/ 253893 w 648680"/>
                <a:gd name="connsiteY8" fmla="*/ 0 h 15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680" h="152180">
                  <a:moveTo>
                    <a:pt x="397641" y="0"/>
                  </a:moveTo>
                  <a:lnTo>
                    <a:pt x="530231" y="0"/>
                  </a:lnTo>
                  <a:lnTo>
                    <a:pt x="648680" y="152180"/>
                  </a:lnTo>
                  <a:lnTo>
                    <a:pt x="421512" y="152180"/>
                  </a:lnTo>
                  <a:lnTo>
                    <a:pt x="324340" y="53711"/>
                  </a:lnTo>
                  <a:lnTo>
                    <a:pt x="227168" y="152180"/>
                  </a:lnTo>
                  <a:lnTo>
                    <a:pt x="0" y="152180"/>
                  </a:lnTo>
                  <a:lnTo>
                    <a:pt x="118449" y="0"/>
                  </a:lnTo>
                  <a:lnTo>
                    <a:pt x="253893" y="0"/>
                  </a:lnTo>
                </a:path>
              </a:pathLst>
            </a:custGeom>
            <a:noFill/>
            <a:ln w="15875" cap="flat">
              <a:solidFill>
                <a:schemeClr val="accent1"/>
              </a:solidFill>
              <a:prstDash val="solid"/>
              <a:miter/>
            </a:ln>
          </p:spPr>
          <p:txBody>
            <a:bodyPr rtlCol="0" anchor="ctr"/>
            <a:lstStyle/>
            <a:p>
              <a:endParaRPr lang="fr-FR"/>
            </a:p>
          </p:txBody>
        </p:sp>
        <p:sp>
          <p:nvSpPr>
            <p:cNvPr id="885" name="Forme libre 884">
              <a:extLst>
                <a:ext uri="{FF2B5EF4-FFF2-40B4-BE49-F238E27FC236}">
                  <a16:creationId xmlns:a16="http://schemas.microsoft.com/office/drawing/2014/main" id="{23ED73D1-9BE9-C1FF-5B41-D053EF6E3BAC}"/>
                </a:ext>
              </a:extLst>
            </p:cNvPr>
            <p:cNvSpPr/>
            <p:nvPr/>
          </p:nvSpPr>
          <p:spPr>
            <a:xfrm>
              <a:off x="5286591" y="3477732"/>
              <a:ext cx="586925" cy="117930"/>
            </a:xfrm>
            <a:custGeom>
              <a:avLst/>
              <a:gdLst>
                <a:gd name="connsiteX0" fmla="*/ 586926 w 586925"/>
                <a:gd name="connsiteY0" fmla="*/ 117930 h 117930"/>
                <a:gd name="connsiteX1" fmla="*/ 413598 w 586925"/>
                <a:gd name="connsiteY1" fmla="*/ 117930 h 117930"/>
                <a:gd name="connsiteX2" fmla="*/ 293463 w 586925"/>
                <a:gd name="connsiteY2" fmla="*/ 0 h 117930"/>
                <a:gd name="connsiteX3" fmla="*/ 293463 w 586925"/>
                <a:gd name="connsiteY3" fmla="*/ 0 h 117930"/>
                <a:gd name="connsiteX4" fmla="*/ 173327 w 586925"/>
                <a:gd name="connsiteY4" fmla="*/ 117930 h 117930"/>
                <a:gd name="connsiteX5" fmla="*/ 0 w 586925"/>
                <a:gd name="connsiteY5" fmla="*/ 117930 h 11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925" h="117930">
                  <a:moveTo>
                    <a:pt x="586926" y="117930"/>
                  </a:moveTo>
                  <a:lnTo>
                    <a:pt x="413598" y="117930"/>
                  </a:lnTo>
                  <a:lnTo>
                    <a:pt x="293463" y="0"/>
                  </a:lnTo>
                  <a:lnTo>
                    <a:pt x="293463" y="0"/>
                  </a:lnTo>
                  <a:lnTo>
                    <a:pt x="173327" y="117930"/>
                  </a:lnTo>
                  <a:lnTo>
                    <a:pt x="0" y="117930"/>
                  </a:lnTo>
                </a:path>
              </a:pathLst>
            </a:custGeom>
            <a:noFill/>
            <a:ln w="15875" cap="flat">
              <a:solidFill>
                <a:schemeClr val="accent1"/>
              </a:solidFill>
              <a:prstDash val="solid"/>
              <a:miter/>
            </a:ln>
          </p:spPr>
          <p:txBody>
            <a:bodyPr rtlCol="0" anchor="ctr"/>
            <a:lstStyle/>
            <a:p>
              <a:endParaRPr lang="fr-FR"/>
            </a:p>
          </p:txBody>
        </p:sp>
        <p:sp>
          <p:nvSpPr>
            <p:cNvPr id="886" name="Forme libre 885">
              <a:extLst>
                <a:ext uri="{FF2B5EF4-FFF2-40B4-BE49-F238E27FC236}">
                  <a16:creationId xmlns:a16="http://schemas.microsoft.com/office/drawing/2014/main" id="{D457640A-E6E8-EF0B-23C2-5B56DA48D775}"/>
                </a:ext>
              </a:extLst>
            </p:cNvPr>
            <p:cNvSpPr/>
            <p:nvPr/>
          </p:nvSpPr>
          <p:spPr>
            <a:xfrm>
              <a:off x="5579405" y="3638994"/>
              <a:ext cx="279840" cy="221589"/>
            </a:xfrm>
            <a:custGeom>
              <a:avLst/>
              <a:gdLst>
                <a:gd name="connsiteX0" fmla="*/ 279841 w 279840"/>
                <a:gd name="connsiteY0" fmla="*/ 0 h 221589"/>
                <a:gd name="connsiteX1" fmla="*/ 279841 w 279840"/>
                <a:gd name="connsiteY1" fmla="*/ 221589 h 221589"/>
                <a:gd name="connsiteX2" fmla="*/ 0 w 279840"/>
                <a:gd name="connsiteY2" fmla="*/ 221589 h 221589"/>
              </a:gdLst>
              <a:ahLst/>
              <a:cxnLst>
                <a:cxn ang="0">
                  <a:pos x="connsiteX0" y="connsiteY0"/>
                </a:cxn>
                <a:cxn ang="0">
                  <a:pos x="connsiteX1" y="connsiteY1"/>
                </a:cxn>
                <a:cxn ang="0">
                  <a:pos x="connsiteX2" y="connsiteY2"/>
                </a:cxn>
              </a:cxnLst>
              <a:rect l="l" t="t" r="r" b="b"/>
              <a:pathLst>
                <a:path w="279840" h="221589">
                  <a:moveTo>
                    <a:pt x="279841" y="0"/>
                  </a:moveTo>
                  <a:lnTo>
                    <a:pt x="279841" y="221589"/>
                  </a:lnTo>
                  <a:lnTo>
                    <a:pt x="0" y="221589"/>
                  </a:lnTo>
                </a:path>
              </a:pathLst>
            </a:custGeom>
            <a:noFill/>
            <a:ln w="15875" cap="flat">
              <a:solidFill>
                <a:schemeClr val="accent1"/>
              </a:solidFill>
              <a:prstDash val="solid"/>
              <a:miter/>
            </a:ln>
          </p:spPr>
          <p:txBody>
            <a:bodyPr rtlCol="0" anchor="ctr"/>
            <a:lstStyle/>
            <a:p>
              <a:endParaRPr lang="fr-FR"/>
            </a:p>
          </p:txBody>
        </p:sp>
        <p:sp>
          <p:nvSpPr>
            <p:cNvPr id="887" name="Forme libre 886">
              <a:extLst>
                <a:ext uri="{FF2B5EF4-FFF2-40B4-BE49-F238E27FC236}">
                  <a16:creationId xmlns:a16="http://schemas.microsoft.com/office/drawing/2014/main" id="{55267330-19BB-5D80-F38E-CFAC98484112}"/>
                </a:ext>
              </a:extLst>
            </p:cNvPr>
            <p:cNvSpPr/>
            <p:nvPr/>
          </p:nvSpPr>
          <p:spPr>
            <a:xfrm>
              <a:off x="5719260" y="3638994"/>
              <a:ext cx="12973" cy="215880"/>
            </a:xfrm>
            <a:custGeom>
              <a:avLst/>
              <a:gdLst>
                <a:gd name="connsiteX0" fmla="*/ 0 w 12973"/>
                <a:gd name="connsiteY0" fmla="*/ 0 h 215880"/>
                <a:gd name="connsiteX1" fmla="*/ 0 w 12973"/>
                <a:gd name="connsiteY1" fmla="*/ 215881 h 215880"/>
              </a:gdLst>
              <a:ahLst/>
              <a:cxnLst>
                <a:cxn ang="0">
                  <a:pos x="connsiteX0" y="connsiteY0"/>
                </a:cxn>
                <a:cxn ang="0">
                  <a:pos x="connsiteX1" y="connsiteY1"/>
                </a:cxn>
              </a:cxnLst>
              <a:rect l="l" t="t" r="r" b="b"/>
              <a:pathLst>
                <a:path w="12973" h="215880">
                  <a:moveTo>
                    <a:pt x="0" y="0"/>
                  </a:moveTo>
                  <a:lnTo>
                    <a:pt x="0" y="215881"/>
                  </a:lnTo>
                </a:path>
              </a:pathLst>
            </a:custGeom>
            <a:ln w="15875" cap="flat">
              <a:solidFill>
                <a:schemeClr val="accent1"/>
              </a:solidFill>
              <a:prstDash val="solid"/>
              <a:miter/>
            </a:ln>
          </p:spPr>
          <p:txBody>
            <a:bodyPr rtlCol="0" anchor="ctr"/>
            <a:lstStyle/>
            <a:p>
              <a:endParaRPr lang="fr-FR"/>
            </a:p>
          </p:txBody>
        </p:sp>
        <p:sp>
          <p:nvSpPr>
            <p:cNvPr id="888" name="Forme libre 887">
              <a:extLst>
                <a:ext uri="{FF2B5EF4-FFF2-40B4-BE49-F238E27FC236}">
                  <a16:creationId xmlns:a16="http://schemas.microsoft.com/office/drawing/2014/main" id="{0659ED2B-A728-3472-28B1-27D30196A2BD}"/>
                </a:ext>
              </a:extLst>
            </p:cNvPr>
            <p:cNvSpPr/>
            <p:nvPr/>
          </p:nvSpPr>
          <p:spPr>
            <a:xfrm>
              <a:off x="5677226" y="3635362"/>
              <a:ext cx="12973" cy="225221"/>
            </a:xfrm>
            <a:custGeom>
              <a:avLst/>
              <a:gdLst>
                <a:gd name="connsiteX0" fmla="*/ 0 w 12973"/>
                <a:gd name="connsiteY0" fmla="*/ 0 h 225221"/>
                <a:gd name="connsiteX1" fmla="*/ 0 w 12973"/>
                <a:gd name="connsiteY1" fmla="*/ 225222 h 225221"/>
              </a:gdLst>
              <a:ahLst/>
              <a:cxnLst>
                <a:cxn ang="0">
                  <a:pos x="connsiteX0" y="connsiteY0"/>
                </a:cxn>
                <a:cxn ang="0">
                  <a:pos x="connsiteX1" y="connsiteY1"/>
                </a:cxn>
              </a:cxnLst>
              <a:rect l="l" t="t" r="r" b="b"/>
              <a:pathLst>
                <a:path w="12973" h="225221">
                  <a:moveTo>
                    <a:pt x="0" y="0"/>
                  </a:moveTo>
                  <a:lnTo>
                    <a:pt x="0" y="225222"/>
                  </a:lnTo>
                </a:path>
              </a:pathLst>
            </a:custGeom>
            <a:ln w="15875" cap="flat">
              <a:solidFill>
                <a:schemeClr val="accent1"/>
              </a:solidFill>
              <a:prstDash val="solid"/>
              <a:miter/>
            </a:ln>
          </p:spPr>
          <p:txBody>
            <a:bodyPr rtlCol="0" anchor="ctr"/>
            <a:lstStyle/>
            <a:p>
              <a:endParaRPr lang="fr-FR"/>
            </a:p>
          </p:txBody>
        </p:sp>
        <p:sp>
          <p:nvSpPr>
            <p:cNvPr id="889" name="Forme libre 888">
              <a:extLst>
                <a:ext uri="{FF2B5EF4-FFF2-40B4-BE49-F238E27FC236}">
                  <a16:creationId xmlns:a16="http://schemas.microsoft.com/office/drawing/2014/main" id="{5BBA4390-4A06-7266-9619-E85C815D6AB9}"/>
                </a:ext>
              </a:extLst>
            </p:cNvPr>
            <p:cNvSpPr/>
            <p:nvPr/>
          </p:nvSpPr>
          <p:spPr>
            <a:xfrm>
              <a:off x="5809427" y="3668185"/>
              <a:ext cx="12973" cy="62792"/>
            </a:xfrm>
            <a:custGeom>
              <a:avLst/>
              <a:gdLst>
                <a:gd name="connsiteX0" fmla="*/ 0 w 12973"/>
                <a:gd name="connsiteY0" fmla="*/ 0 h 62792"/>
                <a:gd name="connsiteX1" fmla="*/ 0 w 12973"/>
                <a:gd name="connsiteY1" fmla="*/ 62792 h 62792"/>
              </a:gdLst>
              <a:ahLst/>
              <a:cxnLst>
                <a:cxn ang="0">
                  <a:pos x="connsiteX0" y="connsiteY0"/>
                </a:cxn>
                <a:cxn ang="0">
                  <a:pos x="connsiteX1" y="connsiteY1"/>
                </a:cxn>
              </a:cxnLst>
              <a:rect l="l" t="t" r="r" b="b"/>
              <a:pathLst>
                <a:path w="12973" h="62792">
                  <a:moveTo>
                    <a:pt x="0" y="0"/>
                  </a:moveTo>
                  <a:lnTo>
                    <a:pt x="0" y="62792"/>
                  </a:lnTo>
                </a:path>
              </a:pathLst>
            </a:custGeom>
            <a:ln w="15875" cap="flat">
              <a:solidFill>
                <a:schemeClr val="accent1"/>
              </a:solidFill>
              <a:prstDash val="solid"/>
              <a:miter/>
            </a:ln>
          </p:spPr>
          <p:txBody>
            <a:bodyPr rtlCol="0" anchor="ctr"/>
            <a:lstStyle/>
            <a:p>
              <a:endParaRPr lang="fr-FR"/>
            </a:p>
          </p:txBody>
        </p:sp>
        <p:sp>
          <p:nvSpPr>
            <p:cNvPr id="890" name="Forme libre 889">
              <a:extLst>
                <a:ext uri="{FF2B5EF4-FFF2-40B4-BE49-F238E27FC236}">
                  <a16:creationId xmlns:a16="http://schemas.microsoft.com/office/drawing/2014/main" id="{F303F097-58B1-1F42-4C90-2F71960FD05B}"/>
                </a:ext>
              </a:extLst>
            </p:cNvPr>
            <p:cNvSpPr/>
            <p:nvPr/>
          </p:nvSpPr>
          <p:spPr>
            <a:xfrm>
              <a:off x="5765706" y="3668185"/>
              <a:ext cx="12973" cy="62792"/>
            </a:xfrm>
            <a:custGeom>
              <a:avLst/>
              <a:gdLst>
                <a:gd name="connsiteX0" fmla="*/ 0 w 12973"/>
                <a:gd name="connsiteY0" fmla="*/ 0 h 62792"/>
                <a:gd name="connsiteX1" fmla="*/ 0 w 12973"/>
                <a:gd name="connsiteY1" fmla="*/ 62792 h 62792"/>
              </a:gdLst>
              <a:ahLst/>
              <a:cxnLst>
                <a:cxn ang="0">
                  <a:pos x="connsiteX0" y="connsiteY0"/>
                </a:cxn>
                <a:cxn ang="0">
                  <a:pos x="connsiteX1" y="connsiteY1"/>
                </a:cxn>
              </a:cxnLst>
              <a:rect l="l" t="t" r="r" b="b"/>
              <a:pathLst>
                <a:path w="12973" h="62792">
                  <a:moveTo>
                    <a:pt x="0" y="0"/>
                  </a:moveTo>
                  <a:lnTo>
                    <a:pt x="0" y="62792"/>
                  </a:lnTo>
                </a:path>
              </a:pathLst>
            </a:custGeom>
            <a:ln w="15875" cap="flat">
              <a:solidFill>
                <a:schemeClr val="accent1"/>
              </a:solidFill>
              <a:prstDash val="solid"/>
              <a:miter/>
            </a:ln>
          </p:spPr>
          <p:txBody>
            <a:bodyPr rtlCol="0" anchor="ctr"/>
            <a:lstStyle/>
            <a:p>
              <a:endParaRPr lang="fr-FR"/>
            </a:p>
          </p:txBody>
        </p:sp>
        <p:sp>
          <p:nvSpPr>
            <p:cNvPr id="891" name="Forme libre 890">
              <a:extLst>
                <a:ext uri="{FF2B5EF4-FFF2-40B4-BE49-F238E27FC236}">
                  <a16:creationId xmlns:a16="http://schemas.microsoft.com/office/drawing/2014/main" id="{A39AC6CE-769C-E2A9-D228-EA1859B334FD}"/>
                </a:ext>
              </a:extLst>
            </p:cNvPr>
            <p:cNvSpPr/>
            <p:nvPr/>
          </p:nvSpPr>
          <p:spPr>
            <a:xfrm>
              <a:off x="5809427" y="3767952"/>
              <a:ext cx="12973" cy="62792"/>
            </a:xfrm>
            <a:custGeom>
              <a:avLst/>
              <a:gdLst>
                <a:gd name="connsiteX0" fmla="*/ 0 w 12973"/>
                <a:gd name="connsiteY0" fmla="*/ 0 h 62792"/>
                <a:gd name="connsiteX1" fmla="*/ 0 w 12973"/>
                <a:gd name="connsiteY1" fmla="*/ 62792 h 62792"/>
              </a:gdLst>
              <a:ahLst/>
              <a:cxnLst>
                <a:cxn ang="0">
                  <a:pos x="connsiteX0" y="connsiteY0"/>
                </a:cxn>
                <a:cxn ang="0">
                  <a:pos x="connsiteX1" y="connsiteY1"/>
                </a:cxn>
              </a:cxnLst>
              <a:rect l="l" t="t" r="r" b="b"/>
              <a:pathLst>
                <a:path w="12973" h="62792">
                  <a:moveTo>
                    <a:pt x="0" y="0"/>
                  </a:moveTo>
                  <a:lnTo>
                    <a:pt x="0" y="62792"/>
                  </a:lnTo>
                </a:path>
              </a:pathLst>
            </a:custGeom>
            <a:ln w="15875" cap="flat">
              <a:solidFill>
                <a:schemeClr val="accent1"/>
              </a:solidFill>
              <a:prstDash val="solid"/>
              <a:miter/>
            </a:ln>
          </p:spPr>
          <p:txBody>
            <a:bodyPr rtlCol="0" anchor="ctr"/>
            <a:lstStyle/>
            <a:p>
              <a:endParaRPr lang="fr-FR"/>
            </a:p>
          </p:txBody>
        </p:sp>
        <p:sp>
          <p:nvSpPr>
            <p:cNvPr id="892" name="Forme libre 891">
              <a:extLst>
                <a:ext uri="{FF2B5EF4-FFF2-40B4-BE49-F238E27FC236}">
                  <a16:creationId xmlns:a16="http://schemas.microsoft.com/office/drawing/2014/main" id="{5AFF1E0C-DAFC-0674-FBDD-F2B1D14B6B90}"/>
                </a:ext>
              </a:extLst>
            </p:cNvPr>
            <p:cNvSpPr/>
            <p:nvPr/>
          </p:nvSpPr>
          <p:spPr>
            <a:xfrm>
              <a:off x="5765706" y="3767952"/>
              <a:ext cx="12973" cy="62792"/>
            </a:xfrm>
            <a:custGeom>
              <a:avLst/>
              <a:gdLst>
                <a:gd name="connsiteX0" fmla="*/ 0 w 12973"/>
                <a:gd name="connsiteY0" fmla="*/ 0 h 62792"/>
                <a:gd name="connsiteX1" fmla="*/ 0 w 12973"/>
                <a:gd name="connsiteY1" fmla="*/ 62792 h 62792"/>
              </a:gdLst>
              <a:ahLst/>
              <a:cxnLst>
                <a:cxn ang="0">
                  <a:pos x="connsiteX0" y="connsiteY0"/>
                </a:cxn>
                <a:cxn ang="0">
                  <a:pos x="connsiteX1" y="connsiteY1"/>
                </a:cxn>
              </a:cxnLst>
              <a:rect l="l" t="t" r="r" b="b"/>
              <a:pathLst>
                <a:path w="12973" h="62792">
                  <a:moveTo>
                    <a:pt x="0" y="0"/>
                  </a:moveTo>
                  <a:lnTo>
                    <a:pt x="0" y="62792"/>
                  </a:lnTo>
                </a:path>
              </a:pathLst>
            </a:custGeom>
            <a:ln w="15875" cap="flat">
              <a:solidFill>
                <a:schemeClr val="accent1"/>
              </a:solidFill>
              <a:prstDash val="solid"/>
              <a:miter/>
            </a:ln>
          </p:spPr>
          <p:txBody>
            <a:bodyPr rtlCol="0" anchor="ctr"/>
            <a:lstStyle/>
            <a:p>
              <a:endParaRPr lang="fr-FR"/>
            </a:p>
          </p:txBody>
        </p:sp>
        <p:sp>
          <p:nvSpPr>
            <p:cNvPr id="893" name="Forme libre 892">
              <a:extLst>
                <a:ext uri="{FF2B5EF4-FFF2-40B4-BE49-F238E27FC236}">
                  <a16:creationId xmlns:a16="http://schemas.microsoft.com/office/drawing/2014/main" id="{1F4A9AAF-6D89-D3D0-6B89-BD3095F13E21}"/>
                </a:ext>
              </a:extLst>
            </p:cNvPr>
            <p:cNvSpPr/>
            <p:nvPr/>
          </p:nvSpPr>
          <p:spPr>
            <a:xfrm>
              <a:off x="5542430" y="3612269"/>
              <a:ext cx="73949" cy="73949"/>
            </a:xfrm>
            <a:custGeom>
              <a:avLst/>
              <a:gdLst>
                <a:gd name="connsiteX0" fmla="*/ 73950 w 73949"/>
                <a:gd name="connsiteY0" fmla="*/ 36975 h 73949"/>
                <a:gd name="connsiteX1" fmla="*/ 36975 w 73949"/>
                <a:gd name="connsiteY1" fmla="*/ 73950 h 73949"/>
                <a:gd name="connsiteX2" fmla="*/ 0 w 73949"/>
                <a:gd name="connsiteY2" fmla="*/ 36975 h 73949"/>
                <a:gd name="connsiteX3" fmla="*/ 36975 w 73949"/>
                <a:gd name="connsiteY3" fmla="*/ 0 h 73949"/>
                <a:gd name="connsiteX4" fmla="*/ 73950 w 73949"/>
                <a:gd name="connsiteY4" fmla="*/ 36975 h 73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49" h="73949">
                  <a:moveTo>
                    <a:pt x="73950" y="36975"/>
                  </a:moveTo>
                  <a:cubicBezTo>
                    <a:pt x="73950" y="57395"/>
                    <a:pt x="57395" y="73950"/>
                    <a:pt x="36975" y="73950"/>
                  </a:cubicBezTo>
                  <a:cubicBezTo>
                    <a:pt x="16554" y="73950"/>
                    <a:pt x="0" y="57395"/>
                    <a:pt x="0" y="36975"/>
                  </a:cubicBezTo>
                  <a:cubicBezTo>
                    <a:pt x="0" y="16554"/>
                    <a:pt x="16554" y="0"/>
                    <a:pt x="36975" y="0"/>
                  </a:cubicBezTo>
                  <a:cubicBezTo>
                    <a:pt x="57395" y="0"/>
                    <a:pt x="73950" y="16554"/>
                    <a:pt x="73950" y="36975"/>
                  </a:cubicBezTo>
                  <a:close/>
                </a:path>
              </a:pathLst>
            </a:custGeom>
            <a:noFill/>
            <a:ln w="15875" cap="flat">
              <a:solidFill>
                <a:schemeClr val="accent1"/>
              </a:solidFill>
              <a:prstDash val="solid"/>
              <a:miter/>
            </a:ln>
          </p:spPr>
          <p:txBody>
            <a:bodyPr rtlCol="0" anchor="ctr"/>
            <a:lstStyle/>
            <a:p>
              <a:endParaRPr lang="fr-FR"/>
            </a:p>
          </p:txBody>
        </p:sp>
        <p:sp>
          <p:nvSpPr>
            <p:cNvPr id="894" name="Forme libre 893">
              <a:extLst>
                <a:ext uri="{FF2B5EF4-FFF2-40B4-BE49-F238E27FC236}">
                  <a16:creationId xmlns:a16="http://schemas.microsoft.com/office/drawing/2014/main" id="{984BFD0F-E452-B749-8E26-E03D63691F3A}"/>
                </a:ext>
              </a:extLst>
            </p:cNvPr>
            <p:cNvSpPr/>
            <p:nvPr/>
          </p:nvSpPr>
          <p:spPr>
            <a:xfrm>
              <a:off x="5549695" y="3718652"/>
              <a:ext cx="62273" cy="141931"/>
            </a:xfrm>
            <a:custGeom>
              <a:avLst/>
              <a:gdLst>
                <a:gd name="connsiteX0" fmla="*/ 62273 w 62273"/>
                <a:gd name="connsiteY0" fmla="*/ 31137 h 141931"/>
                <a:gd name="connsiteX1" fmla="*/ 31137 w 62273"/>
                <a:gd name="connsiteY1" fmla="*/ 0 h 141931"/>
                <a:gd name="connsiteX2" fmla="*/ 0 w 62273"/>
                <a:gd name="connsiteY2" fmla="*/ 31137 h 141931"/>
                <a:gd name="connsiteX3" fmla="*/ 0 w 62273"/>
                <a:gd name="connsiteY3" fmla="*/ 141931 h 141931"/>
                <a:gd name="connsiteX4" fmla="*/ 62144 w 62273"/>
                <a:gd name="connsiteY4" fmla="*/ 141931 h 141931"/>
                <a:gd name="connsiteX5" fmla="*/ 62144 w 62273"/>
                <a:gd name="connsiteY5" fmla="*/ 31137 h 14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73" h="141931">
                  <a:moveTo>
                    <a:pt x="62273" y="31137"/>
                  </a:moveTo>
                  <a:cubicBezTo>
                    <a:pt x="62273" y="14011"/>
                    <a:pt x="48392" y="0"/>
                    <a:pt x="31137" y="0"/>
                  </a:cubicBezTo>
                  <a:cubicBezTo>
                    <a:pt x="13882" y="0"/>
                    <a:pt x="0" y="13882"/>
                    <a:pt x="0" y="31137"/>
                  </a:cubicBezTo>
                  <a:lnTo>
                    <a:pt x="0" y="141931"/>
                  </a:lnTo>
                  <a:lnTo>
                    <a:pt x="62144" y="141931"/>
                  </a:lnTo>
                  <a:lnTo>
                    <a:pt x="62144" y="31137"/>
                  </a:lnTo>
                  <a:close/>
                </a:path>
              </a:pathLst>
            </a:custGeom>
            <a:noFill/>
            <a:ln w="15875" cap="flat">
              <a:solidFill>
                <a:schemeClr val="accent1"/>
              </a:solidFill>
              <a:prstDash val="solid"/>
              <a:miter/>
            </a:ln>
          </p:spPr>
          <p:txBody>
            <a:bodyPr rtlCol="0" anchor="ctr"/>
            <a:lstStyle/>
            <a:p>
              <a:endParaRPr lang="fr-FR"/>
            </a:p>
          </p:txBody>
        </p:sp>
        <p:sp>
          <p:nvSpPr>
            <p:cNvPr id="895" name="Forme libre 894">
              <a:extLst>
                <a:ext uri="{FF2B5EF4-FFF2-40B4-BE49-F238E27FC236}">
                  <a16:creationId xmlns:a16="http://schemas.microsoft.com/office/drawing/2014/main" id="{16BA0B3E-495D-3657-35B6-C63504DEB2E7}"/>
                </a:ext>
              </a:extLst>
            </p:cNvPr>
            <p:cNvSpPr/>
            <p:nvPr/>
          </p:nvSpPr>
          <p:spPr>
            <a:xfrm>
              <a:off x="5580702" y="3303238"/>
              <a:ext cx="12973" cy="113129"/>
            </a:xfrm>
            <a:custGeom>
              <a:avLst/>
              <a:gdLst>
                <a:gd name="connsiteX0" fmla="*/ 0 w 12973"/>
                <a:gd name="connsiteY0" fmla="*/ 0 h 113129"/>
                <a:gd name="connsiteX1" fmla="*/ 0 w 12973"/>
                <a:gd name="connsiteY1" fmla="*/ 113130 h 113129"/>
              </a:gdLst>
              <a:ahLst/>
              <a:cxnLst>
                <a:cxn ang="0">
                  <a:pos x="connsiteX0" y="connsiteY0"/>
                </a:cxn>
                <a:cxn ang="0">
                  <a:pos x="connsiteX1" y="connsiteY1"/>
                </a:cxn>
              </a:cxnLst>
              <a:rect l="l" t="t" r="r" b="b"/>
              <a:pathLst>
                <a:path w="12973" h="113129">
                  <a:moveTo>
                    <a:pt x="0" y="0"/>
                  </a:moveTo>
                  <a:lnTo>
                    <a:pt x="0" y="113130"/>
                  </a:lnTo>
                </a:path>
              </a:pathLst>
            </a:custGeom>
            <a:ln w="15875" cap="flat">
              <a:solidFill>
                <a:schemeClr val="accent1"/>
              </a:solidFill>
              <a:prstDash val="solid"/>
              <a:miter/>
            </a:ln>
          </p:spPr>
          <p:txBody>
            <a:bodyPr rtlCol="0" anchor="ctr"/>
            <a:lstStyle/>
            <a:p>
              <a:endParaRPr lang="fr-FR"/>
            </a:p>
          </p:txBody>
        </p:sp>
        <p:sp>
          <p:nvSpPr>
            <p:cNvPr id="896" name="Forme libre 895">
              <a:extLst>
                <a:ext uri="{FF2B5EF4-FFF2-40B4-BE49-F238E27FC236}">
                  <a16:creationId xmlns:a16="http://schemas.microsoft.com/office/drawing/2014/main" id="{93CB1159-40F7-F519-B7B4-1F0E241534EB}"/>
                </a:ext>
              </a:extLst>
            </p:cNvPr>
            <p:cNvSpPr/>
            <p:nvPr/>
          </p:nvSpPr>
          <p:spPr>
            <a:xfrm>
              <a:off x="5580832" y="3351629"/>
              <a:ext cx="75765" cy="12973"/>
            </a:xfrm>
            <a:custGeom>
              <a:avLst/>
              <a:gdLst>
                <a:gd name="connsiteX0" fmla="*/ 0 w 75765"/>
                <a:gd name="connsiteY0" fmla="*/ 0 h 12973"/>
                <a:gd name="connsiteX1" fmla="*/ 75766 w 75765"/>
                <a:gd name="connsiteY1" fmla="*/ 0 h 12973"/>
              </a:gdLst>
              <a:ahLst/>
              <a:cxnLst>
                <a:cxn ang="0">
                  <a:pos x="connsiteX0" y="connsiteY0"/>
                </a:cxn>
                <a:cxn ang="0">
                  <a:pos x="connsiteX1" y="connsiteY1"/>
                </a:cxn>
              </a:cxnLst>
              <a:rect l="l" t="t" r="r" b="b"/>
              <a:pathLst>
                <a:path w="75765" h="12973">
                  <a:moveTo>
                    <a:pt x="0" y="0"/>
                  </a:moveTo>
                  <a:lnTo>
                    <a:pt x="75766" y="0"/>
                  </a:lnTo>
                </a:path>
              </a:pathLst>
            </a:custGeom>
            <a:ln w="15875" cap="flat">
              <a:solidFill>
                <a:schemeClr val="accent1"/>
              </a:solidFill>
              <a:prstDash val="solid"/>
              <a:miter/>
            </a:ln>
          </p:spPr>
          <p:txBody>
            <a:bodyPr rtlCol="0" anchor="ctr"/>
            <a:lstStyle/>
            <a:p>
              <a:endParaRPr lang="fr-FR"/>
            </a:p>
          </p:txBody>
        </p:sp>
      </p:grpSp>
      <p:grpSp>
        <p:nvGrpSpPr>
          <p:cNvPr id="954" name="Groupe 953">
            <a:extLst>
              <a:ext uri="{FF2B5EF4-FFF2-40B4-BE49-F238E27FC236}">
                <a16:creationId xmlns:a16="http://schemas.microsoft.com/office/drawing/2014/main" id="{4E639946-37D5-ED88-7DB0-50084512ADDA}"/>
              </a:ext>
            </a:extLst>
          </p:cNvPr>
          <p:cNvGrpSpPr/>
          <p:nvPr/>
        </p:nvGrpSpPr>
        <p:grpSpPr>
          <a:xfrm>
            <a:off x="7253884" y="3386720"/>
            <a:ext cx="469899" cy="430053"/>
            <a:chOff x="7253884" y="3386720"/>
            <a:chExt cx="469899" cy="430053"/>
          </a:xfrm>
        </p:grpSpPr>
        <p:sp>
          <p:nvSpPr>
            <p:cNvPr id="941" name="Forme libre 940">
              <a:extLst>
                <a:ext uri="{FF2B5EF4-FFF2-40B4-BE49-F238E27FC236}">
                  <a16:creationId xmlns:a16="http://schemas.microsoft.com/office/drawing/2014/main" id="{504905FD-84A1-6DEE-99C2-B7A4A8EAE2C0}"/>
                </a:ext>
              </a:extLst>
            </p:cNvPr>
            <p:cNvSpPr/>
            <p:nvPr/>
          </p:nvSpPr>
          <p:spPr>
            <a:xfrm>
              <a:off x="7424363" y="3517822"/>
              <a:ext cx="166532" cy="166532"/>
            </a:xfrm>
            <a:custGeom>
              <a:avLst/>
              <a:gdLst>
                <a:gd name="connsiteX0" fmla="*/ 166533 w 166532"/>
                <a:gd name="connsiteY0" fmla="*/ 83266 h 166532"/>
                <a:gd name="connsiteX1" fmla="*/ 83266 w 166532"/>
                <a:gd name="connsiteY1" fmla="*/ 166533 h 166532"/>
                <a:gd name="connsiteX2" fmla="*/ 0 w 166532"/>
                <a:gd name="connsiteY2" fmla="*/ 83266 h 166532"/>
                <a:gd name="connsiteX3" fmla="*/ 83266 w 166532"/>
                <a:gd name="connsiteY3" fmla="*/ 0 h 166532"/>
                <a:gd name="connsiteX4" fmla="*/ 166533 w 166532"/>
                <a:gd name="connsiteY4" fmla="*/ 83266 h 166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32" h="166532">
                  <a:moveTo>
                    <a:pt x="166533" y="83266"/>
                  </a:moveTo>
                  <a:cubicBezTo>
                    <a:pt x="166533" y="129253"/>
                    <a:pt x="129253" y="166533"/>
                    <a:pt x="83266" y="166533"/>
                  </a:cubicBezTo>
                  <a:cubicBezTo>
                    <a:pt x="37280" y="166533"/>
                    <a:pt x="0" y="129253"/>
                    <a:pt x="0" y="83266"/>
                  </a:cubicBezTo>
                  <a:cubicBezTo>
                    <a:pt x="0" y="37280"/>
                    <a:pt x="37280" y="0"/>
                    <a:pt x="83266" y="0"/>
                  </a:cubicBezTo>
                  <a:cubicBezTo>
                    <a:pt x="129253" y="0"/>
                    <a:pt x="166533" y="37280"/>
                    <a:pt x="166533" y="83266"/>
                  </a:cubicBezTo>
                  <a:close/>
                </a:path>
              </a:pathLst>
            </a:custGeom>
            <a:noFill/>
            <a:ln w="15875" cap="flat">
              <a:solidFill>
                <a:schemeClr val="accent1"/>
              </a:solidFill>
              <a:prstDash val="solid"/>
              <a:miter/>
            </a:ln>
          </p:spPr>
          <p:txBody>
            <a:bodyPr rtlCol="0" anchor="ctr"/>
            <a:lstStyle/>
            <a:p>
              <a:endParaRPr lang="fr-FR"/>
            </a:p>
          </p:txBody>
        </p:sp>
        <p:sp>
          <p:nvSpPr>
            <p:cNvPr id="942" name="Forme libre 941">
              <a:extLst>
                <a:ext uri="{FF2B5EF4-FFF2-40B4-BE49-F238E27FC236}">
                  <a16:creationId xmlns:a16="http://schemas.microsoft.com/office/drawing/2014/main" id="{CD3807EE-68F3-E296-E064-6C0B16C1BF9E}"/>
                </a:ext>
              </a:extLst>
            </p:cNvPr>
            <p:cNvSpPr/>
            <p:nvPr/>
          </p:nvSpPr>
          <p:spPr>
            <a:xfrm>
              <a:off x="7587043" y="3386720"/>
              <a:ext cx="54696" cy="54696"/>
            </a:xfrm>
            <a:custGeom>
              <a:avLst/>
              <a:gdLst>
                <a:gd name="connsiteX0" fmla="*/ 54696 w 54696"/>
                <a:gd name="connsiteY0" fmla="*/ 27348 h 54696"/>
                <a:gd name="connsiteX1" fmla="*/ 27348 w 54696"/>
                <a:gd name="connsiteY1" fmla="*/ 54696 h 54696"/>
                <a:gd name="connsiteX2" fmla="*/ 0 w 54696"/>
                <a:gd name="connsiteY2" fmla="*/ 27348 h 54696"/>
                <a:gd name="connsiteX3" fmla="*/ 27348 w 54696"/>
                <a:gd name="connsiteY3" fmla="*/ 0 h 54696"/>
                <a:gd name="connsiteX4" fmla="*/ 54696 w 54696"/>
                <a:gd name="connsiteY4" fmla="*/ 27348 h 5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96" h="54696">
                  <a:moveTo>
                    <a:pt x="54696" y="27348"/>
                  </a:moveTo>
                  <a:cubicBezTo>
                    <a:pt x="54696" y="42452"/>
                    <a:pt x="42452" y="54696"/>
                    <a:pt x="27348" y="54696"/>
                  </a:cubicBezTo>
                  <a:cubicBezTo>
                    <a:pt x="12244" y="54696"/>
                    <a:pt x="0" y="42452"/>
                    <a:pt x="0" y="27348"/>
                  </a:cubicBezTo>
                  <a:cubicBezTo>
                    <a:pt x="0" y="12244"/>
                    <a:pt x="12244" y="0"/>
                    <a:pt x="27348" y="0"/>
                  </a:cubicBezTo>
                  <a:cubicBezTo>
                    <a:pt x="42452" y="0"/>
                    <a:pt x="54696" y="12244"/>
                    <a:pt x="54696" y="27348"/>
                  </a:cubicBezTo>
                  <a:close/>
                </a:path>
              </a:pathLst>
            </a:custGeom>
            <a:noFill/>
            <a:ln w="15875" cap="flat">
              <a:solidFill>
                <a:schemeClr val="accent1"/>
              </a:solidFill>
              <a:prstDash val="solid"/>
              <a:miter/>
            </a:ln>
          </p:spPr>
          <p:txBody>
            <a:bodyPr rtlCol="0" anchor="ctr"/>
            <a:lstStyle/>
            <a:p>
              <a:endParaRPr lang="fr-FR"/>
            </a:p>
          </p:txBody>
        </p:sp>
        <p:sp>
          <p:nvSpPr>
            <p:cNvPr id="943" name="Forme libre 942">
              <a:extLst>
                <a:ext uri="{FF2B5EF4-FFF2-40B4-BE49-F238E27FC236}">
                  <a16:creationId xmlns:a16="http://schemas.microsoft.com/office/drawing/2014/main" id="{1A0991FD-4C15-65AD-02B8-968C2F5915E1}"/>
                </a:ext>
              </a:extLst>
            </p:cNvPr>
            <p:cNvSpPr/>
            <p:nvPr/>
          </p:nvSpPr>
          <p:spPr>
            <a:xfrm>
              <a:off x="7669087" y="3573740"/>
              <a:ext cx="54696" cy="54696"/>
            </a:xfrm>
            <a:custGeom>
              <a:avLst/>
              <a:gdLst>
                <a:gd name="connsiteX0" fmla="*/ 54696 w 54696"/>
                <a:gd name="connsiteY0" fmla="*/ 27348 h 54696"/>
                <a:gd name="connsiteX1" fmla="*/ 27348 w 54696"/>
                <a:gd name="connsiteY1" fmla="*/ 54696 h 54696"/>
                <a:gd name="connsiteX2" fmla="*/ 0 w 54696"/>
                <a:gd name="connsiteY2" fmla="*/ 27348 h 54696"/>
                <a:gd name="connsiteX3" fmla="*/ 27348 w 54696"/>
                <a:gd name="connsiteY3" fmla="*/ 0 h 54696"/>
                <a:gd name="connsiteX4" fmla="*/ 54696 w 54696"/>
                <a:gd name="connsiteY4" fmla="*/ 27348 h 5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96" h="54696">
                  <a:moveTo>
                    <a:pt x="54696" y="27348"/>
                  </a:moveTo>
                  <a:cubicBezTo>
                    <a:pt x="54696" y="42452"/>
                    <a:pt x="42452" y="54696"/>
                    <a:pt x="27348" y="54696"/>
                  </a:cubicBezTo>
                  <a:cubicBezTo>
                    <a:pt x="12244" y="54696"/>
                    <a:pt x="0" y="42452"/>
                    <a:pt x="0" y="27348"/>
                  </a:cubicBezTo>
                  <a:cubicBezTo>
                    <a:pt x="0" y="12244"/>
                    <a:pt x="12244" y="0"/>
                    <a:pt x="27348" y="0"/>
                  </a:cubicBezTo>
                  <a:cubicBezTo>
                    <a:pt x="42452" y="0"/>
                    <a:pt x="54696" y="12244"/>
                    <a:pt x="54696" y="27348"/>
                  </a:cubicBezTo>
                  <a:close/>
                </a:path>
              </a:pathLst>
            </a:custGeom>
            <a:noFill/>
            <a:ln w="15875" cap="flat">
              <a:solidFill>
                <a:schemeClr val="accent1"/>
              </a:solidFill>
              <a:prstDash val="solid"/>
              <a:miter/>
            </a:ln>
          </p:spPr>
          <p:txBody>
            <a:bodyPr rtlCol="0" anchor="ctr"/>
            <a:lstStyle/>
            <a:p>
              <a:endParaRPr lang="fr-FR"/>
            </a:p>
          </p:txBody>
        </p:sp>
        <p:sp>
          <p:nvSpPr>
            <p:cNvPr id="944" name="Forme libre 943">
              <a:extLst>
                <a:ext uri="{FF2B5EF4-FFF2-40B4-BE49-F238E27FC236}">
                  <a16:creationId xmlns:a16="http://schemas.microsoft.com/office/drawing/2014/main" id="{229FF775-43C5-3834-F84E-F562415CFAC2}"/>
                </a:ext>
              </a:extLst>
            </p:cNvPr>
            <p:cNvSpPr/>
            <p:nvPr/>
          </p:nvSpPr>
          <p:spPr>
            <a:xfrm>
              <a:off x="7292415" y="3436154"/>
              <a:ext cx="70109" cy="70109"/>
            </a:xfrm>
            <a:custGeom>
              <a:avLst/>
              <a:gdLst>
                <a:gd name="connsiteX0" fmla="*/ 70109 w 70109"/>
                <a:gd name="connsiteY0" fmla="*/ 35055 h 70109"/>
                <a:gd name="connsiteX1" fmla="*/ 35055 w 70109"/>
                <a:gd name="connsiteY1" fmla="*/ 70109 h 70109"/>
                <a:gd name="connsiteX2" fmla="*/ 0 w 70109"/>
                <a:gd name="connsiteY2" fmla="*/ 35055 h 70109"/>
                <a:gd name="connsiteX3" fmla="*/ 35055 w 70109"/>
                <a:gd name="connsiteY3" fmla="*/ 0 h 70109"/>
                <a:gd name="connsiteX4" fmla="*/ 70109 w 70109"/>
                <a:gd name="connsiteY4" fmla="*/ 35055 h 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09" h="70109">
                  <a:moveTo>
                    <a:pt x="70109" y="35055"/>
                  </a:moveTo>
                  <a:cubicBezTo>
                    <a:pt x="70109" y="54415"/>
                    <a:pt x="54415" y="70109"/>
                    <a:pt x="35055" y="70109"/>
                  </a:cubicBezTo>
                  <a:cubicBezTo>
                    <a:pt x="15694" y="70109"/>
                    <a:pt x="0" y="54415"/>
                    <a:pt x="0" y="35055"/>
                  </a:cubicBezTo>
                  <a:cubicBezTo>
                    <a:pt x="0" y="15694"/>
                    <a:pt x="15694" y="0"/>
                    <a:pt x="35055" y="0"/>
                  </a:cubicBezTo>
                  <a:cubicBezTo>
                    <a:pt x="54415" y="0"/>
                    <a:pt x="70109" y="15694"/>
                    <a:pt x="70109" y="35055"/>
                  </a:cubicBezTo>
                  <a:close/>
                </a:path>
              </a:pathLst>
            </a:custGeom>
            <a:noFill/>
            <a:ln w="15875" cap="flat">
              <a:solidFill>
                <a:schemeClr val="accent1"/>
              </a:solidFill>
              <a:prstDash val="solid"/>
              <a:miter/>
            </a:ln>
          </p:spPr>
          <p:txBody>
            <a:bodyPr rtlCol="0" anchor="ctr"/>
            <a:lstStyle/>
            <a:p>
              <a:endParaRPr lang="fr-FR"/>
            </a:p>
          </p:txBody>
        </p:sp>
        <p:sp>
          <p:nvSpPr>
            <p:cNvPr id="945" name="Forme libre 944">
              <a:extLst>
                <a:ext uri="{FF2B5EF4-FFF2-40B4-BE49-F238E27FC236}">
                  <a16:creationId xmlns:a16="http://schemas.microsoft.com/office/drawing/2014/main" id="{1FF2EDD9-EBDE-B100-9F68-1F3D76802D7E}"/>
                </a:ext>
              </a:extLst>
            </p:cNvPr>
            <p:cNvSpPr/>
            <p:nvPr/>
          </p:nvSpPr>
          <p:spPr>
            <a:xfrm>
              <a:off x="7617116" y="3746664"/>
              <a:ext cx="70109" cy="70109"/>
            </a:xfrm>
            <a:custGeom>
              <a:avLst/>
              <a:gdLst>
                <a:gd name="connsiteX0" fmla="*/ 70109 w 70109"/>
                <a:gd name="connsiteY0" fmla="*/ 35055 h 70109"/>
                <a:gd name="connsiteX1" fmla="*/ 35055 w 70109"/>
                <a:gd name="connsiteY1" fmla="*/ 70109 h 70109"/>
                <a:gd name="connsiteX2" fmla="*/ 0 w 70109"/>
                <a:gd name="connsiteY2" fmla="*/ 35055 h 70109"/>
                <a:gd name="connsiteX3" fmla="*/ 35055 w 70109"/>
                <a:gd name="connsiteY3" fmla="*/ 0 h 70109"/>
                <a:gd name="connsiteX4" fmla="*/ 70109 w 70109"/>
                <a:gd name="connsiteY4" fmla="*/ 35055 h 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09" h="70109">
                  <a:moveTo>
                    <a:pt x="70109" y="35055"/>
                  </a:moveTo>
                  <a:cubicBezTo>
                    <a:pt x="70109" y="54415"/>
                    <a:pt x="54415" y="70109"/>
                    <a:pt x="35055" y="70109"/>
                  </a:cubicBezTo>
                  <a:cubicBezTo>
                    <a:pt x="15694" y="70109"/>
                    <a:pt x="0" y="54415"/>
                    <a:pt x="0" y="35055"/>
                  </a:cubicBezTo>
                  <a:cubicBezTo>
                    <a:pt x="0" y="15694"/>
                    <a:pt x="15694" y="0"/>
                    <a:pt x="35055" y="0"/>
                  </a:cubicBezTo>
                  <a:cubicBezTo>
                    <a:pt x="54415" y="0"/>
                    <a:pt x="70109" y="15694"/>
                    <a:pt x="70109" y="35055"/>
                  </a:cubicBezTo>
                  <a:close/>
                </a:path>
              </a:pathLst>
            </a:custGeom>
            <a:noFill/>
            <a:ln w="15875" cap="flat">
              <a:solidFill>
                <a:schemeClr val="accent1"/>
              </a:solidFill>
              <a:prstDash val="solid"/>
              <a:miter/>
            </a:ln>
          </p:spPr>
          <p:txBody>
            <a:bodyPr rtlCol="0" anchor="ctr"/>
            <a:lstStyle/>
            <a:p>
              <a:endParaRPr lang="fr-FR"/>
            </a:p>
          </p:txBody>
        </p:sp>
        <p:sp>
          <p:nvSpPr>
            <p:cNvPr id="946" name="Forme libre 945">
              <a:extLst>
                <a:ext uri="{FF2B5EF4-FFF2-40B4-BE49-F238E27FC236}">
                  <a16:creationId xmlns:a16="http://schemas.microsoft.com/office/drawing/2014/main" id="{4FA22CC1-5178-4855-9045-9D6FD6C53543}"/>
                </a:ext>
              </a:extLst>
            </p:cNvPr>
            <p:cNvSpPr/>
            <p:nvPr/>
          </p:nvSpPr>
          <p:spPr>
            <a:xfrm>
              <a:off x="7253884" y="3713207"/>
              <a:ext cx="95295" cy="95295"/>
            </a:xfrm>
            <a:custGeom>
              <a:avLst/>
              <a:gdLst>
                <a:gd name="connsiteX0" fmla="*/ 95296 w 95295"/>
                <a:gd name="connsiteY0" fmla="*/ 47648 h 95295"/>
                <a:gd name="connsiteX1" fmla="*/ 47648 w 95295"/>
                <a:gd name="connsiteY1" fmla="*/ 95296 h 95295"/>
                <a:gd name="connsiteX2" fmla="*/ 0 w 95295"/>
                <a:gd name="connsiteY2" fmla="*/ 47648 h 95295"/>
                <a:gd name="connsiteX3" fmla="*/ 47648 w 95295"/>
                <a:gd name="connsiteY3" fmla="*/ 0 h 95295"/>
                <a:gd name="connsiteX4" fmla="*/ 95296 w 95295"/>
                <a:gd name="connsiteY4" fmla="*/ 47648 h 95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95" h="95295">
                  <a:moveTo>
                    <a:pt x="95296" y="47648"/>
                  </a:moveTo>
                  <a:cubicBezTo>
                    <a:pt x="95296" y="73963"/>
                    <a:pt x="73963" y="95296"/>
                    <a:pt x="47648" y="95296"/>
                  </a:cubicBezTo>
                  <a:cubicBezTo>
                    <a:pt x="21333" y="95296"/>
                    <a:pt x="0" y="73963"/>
                    <a:pt x="0" y="47648"/>
                  </a:cubicBezTo>
                  <a:cubicBezTo>
                    <a:pt x="0" y="21333"/>
                    <a:pt x="21333" y="0"/>
                    <a:pt x="47648" y="0"/>
                  </a:cubicBezTo>
                  <a:cubicBezTo>
                    <a:pt x="73963" y="0"/>
                    <a:pt x="95296" y="21333"/>
                    <a:pt x="95296" y="47648"/>
                  </a:cubicBezTo>
                  <a:close/>
                </a:path>
              </a:pathLst>
            </a:custGeom>
            <a:noFill/>
            <a:ln w="15875" cap="flat">
              <a:solidFill>
                <a:schemeClr val="accent1"/>
              </a:solidFill>
              <a:prstDash val="solid"/>
              <a:miter/>
            </a:ln>
          </p:spPr>
          <p:txBody>
            <a:bodyPr rtlCol="0" anchor="ctr"/>
            <a:lstStyle/>
            <a:p>
              <a:endParaRPr lang="fr-FR"/>
            </a:p>
          </p:txBody>
        </p:sp>
        <p:sp>
          <p:nvSpPr>
            <p:cNvPr id="947" name="Forme libre 946">
              <a:extLst>
                <a:ext uri="{FF2B5EF4-FFF2-40B4-BE49-F238E27FC236}">
                  <a16:creationId xmlns:a16="http://schemas.microsoft.com/office/drawing/2014/main" id="{1BBCFF49-2C79-1530-576C-AF531B8A38B3}"/>
                </a:ext>
              </a:extLst>
            </p:cNvPr>
            <p:cNvSpPr/>
            <p:nvPr/>
          </p:nvSpPr>
          <p:spPr>
            <a:xfrm>
              <a:off x="7449456" y="3624302"/>
              <a:ext cx="115595" cy="36840"/>
            </a:xfrm>
            <a:custGeom>
              <a:avLst/>
              <a:gdLst>
                <a:gd name="connsiteX0" fmla="*/ 0 w 115595"/>
                <a:gd name="connsiteY0" fmla="*/ 36840 h 36840"/>
                <a:gd name="connsiteX1" fmla="*/ 45110 w 115595"/>
                <a:gd name="connsiteY1" fmla="*/ 0 h 36840"/>
                <a:gd name="connsiteX2" fmla="*/ 70485 w 115595"/>
                <a:gd name="connsiteY2" fmla="*/ 0 h 36840"/>
                <a:gd name="connsiteX3" fmla="*/ 115595 w 115595"/>
                <a:gd name="connsiteY3" fmla="*/ 36840 h 36840"/>
              </a:gdLst>
              <a:ahLst/>
              <a:cxnLst>
                <a:cxn ang="0">
                  <a:pos x="connsiteX0" y="connsiteY0"/>
                </a:cxn>
                <a:cxn ang="0">
                  <a:pos x="connsiteX1" y="connsiteY1"/>
                </a:cxn>
                <a:cxn ang="0">
                  <a:pos x="connsiteX2" y="connsiteY2"/>
                </a:cxn>
                <a:cxn ang="0">
                  <a:pos x="connsiteX3" y="connsiteY3"/>
                </a:cxn>
              </a:cxnLst>
              <a:rect l="l" t="t" r="r" b="b"/>
              <a:pathLst>
                <a:path w="115595" h="36840">
                  <a:moveTo>
                    <a:pt x="0" y="36840"/>
                  </a:moveTo>
                  <a:cubicBezTo>
                    <a:pt x="4323" y="15883"/>
                    <a:pt x="22931" y="0"/>
                    <a:pt x="45110" y="0"/>
                  </a:cubicBezTo>
                  <a:lnTo>
                    <a:pt x="70485" y="0"/>
                  </a:lnTo>
                  <a:cubicBezTo>
                    <a:pt x="92664" y="0"/>
                    <a:pt x="111272" y="15883"/>
                    <a:pt x="115595" y="36840"/>
                  </a:cubicBezTo>
                </a:path>
              </a:pathLst>
            </a:custGeom>
            <a:noFill/>
            <a:ln w="15875" cap="flat">
              <a:solidFill>
                <a:schemeClr val="accent1"/>
              </a:solidFill>
              <a:prstDash val="solid"/>
              <a:miter/>
            </a:ln>
          </p:spPr>
          <p:txBody>
            <a:bodyPr rtlCol="0" anchor="ctr"/>
            <a:lstStyle/>
            <a:p>
              <a:endParaRPr lang="fr-FR"/>
            </a:p>
          </p:txBody>
        </p:sp>
        <p:sp>
          <p:nvSpPr>
            <p:cNvPr id="948" name="Forme libre 947">
              <a:extLst>
                <a:ext uri="{FF2B5EF4-FFF2-40B4-BE49-F238E27FC236}">
                  <a16:creationId xmlns:a16="http://schemas.microsoft.com/office/drawing/2014/main" id="{9845255D-F727-898E-CEF6-FC6C6E3D3676}"/>
                </a:ext>
              </a:extLst>
            </p:cNvPr>
            <p:cNvSpPr/>
            <p:nvPr/>
          </p:nvSpPr>
          <p:spPr>
            <a:xfrm>
              <a:off x="7476898" y="3549400"/>
              <a:ext cx="60899" cy="60899"/>
            </a:xfrm>
            <a:custGeom>
              <a:avLst/>
              <a:gdLst>
                <a:gd name="connsiteX0" fmla="*/ 60899 w 60899"/>
                <a:gd name="connsiteY0" fmla="*/ 30450 h 60899"/>
                <a:gd name="connsiteX1" fmla="*/ 30450 w 60899"/>
                <a:gd name="connsiteY1" fmla="*/ 60899 h 60899"/>
                <a:gd name="connsiteX2" fmla="*/ 0 w 60899"/>
                <a:gd name="connsiteY2" fmla="*/ 30450 h 60899"/>
                <a:gd name="connsiteX3" fmla="*/ 30450 w 60899"/>
                <a:gd name="connsiteY3" fmla="*/ 0 h 60899"/>
                <a:gd name="connsiteX4" fmla="*/ 60899 w 60899"/>
                <a:gd name="connsiteY4" fmla="*/ 30450 h 6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99" h="60899">
                  <a:moveTo>
                    <a:pt x="60899" y="30450"/>
                  </a:moveTo>
                  <a:cubicBezTo>
                    <a:pt x="60899" y="47266"/>
                    <a:pt x="47266" y="60899"/>
                    <a:pt x="30450" y="60899"/>
                  </a:cubicBezTo>
                  <a:cubicBezTo>
                    <a:pt x="13633" y="60899"/>
                    <a:pt x="0" y="47266"/>
                    <a:pt x="0" y="30450"/>
                  </a:cubicBezTo>
                  <a:cubicBezTo>
                    <a:pt x="0" y="13633"/>
                    <a:pt x="13633" y="0"/>
                    <a:pt x="30450" y="0"/>
                  </a:cubicBezTo>
                  <a:cubicBezTo>
                    <a:pt x="47266" y="0"/>
                    <a:pt x="60899" y="13633"/>
                    <a:pt x="60899" y="30450"/>
                  </a:cubicBezTo>
                  <a:close/>
                </a:path>
              </a:pathLst>
            </a:custGeom>
            <a:noFill/>
            <a:ln w="15875" cap="flat">
              <a:solidFill>
                <a:schemeClr val="accent1"/>
              </a:solidFill>
              <a:prstDash val="solid"/>
              <a:miter/>
            </a:ln>
          </p:spPr>
          <p:txBody>
            <a:bodyPr rtlCol="0" anchor="ctr"/>
            <a:lstStyle/>
            <a:p>
              <a:endParaRPr lang="fr-FR"/>
            </a:p>
          </p:txBody>
        </p:sp>
        <p:sp>
          <p:nvSpPr>
            <p:cNvPr id="949" name="Forme libre 948">
              <a:extLst>
                <a:ext uri="{FF2B5EF4-FFF2-40B4-BE49-F238E27FC236}">
                  <a16:creationId xmlns:a16="http://schemas.microsoft.com/office/drawing/2014/main" id="{7ABC27F6-5E84-E964-2EA3-5A80AAC43EB9}"/>
                </a:ext>
              </a:extLst>
            </p:cNvPr>
            <p:cNvSpPr/>
            <p:nvPr/>
          </p:nvSpPr>
          <p:spPr>
            <a:xfrm>
              <a:off x="7339217" y="3652684"/>
              <a:ext cx="101874" cy="79037"/>
            </a:xfrm>
            <a:custGeom>
              <a:avLst/>
              <a:gdLst>
                <a:gd name="connsiteX0" fmla="*/ 101874 w 101874"/>
                <a:gd name="connsiteY0" fmla="*/ 0 h 79037"/>
                <a:gd name="connsiteX1" fmla="*/ 0 w 101874"/>
                <a:gd name="connsiteY1" fmla="*/ 79037 h 79037"/>
              </a:gdLst>
              <a:ahLst/>
              <a:cxnLst>
                <a:cxn ang="0">
                  <a:pos x="connsiteX0" y="connsiteY0"/>
                </a:cxn>
                <a:cxn ang="0">
                  <a:pos x="connsiteX1" y="connsiteY1"/>
                </a:cxn>
              </a:cxnLst>
              <a:rect l="l" t="t" r="r" b="b"/>
              <a:pathLst>
                <a:path w="101874" h="79037">
                  <a:moveTo>
                    <a:pt x="101874" y="0"/>
                  </a:moveTo>
                  <a:lnTo>
                    <a:pt x="0" y="79037"/>
                  </a:lnTo>
                </a:path>
              </a:pathLst>
            </a:custGeom>
            <a:ln w="15875" cap="flat">
              <a:solidFill>
                <a:schemeClr val="accent1"/>
              </a:solidFill>
              <a:prstDash val="solid"/>
              <a:miter/>
            </a:ln>
          </p:spPr>
          <p:txBody>
            <a:bodyPr rtlCol="0" anchor="ctr"/>
            <a:lstStyle/>
            <a:p>
              <a:endParaRPr lang="fr-FR"/>
            </a:p>
          </p:txBody>
        </p:sp>
        <p:sp>
          <p:nvSpPr>
            <p:cNvPr id="950" name="Forme libre 949">
              <a:extLst>
                <a:ext uri="{FF2B5EF4-FFF2-40B4-BE49-F238E27FC236}">
                  <a16:creationId xmlns:a16="http://schemas.microsoft.com/office/drawing/2014/main" id="{A71D7E0B-EE81-6093-B53A-53AFEE7A53C4}"/>
                </a:ext>
              </a:extLst>
            </p:cNvPr>
            <p:cNvSpPr/>
            <p:nvPr/>
          </p:nvSpPr>
          <p:spPr>
            <a:xfrm>
              <a:off x="7355852" y="3491696"/>
              <a:ext cx="84206" cy="60711"/>
            </a:xfrm>
            <a:custGeom>
              <a:avLst/>
              <a:gdLst>
                <a:gd name="connsiteX0" fmla="*/ 0 w 84206"/>
                <a:gd name="connsiteY0" fmla="*/ 0 h 60711"/>
                <a:gd name="connsiteX1" fmla="*/ 84206 w 84206"/>
                <a:gd name="connsiteY1" fmla="*/ 60711 h 60711"/>
              </a:gdLst>
              <a:ahLst/>
              <a:cxnLst>
                <a:cxn ang="0">
                  <a:pos x="connsiteX0" y="connsiteY0"/>
                </a:cxn>
                <a:cxn ang="0">
                  <a:pos x="connsiteX1" y="connsiteY1"/>
                </a:cxn>
              </a:cxnLst>
              <a:rect l="l" t="t" r="r" b="b"/>
              <a:pathLst>
                <a:path w="84206" h="60711">
                  <a:moveTo>
                    <a:pt x="0" y="0"/>
                  </a:moveTo>
                  <a:lnTo>
                    <a:pt x="84206" y="60711"/>
                  </a:lnTo>
                </a:path>
              </a:pathLst>
            </a:custGeom>
            <a:ln w="15875" cap="flat">
              <a:solidFill>
                <a:schemeClr val="accent1"/>
              </a:solidFill>
              <a:prstDash val="solid"/>
              <a:miter/>
            </a:ln>
          </p:spPr>
          <p:txBody>
            <a:bodyPr rtlCol="0" anchor="ctr"/>
            <a:lstStyle/>
            <a:p>
              <a:endParaRPr lang="fr-FR"/>
            </a:p>
          </p:txBody>
        </p:sp>
        <p:sp>
          <p:nvSpPr>
            <p:cNvPr id="951" name="Forme libre 950">
              <a:extLst>
                <a:ext uri="{FF2B5EF4-FFF2-40B4-BE49-F238E27FC236}">
                  <a16:creationId xmlns:a16="http://schemas.microsoft.com/office/drawing/2014/main" id="{5635D2D9-5F75-566C-493E-0765DDC8E060}"/>
                </a:ext>
              </a:extLst>
            </p:cNvPr>
            <p:cNvSpPr/>
            <p:nvPr/>
          </p:nvSpPr>
          <p:spPr>
            <a:xfrm>
              <a:off x="7548981" y="3437845"/>
              <a:ext cx="51876" cy="90878"/>
            </a:xfrm>
            <a:custGeom>
              <a:avLst/>
              <a:gdLst>
                <a:gd name="connsiteX0" fmla="*/ 51877 w 51876"/>
                <a:gd name="connsiteY0" fmla="*/ 0 h 90878"/>
                <a:gd name="connsiteX1" fmla="*/ 0 w 51876"/>
                <a:gd name="connsiteY1" fmla="*/ 90879 h 90878"/>
              </a:gdLst>
              <a:ahLst/>
              <a:cxnLst>
                <a:cxn ang="0">
                  <a:pos x="connsiteX0" y="connsiteY0"/>
                </a:cxn>
                <a:cxn ang="0">
                  <a:pos x="connsiteX1" y="connsiteY1"/>
                </a:cxn>
              </a:cxnLst>
              <a:rect l="l" t="t" r="r" b="b"/>
              <a:pathLst>
                <a:path w="51876" h="90878">
                  <a:moveTo>
                    <a:pt x="51877" y="0"/>
                  </a:moveTo>
                  <a:lnTo>
                    <a:pt x="0" y="90879"/>
                  </a:lnTo>
                </a:path>
              </a:pathLst>
            </a:custGeom>
            <a:ln w="15875" cap="flat">
              <a:solidFill>
                <a:schemeClr val="accent1"/>
              </a:solidFill>
              <a:prstDash val="solid"/>
              <a:miter/>
            </a:ln>
          </p:spPr>
          <p:txBody>
            <a:bodyPr rtlCol="0" anchor="ctr"/>
            <a:lstStyle/>
            <a:p>
              <a:endParaRPr lang="fr-FR"/>
            </a:p>
          </p:txBody>
        </p:sp>
        <p:sp>
          <p:nvSpPr>
            <p:cNvPr id="952" name="Forme libre 951">
              <a:extLst>
                <a:ext uri="{FF2B5EF4-FFF2-40B4-BE49-F238E27FC236}">
                  <a16:creationId xmlns:a16="http://schemas.microsoft.com/office/drawing/2014/main" id="{FCE7A228-C290-F2B2-C660-D63C80911F4A}"/>
                </a:ext>
              </a:extLst>
            </p:cNvPr>
            <p:cNvSpPr/>
            <p:nvPr/>
          </p:nvSpPr>
          <p:spPr>
            <a:xfrm>
              <a:off x="7559694" y="3666123"/>
              <a:ext cx="70578" cy="88247"/>
            </a:xfrm>
            <a:custGeom>
              <a:avLst/>
              <a:gdLst>
                <a:gd name="connsiteX0" fmla="*/ 70579 w 70578"/>
                <a:gd name="connsiteY0" fmla="*/ 88247 h 88247"/>
                <a:gd name="connsiteX1" fmla="*/ 0 w 70578"/>
                <a:gd name="connsiteY1" fmla="*/ 0 h 88247"/>
              </a:gdLst>
              <a:ahLst/>
              <a:cxnLst>
                <a:cxn ang="0">
                  <a:pos x="connsiteX0" y="connsiteY0"/>
                </a:cxn>
                <a:cxn ang="0">
                  <a:pos x="connsiteX1" y="connsiteY1"/>
                </a:cxn>
              </a:cxnLst>
              <a:rect l="l" t="t" r="r" b="b"/>
              <a:pathLst>
                <a:path w="70578" h="88247">
                  <a:moveTo>
                    <a:pt x="70579" y="88247"/>
                  </a:moveTo>
                  <a:lnTo>
                    <a:pt x="0" y="0"/>
                  </a:lnTo>
                </a:path>
              </a:pathLst>
            </a:custGeom>
            <a:ln w="15875" cap="flat">
              <a:solidFill>
                <a:schemeClr val="accent1"/>
              </a:solidFill>
              <a:prstDash val="solid"/>
              <a:miter/>
            </a:ln>
          </p:spPr>
          <p:txBody>
            <a:bodyPr rtlCol="0" anchor="ctr"/>
            <a:lstStyle/>
            <a:p>
              <a:endParaRPr lang="fr-FR"/>
            </a:p>
          </p:txBody>
        </p:sp>
        <p:sp>
          <p:nvSpPr>
            <p:cNvPr id="953" name="Forme libre 952">
              <a:extLst>
                <a:ext uri="{FF2B5EF4-FFF2-40B4-BE49-F238E27FC236}">
                  <a16:creationId xmlns:a16="http://schemas.microsoft.com/office/drawing/2014/main" id="{71A9F51A-3FA3-69AE-FFD1-C0D053325C58}"/>
                </a:ext>
              </a:extLst>
            </p:cNvPr>
            <p:cNvSpPr/>
            <p:nvPr/>
          </p:nvSpPr>
          <p:spPr>
            <a:xfrm>
              <a:off x="7590896" y="3601089"/>
              <a:ext cx="78097" cy="9398"/>
            </a:xfrm>
            <a:custGeom>
              <a:avLst/>
              <a:gdLst>
                <a:gd name="connsiteX0" fmla="*/ 78097 w 78097"/>
                <a:gd name="connsiteY0" fmla="*/ 0 h 9398"/>
                <a:gd name="connsiteX1" fmla="*/ 0 w 78097"/>
                <a:gd name="connsiteY1" fmla="*/ 0 h 9398"/>
              </a:gdLst>
              <a:ahLst/>
              <a:cxnLst>
                <a:cxn ang="0">
                  <a:pos x="connsiteX0" y="connsiteY0"/>
                </a:cxn>
                <a:cxn ang="0">
                  <a:pos x="connsiteX1" y="connsiteY1"/>
                </a:cxn>
              </a:cxnLst>
              <a:rect l="l" t="t" r="r" b="b"/>
              <a:pathLst>
                <a:path w="78097" h="9398">
                  <a:moveTo>
                    <a:pt x="78097" y="0"/>
                  </a:moveTo>
                  <a:lnTo>
                    <a:pt x="0" y="0"/>
                  </a:lnTo>
                </a:path>
              </a:pathLst>
            </a:custGeom>
            <a:ln w="15875" cap="flat">
              <a:solidFill>
                <a:schemeClr val="accent1"/>
              </a:solidFill>
              <a:prstDash val="solid"/>
              <a:miter/>
            </a:ln>
          </p:spPr>
          <p:txBody>
            <a:bodyPr rtlCol="0" anchor="ctr"/>
            <a:lstStyle/>
            <a:p>
              <a:endParaRPr lang="fr-FR"/>
            </a:p>
          </p:txBody>
        </p:sp>
      </p:grpSp>
      <p:grpSp>
        <p:nvGrpSpPr>
          <p:cNvPr id="905" name="Groupe 904">
            <a:extLst>
              <a:ext uri="{FF2B5EF4-FFF2-40B4-BE49-F238E27FC236}">
                <a16:creationId xmlns:a16="http://schemas.microsoft.com/office/drawing/2014/main" id="{50D836A5-F159-581A-D1A9-CCE253290EF9}"/>
              </a:ext>
            </a:extLst>
          </p:cNvPr>
          <p:cNvGrpSpPr/>
          <p:nvPr/>
        </p:nvGrpSpPr>
        <p:grpSpPr>
          <a:xfrm>
            <a:off x="1478415" y="4181854"/>
            <a:ext cx="552514" cy="303220"/>
            <a:chOff x="1478415" y="4181854"/>
            <a:chExt cx="552514" cy="303220"/>
          </a:xfrm>
        </p:grpSpPr>
        <p:sp>
          <p:nvSpPr>
            <p:cNvPr id="899" name="Forme libre 898">
              <a:extLst>
                <a:ext uri="{FF2B5EF4-FFF2-40B4-BE49-F238E27FC236}">
                  <a16:creationId xmlns:a16="http://schemas.microsoft.com/office/drawing/2014/main" id="{7A8024D5-F9E9-B9EE-8E41-35307998EC32}"/>
                </a:ext>
              </a:extLst>
            </p:cNvPr>
            <p:cNvSpPr/>
            <p:nvPr/>
          </p:nvSpPr>
          <p:spPr>
            <a:xfrm>
              <a:off x="1478415" y="4331917"/>
              <a:ext cx="230509" cy="92269"/>
            </a:xfrm>
            <a:custGeom>
              <a:avLst/>
              <a:gdLst>
                <a:gd name="connsiteX0" fmla="*/ 180230 w 230509"/>
                <a:gd name="connsiteY0" fmla="*/ 92270 h 92269"/>
                <a:gd name="connsiteX1" fmla="*/ 0 w 230509"/>
                <a:gd name="connsiteY1" fmla="*/ 92270 h 92269"/>
                <a:gd name="connsiteX2" fmla="*/ 92270 w 230509"/>
                <a:gd name="connsiteY2" fmla="*/ 0 h 92269"/>
                <a:gd name="connsiteX3" fmla="*/ 143101 w 230509"/>
                <a:gd name="connsiteY3" fmla="*/ 0 h 92269"/>
                <a:gd name="connsiteX4" fmla="*/ 230509 w 230509"/>
                <a:gd name="connsiteY4" fmla="*/ 62876 h 92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09" h="92269">
                  <a:moveTo>
                    <a:pt x="180230" y="92270"/>
                  </a:moveTo>
                  <a:lnTo>
                    <a:pt x="0" y="92270"/>
                  </a:lnTo>
                  <a:cubicBezTo>
                    <a:pt x="0" y="41549"/>
                    <a:pt x="41549" y="0"/>
                    <a:pt x="92270" y="0"/>
                  </a:cubicBezTo>
                  <a:lnTo>
                    <a:pt x="143101" y="0"/>
                  </a:lnTo>
                  <a:cubicBezTo>
                    <a:pt x="183545" y="0"/>
                    <a:pt x="218243" y="26410"/>
                    <a:pt x="230509" y="62876"/>
                  </a:cubicBezTo>
                </a:path>
              </a:pathLst>
            </a:custGeom>
            <a:noFill/>
            <a:ln w="15875" cap="flat">
              <a:solidFill>
                <a:schemeClr val="accent1"/>
              </a:solidFill>
              <a:prstDash val="solid"/>
              <a:miter/>
            </a:ln>
          </p:spPr>
          <p:txBody>
            <a:bodyPr rtlCol="0" anchor="ctr"/>
            <a:lstStyle/>
            <a:p>
              <a:endParaRPr lang="fr-FR"/>
            </a:p>
          </p:txBody>
        </p:sp>
        <p:sp>
          <p:nvSpPr>
            <p:cNvPr id="900" name="Forme libre 899">
              <a:extLst>
                <a:ext uri="{FF2B5EF4-FFF2-40B4-BE49-F238E27FC236}">
                  <a16:creationId xmlns:a16="http://schemas.microsoft.com/office/drawing/2014/main" id="{B9FA05A1-A1CE-BF7C-3280-F43FCFEEC3FD}"/>
                </a:ext>
              </a:extLst>
            </p:cNvPr>
            <p:cNvSpPr/>
            <p:nvPr/>
          </p:nvSpPr>
          <p:spPr>
            <a:xfrm>
              <a:off x="1535213" y="4181854"/>
              <a:ext cx="121774" cy="121774"/>
            </a:xfrm>
            <a:custGeom>
              <a:avLst/>
              <a:gdLst>
                <a:gd name="connsiteX0" fmla="*/ 121774 w 121774"/>
                <a:gd name="connsiteY0" fmla="*/ 60887 h 121774"/>
                <a:gd name="connsiteX1" fmla="*/ 60887 w 121774"/>
                <a:gd name="connsiteY1" fmla="*/ 121774 h 121774"/>
                <a:gd name="connsiteX2" fmla="*/ 0 w 121774"/>
                <a:gd name="connsiteY2" fmla="*/ 60887 h 121774"/>
                <a:gd name="connsiteX3" fmla="*/ 60887 w 121774"/>
                <a:gd name="connsiteY3" fmla="*/ 0 h 121774"/>
                <a:gd name="connsiteX4" fmla="*/ 121774 w 121774"/>
                <a:gd name="connsiteY4" fmla="*/ 60887 h 121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 h="121774">
                  <a:moveTo>
                    <a:pt x="121774" y="60887"/>
                  </a:moveTo>
                  <a:cubicBezTo>
                    <a:pt x="121774" y="94514"/>
                    <a:pt x="94514" y="121774"/>
                    <a:pt x="60887" y="121774"/>
                  </a:cubicBezTo>
                  <a:cubicBezTo>
                    <a:pt x="27260" y="121774"/>
                    <a:pt x="0" y="94514"/>
                    <a:pt x="0" y="60887"/>
                  </a:cubicBezTo>
                  <a:cubicBezTo>
                    <a:pt x="0" y="27260"/>
                    <a:pt x="27260" y="0"/>
                    <a:pt x="60887" y="0"/>
                  </a:cubicBezTo>
                  <a:cubicBezTo>
                    <a:pt x="94514" y="0"/>
                    <a:pt x="121774" y="27260"/>
                    <a:pt x="121774" y="60887"/>
                  </a:cubicBezTo>
                  <a:close/>
                </a:path>
              </a:pathLst>
            </a:custGeom>
            <a:noFill/>
            <a:ln w="15875" cap="flat">
              <a:solidFill>
                <a:schemeClr val="accent1"/>
              </a:solidFill>
              <a:prstDash val="solid"/>
              <a:miter/>
            </a:ln>
          </p:spPr>
          <p:txBody>
            <a:bodyPr rtlCol="0" anchor="ctr"/>
            <a:lstStyle/>
            <a:p>
              <a:endParaRPr lang="fr-FR"/>
            </a:p>
          </p:txBody>
        </p:sp>
        <p:sp>
          <p:nvSpPr>
            <p:cNvPr id="901" name="Forme libre 900">
              <a:extLst>
                <a:ext uri="{FF2B5EF4-FFF2-40B4-BE49-F238E27FC236}">
                  <a16:creationId xmlns:a16="http://schemas.microsoft.com/office/drawing/2014/main" id="{7D67E769-2515-1DAA-6AA8-FD1631027004}"/>
                </a:ext>
              </a:extLst>
            </p:cNvPr>
            <p:cNvSpPr/>
            <p:nvPr/>
          </p:nvSpPr>
          <p:spPr>
            <a:xfrm>
              <a:off x="1635439" y="4392804"/>
              <a:ext cx="235371" cy="92270"/>
            </a:xfrm>
            <a:custGeom>
              <a:avLst/>
              <a:gdLst>
                <a:gd name="connsiteX0" fmla="*/ 0 w 235371"/>
                <a:gd name="connsiteY0" fmla="*/ 92270 h 92270"/>
                <a:gd name="connsiteX1" fmla="*/ 92270 w 235371"/>
                <a:gd name="connsiteY1" fmla="*/ 0 h 92270"/>
                <a:gd name="connsiteX2" fmla="*/ 143101 w 235371"/>
                <a:gd name="connsiteY2" fmla="*/ 0 h 92270"/>
                <a:gd name="connsiteX3" fmla="*/ 235371 w 235371"/>
                <a:gd name="connsiteY3" fmla="*/ 92270 h 92270"/>
                <a:gd name="connsiteX4" fmla="*/ 0 w 235371"/>
                <a:gd name="connsiteY4" fmla="*/ 92270 h 9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1" h="92270">
                  <a:moveTo>
                    <a:pt x="0" y="92270"/>
                  </a:moveTo>
                  <a:cubicBezTo>
                    <a:pt x="0" y="41549"/>
                    <a:pt x="41549" y="0"/>
                    <a:pt x="92270" y="0"/>
                  </a:cubicBezTo>
                  <a:lnTo>
                    <a:pt x="143101" y="0"/>
                  </a:lnTo>
                  <a:cubicBezTo>
                    <a:pt x="193822" y="0"/>
                    <a:pt x="235371" y="41549"/>
                    <a:pt x="235371" y="92270"/>
                  </a:cubicBezTo>
                  <a:lnTo>
                    <a:pt x="0" y="92270"/>
                  </a:lnTo>
                  <a:close/>
                </a:path>
              </a:pathLst>
            </a:custGeom>
            <a:noFill/>
            <a:ln w="15875" cap="flat">
              <a:solidFill>
                <a:schemeClr val="accent1"/>
              </a:solidFill>
              <a:prstDash val="solid"/>
              <a:miter/>
            </a:ln>
          </p:spPr>
          <p:txBody>
            <a:bodyPr rtlCol="0" anchor="ctr"/>
            <a:lstStyle/>
            <a:p>
              <a:endParaRPr lang="fr-FR"/>
            </a:p>
          </p:txBody>
        </p:sp>
        <p:sp>
          <p:nvSpPr>
            <p:cNvPr id="902" name="Forme libre 901">
              <a:extLst>
                <a:ext uri="{FF2B5EF4-FFF2-40B4-BE49-F238E27FC236}">
                  <a16:creationId xmlns:a16="http://schemas.microsoft.com/office/drawing/2014/main" id="{8395AA60-739A-1CB9-001B-05AE105C99B9}"/>
                </a:ext>
              </a:extLst>
            </p:cNvPr>
            <p:cNvSpPr/>
            <p:nvPr/>
          </p:nvSpPr>
          <p:spPr>
            <a:xfrm>
              <a:off x="1692238" y="4242852"/>
              <a:ext cx="121774" cy="121774"/>
            </a:xfrm>
            <a:custGeom>
              <a:avLst/>
              <a:gdLst>
                <a:gd name="connsiteX0" fmla="*/ 121774 w 121774"/>
                <a:gd name="connsiteY0" fmla="*/ 60887 h 121774"/>
                <a:gd name="connsiteX1" fmla="*/ 60887 w 121774"/>
                <a:gd name="connsiteY1" fmla="*/ 121774 h 121774"/>
                <a:gd name="connsiteX2" fmla="*/ 0 w 121774"/>
                <a:gd name="connsiteY2" fmla="*/ 60887 h 121774"/>
                <a:gd name="connsiteX3" fmla="*/ 60887 w 121774"/>
                <a:gd name="connsiteY3" fmla="*/ 0 h 121774"/>
                <a:gd name="connsiteX4" fmla="*/ 121774 w 121774"/>
                <a:gd name="connsiteY4" fmla="*/ 60887 h 121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 h="121774">
                  <a:moveTo>
                    <a:pt x="121774" y="60887"/>
                  </a:moveTo>
                  <a:cubicBezTo>
                    <a:pt x="121774" y="94514"/>
                    <a:pt x="94514" y="121774"/>
                    <a:pt x="60887" y="121774"/>
                  </a:cubicBezTo>
                  <a:cubicBezTo>
                    <a:pt x="27260" y="121774"/>
                    <a:pt x="0" y="94514"/>
                    <a:pt x="0" y="60887"/>
                  </a:cubicBezTo>
                  <a:cubicBezTo>
                    <a:pt x="0" y="27260"/>
                    <a:pt x="27260" y="0"/>
                    <a:pt x="60887" y="0"/>
                  </a:cubicBezTo>
                  <a:cubicBezTo>
                    <a:pt x="94514" y="0"/>
                    <a:pt x="121774" y="27260"/>
                    <a:pt x="121774" y="60887"/>
                  </a:cubicBezTo>
                  <a:close/>
                </a:path>
              </a:pathLst>
            </a:custGeom>
            <a:noFill/>
            <a:ln w="15875" cap="flat">
              <a:solidFill>
                <a:schemeClr val="accent1"/>
              </a:solidFill>
              <a:prstDash val="solid"/>
              <a:miter/>
            </a:ln>
          </p:spPr>
          <p:txBody>
            <a:bodyPr rtlCol="0" anchor="ctr"/>
            <a:lstStyle/>
            <a:p>
              <a:endParaRPr lang="fr-FR"/>
            </a:p>
          </p:txBody>
        </p:sp>
        <p:sp>
          <p:nvSpPr>
            <p:cNvPr id="903" name="Forme libre 902">
              <a:extLst>
                <a:ext uri="{FF2B5EF4-FFF2-40B4-BE49-F238E27FC236}">
                  <a16:creationId xmlns:a16="http://schemas.microsoft.com/office/drawing/2014/main" id="{8C263CCD-3F9B-53D5-86D3-DE010E5F1D92}"/>
                </a:ext>
              </a:extLst>
            </p:cNvPr>
            <p:cNvSpPr/>
            <p:nvPr/>
          </p:nvSpPr>
          <p:spPr>
            <a:xfrm>
              <a:off x="1800420" y="4332580"/>
              <a:ext cx="230509" cy="92270"/>
            </a:xfrm>
            <a:custGeom>
              <a:avLst/>
              <a:gdLst>
                <a:gd name="connsiteX0" fmla="*/ 0 w 230509"/>
                <a:gd name="connsiteY0" fmla="*/ 62876 h 92270"/>
                <a:gd name="connsiteX1" fmla="*/ 87408 w 230509"/>
                <a:gd name="connsiteY1" fmla="*/ 0 h 92270"/>
                <a:gd name="connsiteX2" fmla="*/ 138239 w 230509"/>
                <a:gd name="connsiteY2" fmla="*/ 0 h 92270"/>
                <a:gd name="connsiteX3" fmla="*/ 230509 w 230509"/>
                <a:gd name="connsiteY3" fmla="*/ 92270 h 92270"/>
                <a:gd name="connsiteX4" fmla="*/ 47958 w 230509"/>
                <a:gd name="connsiteY4" fmla="*/ 92270 h 9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09" h="92270">
                  <a:moveTo>
                    <a:pt x="0" y="62876"/>
                  </a:moveTo>
                  <a:cubicBezTo>
                    <a:pt x="12376" y="26410"/>
                    <a:pt x="46964" y="0"/>
                    <a:pt x="87408" y="0"/>
                  </a:cubicBezTo>
                  <a:lnTo>
                    <a:pt x="138239" y="0"/>
                  </a:lnTo>
                  <a:cubicBezTo>
                    <a:pt x="188960" y="0"/>
                    <a:pt x="230509" y="41549"/>
                    <a:pt x="230509" y="92270"/>
                  </a:cubicBezTo>
                  <a:lnTo>
                    <a:pt x="47958" y="92270"/>
                  </a:lnTo>
                </a:path>
              </a:pathLst>
            </a:custGeom>
            <a:noFill/>
            <a:ln w="15875" cap="flat">
              <a:solidFill>
                <a:schemeClr val="accent1"/>
              </a:solidFill>
              <a:prstDash val="solid"/>
              <a:miter/>
            </a:ln>
          </p:spPr>
          <p:txBody>
            <a:bodyPr rtlCol="0" anchor="ctr"/>
            <a:lstStyle/>
            <a:p>
              <a:endParaRPr lang="fr-FR"/>
            </a:p>
          </p:txBody>
        </p:sp>
        <p:sp>
          <p:nvSpPr>
            <p:cNvPr id="904" name="Forme libre 903">
              <a:extLst>
                <a:ext uri="{FF2B5EF4-FFF2-40B4-BE49-F238E27FC236}">
                  <a16:creationId xmlns:a16="http://schemas.microsoft.com/office/drawing/2014/main" id="{BE3E8CF1-6163-1430-F872-BB81BB5E35BA}"/>
                </a:ext>
              </a:extLst>
            </p:cNvPr>
            <p:cNvSpPr/>
            <p:nvPr/>
          </p:nvSpPr>
          <p:spPr>
            <a:xfrm>
              <a:off x="1852357" y="4182627"/>
              <a:ext cx="121774" cy="121774"/>
            </a:xfrm>
            <a:custGeom>
              <a:avLst/>
              <a:gdLst>
                <a:gd name="connsiteX0" fmla="*/ 121774 w 121774"/>
                <a:gd name="connsiteY0" fmla="*/ 60887 h 121774"/>
                <a:gd name="connsiteX1" fmla="*/ 60887 w 121774"/>
                <a:gd name="connsiteY1" fmla="*/ 121774 h 121774"/>
                <a:gd name="connsiteX2" fmla="*/ 0 w 121774"/>
                <a:gd name="connsiteY2" fmla="*/ 60887 h 121774"/>
                <a:gd name="connsiteX3" fmla="*/ 60887 w 121774"/>
                <a:gd name="connsiteY3" fmla="*/ 0 h 121774"/>
                <a:gd name="connsiteX4" fmla="*/ 121774 w 121774"/>
                <a:gd name="connsiteY4" fmla="*/ 60887 h 121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 h="121774">
                  <a:moveTo>
                    <a:pt x="121774" y="60887"/>
                  </a:moveTo>
                  <a:cubicBezTo>
                    <a:pt x="121774" y="94514"/>
                    <a:pt x="94514" y="121774"/>
                    <a:pt x="60887" y="121774"/>
                  </a:cubicBezTo>
                  <a:cubicBezTo>
                    <a:pt x="27260" y="121774"/>
                    <a:pt x="0" y="94514"/>
                    <a:pt x="0" y="60887"/>
                  </a:cubicBezTo>
                  <a:cubicBezTo>
                    <a:pt x="0" y="27260"/>
                    <a:pt x="27260" y="0"/>
                    <a:pt x="60887" y="0"/>
                  </a:cubicBezTo>
                  <a:cubicBezTo>
                    <a:pt x="94514" y="0"/>
                    <a:pt x="121774" y="27260"/>
                    <a:pt x="121774" y="60887"/>
                  </a:cubicBezTo>
                  <a:close/>
                </a:path>
              </a:pathLst>
            </a:custGeom>
            <a:noFill/>
            <a:ln w="15875" cap="flat">
              <a:solidFill>
                <a:schemeClr val="accent1"/>
              </a:solidFill>
              <a:prstDash val="solid"/>
              <a:miter/>
            </a:ln>
          </p:spPr>
          <p:txBody>
            <a:bodyPr rtlCol="0" anchor="ctr"/>
            <a:lstStyle/>
            <a:p>
              <a:endParaRPr lang="fr-FR"/>
            </a:p>
          </p:txBody>
        </p:sp>
      </p:grpSp>
      <p:grpSp>
        <p:nvGrpSpPr>
          <p:cNvPr id="874" name="Groupe 873">
            <a:extLst>
              <a:ext uri="{FF2B5EF4-FFF2-40B4-BE49-F238E27FC236}">
                <a16:creationId xmlns:a16="http://schemas.microsoft.com/office/drawing/2014/main" id="{F2A6C142-97D3-9E3C-8546-348C5E0BF33D}"/>
              </a:ext>
            </a:extLst>
          </p:cNvPr>
          <p:cNvGrpSpPr/>
          <p:nvPr/>
        </p:nvGrpSpPr>
        <p:grpSpPr>
          <a:xfrm>
            <a:off x="630146" y="4165891"/>
            <a:ext cx="358860" cy="409255"/>
            <a:chOff x="630146" y="4165891"/>
            <a:chExt cx="358860" cy="409255"/>
          </a:xfrm>
        </p:grpSpPr>
        <p:sp>
          <p:nvSpPr>
            <p:cNvPr id="868" name="Forme libre 867">
              <a:extLst>
                <a:ext uri="{FF2B5EF4-FFF2-40B4-BE49-F238E27FC236}">
                  <a16:creationId xmlns:a16="http://schemas.microsoft.com/office/drawing/2014/main" id="{22A18289-27E4-2D9F-CE15-0B44ABCAD207}"/>
                </a:ext>
              </a:extLst>
            </p:cNvPr>
            <p:cNvSpPr/>
            <p:nvPr/>
          </p:nvSpPr>
          <p:spPr>
            <a:xfrm>
              <a:off x="630146" y="4165891"/>
              <a:ext cx="358860" cy="8234"/>
            </a:xfrm>
            <a:custGeom>
              <a:avLst/>
              <a:gdLst>
                <a:gd name="connsiteX0" fmla="*/ 0 w 358860"/>
                <a:gd name="connsiteY0" fmla="*/ 0 h 8234"/>
                <a:gd name="connsiteX1" fmla="*/ 358860 w 358860"/>
                <a:gd name="connsiteY1" fmla="*/ 0 h 8234"/>
              </a:gdLst>
              <a:ahLst/>
              <a:cxnLst>
                <a:cxn ang="0">
                  <a:pos x="connsiteX0" y="connsiteY0"/>
                </a:cxn>
                <a:cxn ang="0">
                  <a:pos x="connsiteX1" y="connsiteY1"/>
                </a:cxn>
              </a:cxnLst>
              <a:rect l="l" t="t" r="r" b="b"/>
              <a:pathLst>
                <a:path w="358860" h="8234">
                  <a:moveTo>
                    <a:pt x="0" y="0"/>
                  </a:moveTo>
                  <a:lnTo>
                    <a:pt x="358860" y="0"/>
                  </a:lnTo>
                </a:path>
              </a:pathLst>
            </a:custGeom>
            <a:ln w="15875" cap="flat">
              <a:solidFill>
                <a:schemeClr val="accent1"/>
              </a:solidFill>
              <a:prstDash val="solid"/>
              <a:miter/>
            </a:ln>
          </p:spPr>
          <p:txBody>
            <a:bodyPr rtlCol="0" anchor="ctr"/>
            <a:lstStyle/>
            <a:p>
              <a:endParaRPr lang="fr-FR"/>
            </a:p>
          </p:txBody>
        </p:sp>
        <p:sp>
          <p:nvSpPr>
            <p:cNvPr id="869" name="Forme libre 868">
              <a:extLst>
                <a:ext uri="{FF2B5EF4-FFF2-40B4-BE49-F238E27FC236}">
                  <a16:creationId xmlns:a16="http://schemas.microsoft.com/office/drawing/2014/main" id="{201D5066-E2AC-B3C8-B219-76FDB9B1EEC3}"/>
                </a:ext>
              </a:extLst>
            </p:cNvPr>
            <p:cNvSpPr/>
            <p:nvPr/>
          </p:nvSpPr>
          <p:spPr>
            <a:xfrm>
              <a:off x="630146" y="4566912"/>
              <a:ext cx="358860" cy="8234"/>
            </a:xfrm>
            <a:custGeom>
              <a:avLst/>
              <a:gdLst>
                <a:gd name="connsiteX0" fmla="*/ 0 w 358860"/>
                <a:gd name="connsiteY0" fmla="*/ 0 h 8234"/>
                <a:gd name="connsiteX1" fmla="*/ 358860 w 358860"/>
                <a:gd name="connsiteY1" fmla="*/ 0 h 8234"/>
              </a:gdLst>
              <a:ahLst/>
              <a:cxnLst>
                <a:cxn ang="0">
                  <a:pos x="connsiteX0" y="connsiteY0"/>
                </a:cxn>
                <a:cxn ang="0">
                  <a:pos x="connsiteX1" y="connsiteY1"/>
                </a:cxn>
              </a:cxnLst>
              <a:rect l="l" t="t" r="r" b="b"/>
              <a:pathLst>
                <a:path w="358860" h="8234">
                  <a:moveTo>
                    <a:pt x="0" y="0"/>
                  </a:moveTo>
                  <a:lnTo>
                    <a:pt x="358860" y="0"/>
                  </a:lnTo>
                </a:path>
              </a:pathLst>
            </a:custGeom>
            <a:ln w="15875" cap="flat">
              <a:solidFill>
                <a:schemeClr val="accent1"/>
              </a:solidFill>
              <a:prstDash val="solid"/>
              <a:miter/>
            </a:ln>
          </p:spPr>
          <p:txBody>
            <a:bodyPr rtlCol="0" anchor="ctr"/>
            <a:lstStyle/>
            <a:p>
              <a:endParaRPr lang="fr-FR"/>
            </a:p>
          </p:txBody>
        </p:sp>
        <p:sp>
          <p:nvSpPr>
            <p:cNvPr id="870" name="Forme libre 869">
              <a:extLst>
                <a:ext uri="{FF2B5EF4-FFF2-40B4-BE49-F238E27FC236}">
                  <a16:creationId xmlns:a16="http://schemas.microsoft.com/office/drawing/2014/main" id="{B7F2306C-5551-87CE-A4D8-565A861AEAA1}"/>
                </a:ext>
              </a:extLst>
            </p:cNvPr>
            <p:cNvSpPr/>
            <p:nvPr/>
          </p:nvSpPr>
          <p:spPr>
            <a:xfrm>
              <a:off x="677577" y="4165891"/>
              <a:ext cx="263998" cy="200510"/>
            </a:xfrm>
            <a:custGeom>
              <a:avLst/>
              <a:gdLst>
                <a:gd name="connsiteX0" fmla="*/ 233449 w 263998"/>
                <a:gd name="connsiteY0" fmla="*/ 122118 h 200510"/>
                <a:gd name="connsiteX1" fmla="*/ 131999 w 263998"/>
                <a:gd name="connsiteY1" fmla="*/ 200511 h 200510"/>
                <a:gd name="connsiteX2" fmla="*/ 31374 w 263998"/>
                <a:gd name="connsiteY2" fmla="*/ 121294 h 200510"/>
                <a:gd name="connsiteX3" fmla="*/ 0 w 263998"/>
                <a:gd name="connsiteY3" fmla="*/ 60277 h 200510"/>
                <a:gd name="connsiteX4" fmla="*/ 0 w 263998"/>
                <a:gd name="connsiteY4" fmla="*/ 0 h 200510"/>
                <a:gd name="connsiteX5" fmla="*/ 263999 w 263998"/>
                <a:gd name="connsiteY5" fmla="*/ 0 h 200510"/>
                <a:gd name="connsiteX6" fmla="*/ 263999 w 263998"/>
                <a:gd name="connsiteY6" fmla="*/ 62665 h 200510"/>
                <a:gd name="connsiteX7" fmla="*/ 233449 w 263998"/>
                <a:gd name="connsiteY7" fmla="*/ 122036 h 20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998" h="200510">
                  <a:moveTo>
                    <a:pt x="233449" y="122118"/>
                  </a:moveTo>
                  <a:lnTo>
                    <a:pt x="131999" y="200511"/>
                  </a:lnTo>
                  <a:lnTo>
                    <a:pt x="31374" y="121294"/>
                  </a:lnTo>
                  <a:cubicBezTo>
                    <a:pt x="11611" y="107296"/>
                    <a:pt x="0" y="84980"/>
                    <a:pt x="0" y="60277"/>
                  </a:cubicBezTo>
                  <a:lnTo>
                    <a:pt x="0" y="0"/>
                  </a:lnTo>
                  <a:lnTo>
                    <a:pt x="263999" y="0"/>
                  </a:lnTo>
                  <a:lnTo>
                    <a:pt x="263999" y="62665"/>
                  </a:lnTo>
                  <a:cubicBezTo>
                    <a:pt x="263999" y="85804"/>
                    <a:pt x="252470" y="108037"/>
                    <a:pt x="233449" y="122036"/>
                  </a:cubicBezTo>
                  <a:close/>
                </a:path>
              </a:pathLst>
            </a:custGeom>
            <a:noFill/>
            <a:ln w="15875" cap="flat">
              <a:solidFill>
                <a:schemeClr val="accent1"/>
              </a:solidFill>
              <a:prstDash val="solid"/>
              <a:miter/>
            </a:ln>
          </p:spPr>
          <p:txBody>
            <a:bodyPr rtlCol="0" anchor="ctr"/>
            <a:lstStyle/>
            <a:p>
              <a:endParaRPr lang="fr-FR"/>
            </a:p>
          </p:txBody>
        </p:sp>
        <p:sp>
          <p:nvSpPr>
            <p:cNvPr id="871" name="Forme libre 870">
              <a:extLst>
                <a:ext uri="{FF2B5EF4-FFF2-40B4-BE49-F238E27FC236}">
                  <a16:creationId xmlns:a16="http://schemas.microsoft.com/office/drawing/2014/main" id="{16ECCA2D-B29B-09E6-0568-849EADEB989C}"/>
                </a:ext>
              </a:extLst>
            </p:cNvPr>
            <p:cNvSpPr/>
            <p:nvPr/>
          </p:nvSpPr>
          <p:spPr>
            <a:xfrm>
              <a:off x="677577" y="4366402"/>
              <a:ext cx="263998" cy="200428"/>
            </a:xfrm>
            <a:custGeom>
              <a:avLst/>
              <a:gdLst>
                <a:gd name="connsiteX0" fmla="*/ 263999 w 263998"/>
                <a:gd name="connsiteY0" fmla="*/ 137764 h 200428"/>
                <a:gd name="connsiteX1" fmla="*/ 263999 w 263998"/>
                <a:gd name="connsiteY1" fmla="*/ 200428 h 200428"/>
                <a:gd name="connsiteX2" fmla="*/ 0 w 263998"/>
                <a:gd name="connsiteY2" fmla="*/ 200428 h 200428"/>
                <a:gd name="connsiteX3" fmla="*/ 0 w 263998"/>
                <a:gd name="connsiteY3" fmla="*/ 140234 h 200428"/>
                <a:gd name="connsiteX4" fmla="*/ 31374 w 263998"/>
                <a:gd name="connsiteY4" fmla="*/ 79216 h 200428"/>
                <a:gd name="connsiteX5" fmla="*/ 131999 w 263998"/>
                <a:gd name="connsiteY5" fmla="*/ 0 h 200428"/>
                <a:gd name="connsiteX6" fmla="*/ 233449 w 263998"/>
                <a:gd name="connsiteY6" fmla="*/ 78393 h 200428"/>
                <a:gd name="connsiteX7" fmla="*/ 263999 w 263998"/>
                <a:gd name="connsiteY7" fmla="*/ 137764 h 20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998" h="200428">
                  <a:moveTo>
                    <a:pt x="263999" y="137764"/>
                  </a:moveTo>
                  <a:lnTo>
                    <a:pt x="263999" y="200428"/>
                  </a:lnTo>
                  <a:lnTo>
                    <a:pt x="0" y="200428"/>
                  </a:lnTo>
                  <a:lnTo>
                    <a:pt x="0" y="140234"/>
                  </a:lnTo>
                  <a:cubicBezTo>
                    <a:pt x="0" y="115448"/>
                    <a:pt x="11528" y="93215"/>
                    <a:pt x="31374" y="79216"/>
                  </a:cubicBezTo>
                  <a:lnTo>
                    <a:pt x="131999" y="0"/>
                  </a:lnTo>
                  <a:lnTo>
                    <a:pt x="233449" y="78393"/>
                  </a:lnTo>
                  <a:cubicBezTo>
                    <a:pt x="252388" y="92391"/>
                    <a:pt x="263999" y="114707"/>
                    <a:pt x="263999" y="137764"/>
                  </a:cubicBezTo>
                  <a:close/>
                </a:path>
              </a:pathLst>
            </a:custGeom>
            <a:noFill/>
            <a:ln w="15875" cap="flat">
              <a:solidFill>
                <a:schemeClr val="accent1"/>
              </a:solidFill>
              <a:prstDash val="solid"/>
              <a:miter/>
            </a:ln>
          </p:spPr>
          <p:txBody>
            <a:bodyPr rtlCol="0" anchor="ctr"/>
            <a:lstStyle/>
            <a:p>
              <a:endParaRPr lang="fr-FR"/>
            </a:p>
          </p:txBody>
        </p:sp>
        <p:sp>
          <p:nvSpPr>
            <p:cNvPr id="872" name="Forme libre 871">
              <a:extLst>
                <a:ext uri="{FF2B5EF4-FFF2-40B4-BE49-F238E27FC236}">
                  <a16:creationId xmlns:a16="http://schemas.microsoft.com/office/drawing/2014/main" id="{49054BB9-5F1A-754A-6C3E-4C73C6C2A486}"/>
                </a:ext>
              </a:extLst>
            </p:cNvPr>
            <p:cNvSpPr/>
            <p:nvPr/>
          </p:nvSpPr>
          <p:spPr>
            <a:xfrm>
              <a:off x="724679" y="4300361"/>
              <a:ext cx="169795" cy="8234"/>
            </a:xfrm>
            <a:custGeom>
              <a:avLst/>
              <a:gdLst>
                <a:gd name="connsiteX0" fmla="*/ 0 w 169795"/>
                <a:gd name="connsiteY0" fmla="*/ 0 h 8234"/>
                <a:gd name="connsiteX1" fmla="*/ 169796 w 169795"/>
                <a:gd name="connsiteY1" fmla="*/ 0 h 8234"/>
              </a:gdLst>
              <a:ahLst/>
              <a:cxnLst>
                <a:cxn ang="0">
                  <a:pos x="connsiteX0" y="connsiteY0"/>
                </a:cxn>
                <a:cxn ang="0">
                  <a:pos x="connsiteX1" y="connsiteY1"/>
                </a:cxn>
              </a:cxnLst>
              <a:rect l="l" t="t" r="r" b="b"/>
              <a:pathLst>
                <a:path w="169795" h="8234">
                  <a:moveTo>
                    <a:pt x="0" y="0"/>
                  </a:moveTo>
                  <a:lnTo>
                    <a:pt x="169796" y="0"/>
                  </a:lnTo>
                </a:path>
              </a:pathLst>
            </a:custGeom>
            <a:ln w="15875" cap="flat">
              <a:solidFill>
                <a:schemeClr val="accent1"/>
              </a:solidFill>
              <a:prstDash val="solid"/>
              <a:miter/>
            </a:ln>
          </p:spPr>
          <p:txBody>
            <a:bodyPr rtlCol="0" anchor="ctr"/>
            <a:lstStyle/>
            <a:p>
              <a:endParaRPr lang="fr-FR"/>
            </a:p>
          </p:txBody>
        </p:sp>
        <p:sp>
          <p:nvSpPr>
            <p:cNvPr id="873" name="Forme libre 872">
              <a:extLst>
                <a:ext uri="{FF2B5EF4-FFF2-40B4-BE49-F238E27FC236}">
                  <a16:creationId xmlns:a16="http://schemas.microsoft.com/office/drawing/2014/main" id="{5B11D004-08A5-616C-86BC-0E0DFE5869C6}"/>
                </a:ext>
              </a:extLst>
            </p:cNvPr>
            <p:cNvSpPr/>
            <p:nvPr/>
          </p:nvSpPr>
          <p:spPr>
            <a:xfrm>
              <a:off x="722044" y="4484217"/>
              <a:ext cx="174983" cy="82695"/>
            </a:xfrm>
            <a:custGeom>
              <a:avLst/>
              <a:gdLst>
                <a:gd name="connsiteX0" fmla="*/ 0 w 174983"/>
                <a:gd name="connsiteY0" fmla="*/ 82695 h 82695"/>
                <a:gd name="connsiteX1" fmla="*/ 79298 w 174983"/>
                <a:gd name="connsiteY1" fmla="*/ 3397 h 82695"/>
                <a:gd name="connsiteX2" fmla="*/ 95685 w 174983"/>
                <a:gd name="connsiteY2" fmla="*/ 3397 h 82695"/>
                <a:gd name="connsiteX3" fmla="*/ 174984 w 174983"/>
                <a:gd name="connsiteY3" fmla="*/ 82695 h 82695"/>
              </a:gdLst>
              <a:ahLst/>
              <a:cxnLst>
                <a:cxn ang="0">
                  <a:pos x="connsiteX0" y="connsiteY0"/>
                </a:cxn>
                <a:cxn ang="0">
                  <a:pos x="connsiteX1" y="connsiteY1"/>
                </a:cxn>
                <a:cxn ang="0">
                  <a:pos x="connsiteX2" y="connsiteY2"/>
                </a:cxn>
                <a:cxn ang="0">
                  <a:pos x="connsiteX3" y="connsiteY3"/>
                </a:cxn>
              </a:cxnLst>
              <a:rect l="l" t="t" r="r" b="b"/>
              <a:pathLst>
                <a:path w="174983" h="82695">
                  <a:moveTo>
                    <a:pt x="0" y="82695"/>
                  </a:moveTo>
                  <a:lnTo>
                    <a:pt x="79298" y="3397"/>
                  </a:lnTo>
                  <a:cubicBezTo>
                    <a:pt x="83827" y="-1132"/>
                    <a:pt x="91156" y="-1132"/>
                    <a:pt x="95685" y="3397"/>
                  </a:cubicBezTo>
                  <a:lnTo>
                    <a:pt x="174984" y="82695"/>
                  </a:lnTo>
                </a:path>
              </a:pathLst>
            </a:custGeom>
            <a:noFill/>
            <a:ln w="15875" cap="flat">
              <a:solidFill>
                <a:schemeClr val="accent1"/>
              </a:solidFill>
              <a:prstDash val="solid"/>
              <a:miter/>
            </a:ln>
          </p:spPr>
          <p:txBody>
            <a:bodyPr rtlCol="0" anchor="ctr"/>
            <a:lstStyle/>
            <a:p>
              <a:endParaRPr lang="fr-FR"/>
            </a:p>
          </p:txBody>
        </p:sp>
      </p:grpSp>
      <p:grpSp>
        <p:nvGrpSpPr>
          <p:cNvPr id="923" name="Groupe 922">
            <a:extLst>
              <a:ext uri="{FF2B5EF4-FFF2-40B4-BE49-F238E27FC236}">
                <a16:creationId xmlns:a16="http://schemas.microsoft.com/office/drawing/2014/main" id="{E2DE56A2-462C-904B-7C80-4CC7BA0D1F44}"/>
              </a:ext>
            </a:extLst>
          </p:cNvPr>
          <p:cNvGrpSpPr/>
          <p:nvPr/>
        </p:nvGrpSpPr>
        <p:grpSpPr>
          <a:xfrm>
            <a:off x="7374411" y="2744379"/>
            <a:ext cx="310475" cy="409004"/>
            <a:chOff x="7310403" y="2687533"/>
            <a:chExt cx="353627" cy="465850"/>
          </a:xfrm>
        </p:grpSpPr>
        <p:sp>
          <p:nvSpPr>
            <p:cNvPr id="921" name="Forme libre 920">
              <a:extLst>
                <a:ext uri="{FF2B5EF4-FFF2-40B4-BE49-F238E27FC236}">
                  <a16:creationId xmlns:a16="http://schemas.microsoft.com/office/drawing/2014/main" id="{B52CE28B-0F81-5875-38F7-81CF4BBE5560}"/>
                </a:ext>
              </a:extLst>
            </p:cNvPr>
            <p:cNvSpPr/>
            <p:nvPr/>
          </p:nvSpPr>
          <p:spPr>
            <a:xfrm>
              <a:off x="7310403" y="2704847"/>
              <a:ext cx="353627" cy="211540"/>
            </a:xfrm>
            <a:custGeom>
              <a:avLst/>
              <a:gdLst>
                <a:gd name="connsiteX0" fmla="*/ 75811 w 353627"/>
                <a:gd name="connsiteY0" fmla="*/ 2 h 211540"/>
                <a:gd name="connsiteX1" fmla="*/ 174718 w 353627"/>
                <a:gd name="connsiteY1" fmla="*/ 12115 h 211540"/>
                <a:gd name="connsiteX2" fmla="*/ 353627 w 353627"/>
                <a:gd name="connsiteY2" fmla="*/ 15332 h 211540"/>
                <a:gd name="connsiteX3" fmla="*/ 353627 w 353627"/>
                <a:gd name="connsiteY3" fmla="*/ 201653 h 211540"/>
                <a:gd name="connsiteX4" fmla="*/ 178909 w 353627"/>
                <a:gd name="connsiteY4" fmla="*/ 199477 h 211540"/>
                <a:gd name="connsiteX5" fmla="*/ 39954 w 353627"/>
                <a:gd name="connsiteY5" fmla="*/ 189162 h 211540"/>
                <a:gd name="connsiteX6" fmla="*/ 0 w 353627"/>
                <a:gd name="connsiteY6" fmla="*/ 196260 h 211540"/>
                <a:gd name="connsiteX7" fmla="*/ 0 w 353627"/>
                <a:gd name="connsiteY7" fmla="*/ 9843 h 211540"/>
                <a:gd name="connsiteX8" fmla="*/ 75811 w 353627"/>
                <a:gd name="connsiteY8" fmla="*/ 2 h 21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627" h="211540">
                  <a:moveTo>
                    <a:pt x="75811" y="2"/>
                  </a:moveTo>
                  <a:cubicBezTo>
                    <a:pt x="103005" y="-92"/>
                    <a:pt x="136347" y="2841"/>
                    <a:pt x="174718" y="12115"/>
                  </a:cubicBezTo>
                  <a:cubicBezTo>
                    <a:pt x="263474" y="33500"/>
                    <a:pt x="328109" y="21956"/>
                    <a:pt x="353627" y="15332"/>
                  </a:cubicBezTo>
                  <a:lnTo>
                    <a:pt x="353627" y="201653"/>
                  </a:lnTo>
                  <a:cubicBezTo>
                    <a:pt x="335094" y="207236"/>
                    <a:pt x="271856" y="221904"/>
                    <a:pt x="178909" y="199477"/>
                  </a:cubicBezTo>
                  <a:cubicBezTo>
                    <a:pt x="120980" y="185472"/>
                    <a:pt x="73203" y="185567"/>
                    <a:pt x="39954" y="189162"/>
                  </a:cubicBezTo>
                  <a:cubicBezTo>
                    <a:pt x="22259" y="191055"/>
                    <a:pt x="8848" y="193894"/>
                    <a:pt x="0" y="196260"/>
                  </a:cubicBezTo>
                  <a:lnTo>
                    <a:pt x="0" y="9843"/>
                  </a:lnTo>
                  <a:cubicBezTo>
                    <a:pt x="10897" y="6626"/>
                    <a:pt x="37067" y="191"/>
                    <a:pt x="75811" y="2"/>
                  </a:cubicBezTo>
                  <a:close/>
                </a:path>
              </a:pathLst>
            </a:custGeom>
            <a:noFill/>
            <a:ln w="15875" cap="flat">
              <a:solidFill>
                <a:schemeClr val="accent1"/>
              </a:solidFill>
              <a:prstDash val="solid"/>
              <a:miter/>
            </a:ln>
          </p:spPr>
          <p:txBody>
            <a:bodyPr rtlCol="0" anchor="ctr"/>
            <a:lstStyle/>
            <a:p>
              <a:endParaRPr lang="fr-FR"/>
            </a:p>
          </p:txBody>
        </p:sp>
        <p:sp>
          <p:nvSpPr>
            <p:cNvPr id="922" name="Forme libre 921">
              <a:extLst>
                <a:ext uri="{FF2B5EF4-FFF2-40B4-BE49-F238E27FC236}">
                  <a16:creationId xmlns:a16="http://schemas.microsoft.com/office/drawing/2014/main" id="{69F39028-2AB8-2FB9-A2BA-0C8077FAF130}"/>
                </a:ext>
              </a:extLst>
            </p:cNvPr>
            <p:cNvSpPr/>
            <p:nvPr/>
          </p:nvSpPr>
          <p:spPr>
            <a:xfrm>
              <a:off x="7310403" y="2687533"/>
              <a:ext cx="9313" cy="465850"/>
            </a:xfrm>
            <a:custGeom>
              <a:avLst/>
              <a:gdLst>
                <a:gd name="connsiteX0" fmla="*/ 0 w 9313"/>
                <a:gd name="connsiteY0" fmla="*/ 0 h 465850"/>
                <a:gd name="connsiteX1" fmla="*/ 0 w 9313"/>
                <a:gd name="connsiteY1" fmla="*/ 465851 h 465850"/>
              </a:gdLst>
              <a:ahLst/>
              <a:cxnLst>
                <a:cxn ang="0">
                  <a:pos x="connsiteX0" y="connsiteY0"/>
                </a:cxn>
                <a:cxn ang="0">
                  <a:pos x="connsiteX1" y="connsiteY1"/>
                </a:cxn>
              </a:cxnLst>
              <a:rect l="l" t="t" r="r" b="b"/>
              <a:pathLst>
                <a:path w="9313" h="465850">
                  <a:moveTo>
                    <a:pt x="0" y="0"/>
                  </a:moveTo>
                  <a:lnTo>
                    <a:pt x="0" y="465851"/>
                  </a:lnTo>
                </a:path>
              </a:pathLst>
            </a:custGeom>
            <a:ln w="15875" cap="flat">
              <a:solidFill>
                <a:schemeClr val="accent1"/>
              </a:solidFill>
              <a:prstDash val="solid"/>
              <a:miter/>
            </a:ln>
          </p:spPr>
          <p:txBody>
            <a:bodyPr rtlCol="0" anchor="ctr"/>
            <a:lstStyle/>
            <a:p>
              <a:endParaRPr lang="fr-FR"/>
            </a:p>
          </p:txBody>
        </p:sp>
      </p:grpSp>
      <p:grpSp>
        <p:nvGrpSpPr>
          <p:cNvPr id="939" name="Groupe 938">
            <a:extLst>
              <a:ext uri="{FF2B5EF4-FFF2-40B4-BE49-F238E27FC236}">
                <a16:creationId xmlns:a16="http://schemas.microsoft.com/office/drawing/2014/main" id="{AB052D86-D199-7DCA-1572-539CFE5D2EDC}"/>
              </a:ext>
            </a:extLst>
          </p:cNvPr>
          <p:cNvGrpSpPr/>
          <p:nvPr/>
        </p:nvGrpSpPr>
        <p:grpSpPr>
          <a:xfrm>
            <a:off x="2484920" y="4176388"/>
            <a:ext cx="393229" cy="372583"/>
            <a:chOff x="2484920" y="4176388"/>
            <a:chExt cx="393229" cy="372583"/>
          </a:xfrm>
        </p:grpSpPr>
        <p:sp>
          <p:nvSpPr>
            <p:cNvPr id="925" name="Forme libre 924">
              <a:extLst>
                <a:ext uri="{FF2B5EF4-FFF2-40B4-BE49-F238E27FC236}">
                  <a16:creationId xmlns:a16="http://schemas.microsoft.com/office/drawing/2014/main" id="{BB649762-C212-FBC7-C7AA-EC3CF3C06954}"/>
                </a:ext>
              </a:extLst>
            </p:cNvPr>
            <p:cNvSpPr/>
            <p:nvPr/>
          </p:nvSpPr>
          <p:spPr>
            <a:xfrm>
              <a:off x="2484920" y="4211580"/>
              <a:ext cx="393229" cy="337391"/>
            </a:xfrm>
            <a:custGeom>
              <a:avLst/>
              <a:gdLst>
                <a:gd name="connsiteX0" fmla="*/ 0 w 393229"/>
                <a:gd name="connsiteY0" fmla="*/ 0 h 337391"/>
                <a:gd name="connsiteX1" fmla="*/ 393230 w 393229"/>
                <a:gd name="connsiteY1" fmla="*/ 0 h 337391"/>
                <a:gd name="connsiteX2" fmla="*/ 393230 w 393229"/>
                <a:gd name="connsiteY2" fmla="*/ 337391 h 337391"/>
                <a:gd name="connsiteX3" fmla="*/ 0 w 393229"/>
                <a:gd name="connsiteY3" fmla="*/ 337391 h 337391"/>
              </a:gdLst>
              <a:ahLst/>
              <a:cxnLst>
                <a:cxn ang="0">
                  <a:pos x="connsiteX0" y="connsiteY0"/>
                </a:cxn>
                <a:cxn ang="0">
                  <a:pos x="connsiteX1" y="connsiteY1"/>
                </a:cxn>
                <a:cxn ang="0">
                  <a:pos x="connsiteX2" y="connsiteY2"/>
                </a:cxn>
                <a:cxn ang="0">
                  <a:pos x="connsiteX3" y="connsiteY3"/>
                </a:cxn>
              </a:cxnLst>
              <a:rect l="l" t="t" r="r" b="b"/>
              <a:pathLst>
                <a:path w="393229" h="337391">
                  <a:moveTo>
                    <a:pt x="0" y="0"/>
                  </a:moveTo>
                  <a:lnTo>
                    <a:pt x="393230" y="0"/>
                  </a:lnTo>
                  <a:lnTo>
                    <a:pt x="393230" y="337391"/>
                  </a:lnTo>
                  <a:lnTo>
                    <a:pt x="0" y="337391"/>
                  </a:lnTo>
                  <a:close/>
                </a:path>
              </a:pathLst>
            </a:custGeom>
            <a:noFill/>
            <a:ln w="15875" cap="flat">
              <a:solidFill>
                <a:schemeClr val="accent1"/>
              </a:solidFill>
              <a:prstDash val="solid"/>
              <a:miter/>
            </a:ln>
          </p:spPr>
          <p:txBody>
            <a:bodyPr rtlCol="0" anchor="ctr"/>
            <a:lstStyle/>
            <a:p>
              <a:endParaRPr lang="fr-FR"/>
            </a:p>
          </p:txBody>
        </p:sp>
        <p:sp>
          <p:nvSpPr>
            <p:cNvPr id="926" name="Forme libre 925">
              <a:extLst>
                <a:ext uri="{FF2B5EF4-FFF2-40B4-BE49-F238E27FC236}">
                  <a16:creationId xmlns:a16="http://schemas.microsoft.com/office/drawing/2014/main" id="{BB81E2C2-40AC-D81F-4A25-D505FA105D91}"/>
                </a:ext>
              </a:extLst>
            </p:cNvPr>
            <p:cNvSpPr/>
            <p:nvPr/>
          </p:nvSpPr>
          <p:spPr>
            <a:xfrm>
              <a:off x="2484920" y="4277444"/>
              <a:ext cx="393229" cy="16143"/>
            </a:xfrm>
            <a:custGeom>
              <a:avLst/>
              <a:gdLst>
                <a:gd name="connsiteX0" fmla="*/ 0 w 393229"/>
                <a:gd name="connsiteY0" fmla="*/ 0 h 16143"/>
                <a:gd name="connsiteX1" fmla="*/ 393230 w 393229"/>
                <a:gd name="connsiteY1" fmla="*/ 0 h 16143"/>
              </a:gdLst>
              <a:ahLst/>
              <a:cxnLst>
                <a:cxn ang="0">
                  <a:pos x="connsiteX0" y="connsiteY0"/>
                </a:cxn>
                <a:cxn ang="0">
                  <a:pos x="connsiteX1" y="connsiteY1"/>
                </a:cxn>
              </a:cxnLst>
              <a:rect l="l" t="t" r="r" b="b"/>
              <a:pathLst>
                <a:path w="393229" h="16143">
                  <a:moveTo>
                    <a:pt x="0" y="0"/>
                  </a:moveTo>
                  <a:lnTo>
                    <a:pt x="393230" y="0"/>
                  </a:lnTo>
                </a:path>
              </a:pathLst>
            </a:custGeom>
            <a:ln w="15875" cap="flat">
              <a:solidFill>
                <a:schemeClr val="accent1"/>
              </a:solidFill>
              <a:prstDash val="solid"/>
              <a:miter/>
            </a:ln>
          </p:spPr>
          <p:txBody>
            <a:bodyPr rtlCol="0" anchor="ctr"/>
            <a:lstStyle/>
            <a:p>
              <a:endParaRPr lang="fr-FR"/>
            </a:p>
          </p:txBody>
        </p:sp>
        <p:sp>
          <p:nvSpPr>
            <p:cNvPr id="927" name="Forme libre 926">
              <a:extLst>
                <a:ext uri="{FF2B5EF4-FFF2-40B4-BE49-F238E27FC236}">
                  <a16:creationId xmlns:a16="http://schemas.microsoft.com/office/drawing/2014/main" id="{2DD8D49A-6FE1-E01B-5CEF-3B405D492EED}"/>
                </a:ext>
              </a:extLst>
            </p:cNvPr>
            <p:cNvSpPr/>
            <p:nvPr/>
          </p:nvSpPr>
          <p:spPr>
            <a:xfrm>
              <a:off x="2527860" y="4176388"/>
              <a:ext cx="39952" cy="70061"/>
            </a:xfrm>
            <a:custGeom>
              <a:avLst/>
              <a:gdLst>
                <a:gd name="connsiteX0" fmla="*/ 19976 w 39952"/>
                <a:gd name="connsiteY0" fmla="*/ 70061 h 70061"/>
                <a:gd name="connsiteX1" fmla="*/ 19976 w 39952"/>
                <a:gd name="connsiteY1" fmla="*/ 70061 h 70061"/>
                <a:gd name="connsiteX2" fmla="*/ 0 w 39952"/>
                <a:gd name="connsiteY2" fmla="*/ 49559 h 70061"/>
                <a:gd name="connsiteX3" fmla="*/ 0 w 39952"/>
                <a:gd name="connsiteY3" fmla="*/ 20502 h 70061"/>
                <a:gd name="connsiteX4" fmla="*/ 19976 w 39952"/>
                <a:gd name="connsiteY4" fmla="*/ 0 h 70061"/>
                <a:gd name="connsiteX5" fmla="*/ 19976 w 39952"/>
                <a:gd name="connsiteY5" fmla="*/ 0 h 70061"/>
                <a:gd name="connsiteX6" fmla="*/ 39952 w 39952"/>
                <a:gd name="connsiteY6" fmla="*/ 20502 h 70061"/>
                <a:gd name="connsiteX7" fmla="*/ 39952 w 39952"/>
                <a:gd name="connsiteY7" fmla="*/ 35031 h 7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52" h="70061">
                  <a:moveTo>
                    <a:pt x="19976" y="70061"/>
                  </a:moveTo>
                  <a:lnTo>
                    <a:pt x="19976" y="70061"/>
                  </a:lnTo>
                  <a:cubicBezTo>
                    <a:pt x="8966" y="70061"/>
                    <a:pt x="0" y="60860"/>
                    <a:pt x="0" y="49559"/>
                  </a:cubicBezTo>
                  <a:lnTo>
                    <a:pt x="0" y="20502"/>
                  </a:lnTo>
                  <a:cubicBezTo>
                    <a:pt x="0" y="9202"/>
                    <a:pt x="8966" y="0"/>
                    <a:pt x="19976" y="0"/>
                  </a:cubicBezTo>
                  <a:lnTo>
                    <a:pt x="19976" y="0"/>
                  </a:lnTo>
                  <a:cubicBezTo>
                    <a:pt x="30987" y="0"/>
                    <a:pt x="39952" y="9202"/>
                    <a:pt x="39952" y="20502"/>
                  </a:cubicBezTo>
                  <a:lnTo>
                    <a:pt x="39952" y="35031"/>
                  </a:lnTo>
                </a:path>
              </a:pathLst>
            </a:custGeom>
            <a:noFill/>
            <a:ln w="15875" cap="flat">
              <a:solidFill>
                <a:schemeClr val="accent1"/>
              </a:solidFill>
              <a:prstDash val="solid"/>
              <a:miter/>
            </a:ln>
          </p:spPr>
          <p:txBody>
            <a:bodyPr rtlCol="0" anchor="ctr"/>
            <a:lstStyle/>
            <a:p>
              <a:endParaRPr lang="fr-FR"/>
            </a:p>
          </p:txBody>
        </p:sp>
        <p:sp>
          <p:nvSpPr>
            <p:cNvPr id="928" name="Forme libre 927">
              <a:extLst>
                <a:ext uri="{FF2B5EF4-FFF2-40B4-BE49-F238E27FC236}">
                  <a16:creationId xmlns:a16="http://schemas.microsoft.com/office/drawing/2014/main" id="{AB1AAA3A-5CE4-B939-A965-7A0AD7F1C874}"/>
                </a:ext>
              </a:extLst>
            </p:cNvPr>
            <p:cNvSpPr/>
            <p:nvPr/>
          </p:nvSpPr>
          <p:spPr>
            <a:xfrm>
              <a:off x="2617360" y="4176388"/>
              <a:ext cx="39952" cy="70061"/>
            </a:xfrm>
            <a:custGeom>
              <a:avLst/>
              <a:gdLst>
                <a:gd name="connsiteX0" fmla="*/ 19976 w 39952"/>
                <a:gd name="connsiteY0" fmla="*/ 70061 h 70061"/>
                <a:gd name="connsiteX1" fmla="*/ 19976 w 39952"/>
                <a:gd name="connsiteY1" fmla="*/ 70061 h 70061"/>
                <a:gd name="connsiteX2" fmla="*/ 0 w 39952"/>
                <a:gd name="connsiteY2" fmla="*/ 49559 h 70061"/>
                <a:gd name="connsiteX3" fmla="*/ 0 w 39952"/>
                <a:gd name="connsiteY3" fmla="*/ 20502 h 70061"/>
                <a:gd name="connsiteX4" fmla="*/ 19976 w 39952"/>
                <a:gd name="connsiteY4" fmla="*/ 0 h 70061"/>
                <a:gd name="connsiteX5" fmla="*/ 19976 w 39952"/>
                <a:gd name="connsiteY5" fmla="*/ 0 h 70061"/>
                <a:gd name="connsiteX6" fmla="*/ 39952 w 39952"/>
                <a:gd name="connsiteY6" fmla="*/ 20502 h 70061"/>
                <a:gd name="connsiteX7" fmla="*/ 39952 w 39952"/>
                <a:gd name="connsiteY7" fmla="*/ 35031 h 7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52" h="70061">
                  <a:moveTo>
                    <a:pt x="19976" y="70061"/>
                  </a:moveTo>
                  <a:lnTo>
                    <a:pt x="19976" y="70061"/>
                  </a:lnTo>
                  <a:cubicBezTo>
                    <a:pt x="8966" y="70061"/>
                    <a:pt x="0" y="60860"/>
                    <a:pt x="0" y="49559"/>
                  </a:cubicBezTo>
                  <a:lnTo>
                    <a:pt x="0" y="20502"/>
                  </a:lnTo>
                  <a:cubicBezTo>
                    <a:pt x="0" y="9202"/>
                    <a:pt x="8966" y="0"/>
                    <a:pt x="19976" y="0"/>
                  </a:cubicBezTo>
                  <a:lnTo>
                    <a:pt x="19976" y="0"/>
                  </a:lnTo>
                  <a:cubicBezTo>
                    <a:pt x="30987" y="0"/>
                    <a:pt x="39952" y="9202"/>
                    <a:pt x="39952" y="20502"/>
                  </a:cubicBezTo>
                  <a:lnTo>
                    <a:pt x="39952" y="35031"/>
                  </a:lnTo>
                </a:path>
              </a:pathLst>
            </a:custGeom>
            <a:noFill/>
            <a:ln w="15875" cap="flat">
              <a:solidFill>
                <a:schemeClr val="accent1"/>
              </a:solidFill>
              <a:prstDash val="solid"/>
              <a:miter/>
            </a:ln>
          </p:spPr>
          <p:txBody>
            <a:bodyPr rtlCol="0" anchor="ctr"/>
            <a:lstStyle/>
            <a:p>
              <a:endParaRPr lang="fr-FR"/>
            </a:p>
          </p:txBody>
        </p:sp>
        <p:sp>
          <p:nvSpPr>
            <p:cNvPr id="929" name="Forme libre 928">
              <a:extLst>
                <a:ext uri="{FF2B5EF4-FFF2-40B4-BE49-F238E27FC236}">
                  <a16:creationId xmlns:a16="http://schemas.microsoft.com/office/drawing/2014/main" id="{67F72AE7-B1A2-537B-1599-2941027A5ABB}"/>
                </a:ext>
              </a:extLst>
            </p:cNvPr>
            <p:cNvSpPr/>
            <p:nvPr/>
          </p:nvSpPr>
          <p:spPr>
            <a:xfrm>
              <a:off x="2706859" y="4176388"/>
              <a:ext cx="39952" cy="70061"/>
            </a:xfrm>
            <a:custGeom>
              <a:avLst/>
              <a:gdLst>
                <a:gd name="connsiteX0" fmla="*/ 19976 w 39952"/>
                <a:gd name="connsiteY0" fmla="*/ 70061 h 70061"/>
                <a:gd name="connsiteX1" fmla="*/ 19976 w 39952"/>
                <a:gd name="connsiteY1" fmla="*/ 70061 h 70061"/>
                <a:gd name="connsiteX2" fmla="*/ 0 w 39952"/>
                <a:gd name="connsiteY2" fmla="*/ 49559 h 70061"/>
                <a:gd name="connsiteX3" fmla="*/ 0 w 39952"/>
                <a:gd name="connsiteY3" fmla="*/ 20502 h 70061"/>
                <a:gd name="connsiteX4" fmla="*/ 19976 w 39952"/>
                <a:gd name="connsiteY4" fmla="*/ 0 h 70061"/>
                <a:gd name="connsiteX5" fmla="*/ 19976 w 39952"/>
                <a:gd name="connsiteY5" fmla="*/ 0 h 70061"/>
                <a:gd name="connsiteX6" fmla="*/ 39952 w 39952"/>
                <a:gd name="connsiteY6" fmla="*/ 20502 h 70061"/>
                <a:gd name="connsiteX7" fmla="*/ 39952 w 39952"/>
                <a:gd name="connsiteY7" fmla="*/ 35031 h 7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52" h="70061">
                  <a:moveTo>
                    <a:pt x="19976" y="70061"/>
                  </a:moveTo>
                  <a:lnTo>
                    <a:pt x="19976" y="70061"/>
                  </a:lnTo>
                  <a:cubicBezTo>
                    <a:pt x="8966" y="70061"/>
                    <a:pt x="0" y="60860"/>
                    <a:pt x="0" y="49559"/>
                  </a:cubicBezTo>
                  <a:lnTo>
                    <a:pt x="0" y="20502"/>
                  </a:lnTo>
                  <a:cubicBezTo>
                    <a:pt x="0" y="9202"/>
                    <a:pt x="8966" y="0"/>
                    <a:pt x="19976" y="0"/>
                  </a:cubicBezTo>
                  <a:lnTo>
                    <a:pt x="19976" y="0"/>
                  </a:lnTo>
                  <a:cubicBezTo>
                    <a:pt x="30987" y="0"/>
                    <a:pt x="39952" y="9202"/>
                    <a:pt x="39952" y="20502"/>
                  </a:cubicBezTo>
                  <a:lnTo>
                    <a:pt x="39952" y="35031"/>
                  </a:lnTo>
                </a:path>
              </a:pathLst>
            </a:custGeom>
            <a:noFill/>
            <a:ln w="15875" cap="flat">
              <a:solidFill>
                <a:schemeClr val="accent1"/>
              </a:solidFill>
              <a:prstDash val="solid"/>
              <a:miter/>
            </a:ln>
          </p:spPr>
          <p:txBody>
            <a:bodyPr rtlCol="0" anchor="ctr"/>
            <a:lstStyle/>
            <a:p>
              <a:endParaRPr lang="fr-FR"/>
            </a:p>
          </p:txBody>
        </p:sp>
        <p:sp>
          <p:nvSpPr>
            <p:cNvPr id="930" name="Forme libre 929">
              <a:extLst>
                <a:ext uri="{FF2B5EF4-FFF2-40B4-BE49-F238E27FC236}">
                  <a16:creationId xmlns:a16="http://schemas.microsoft.com/office/drawing/2014/main" id="{224E7F5F-CA46-D39A-CD3C-C94F2FED61C5}"/>
                </a:ext>
              </a:extLst>
            </p:cNvPr>
            <p:cNvSpPr/>
            <p:nvPr/>
          </p:nvSpPr>
          <p:spPr>
            <a:xfrm>
              <a:off x="2796358" y="4176388"/>
              <a:ext cx="39952" cy="70061"/>
            </a:xfrm>
            <a:custGeom>
              <a:avLst/>
              <a:gdLst>
                <a:gd name="connsiteX0" fmla="*/ 19976 w 39952"/>
                <a:gd name="connsiteY0" fmla="*/ 70061 h 70061"/>
                <a:gd name="connsiteX1" fmla="*/ 19976 w 39952"/>
                <a:gd name="connsiteY1" fmla="*/ 70061 h 70061"/>
                <a:gd name="connsiteX2" fmla="*/ 0 w 39952"/>
                <a:gd name="connsiteY2" fmla="*/ 49559 h 70061"/>
                <a:gd name="connsiteX3" fmla="*/ 0 w 39952"/>
                <a:gd name="connsiteY3" fmla="*/ 20502 h 70061"/>
                <a:gd name="connsiteX4" fmla="*/ 19976 w 39952"/>
                <a:gd name="connsiteY4" fmla="*/ 0 h 70061"/>
                <a:gd name="connsiteX5" fmla="*/ 19976 w 39952"/>
                <a:gd name="connsiteY5" fmla="*/ 0 h 70061"/>
                <a:gd name="connsiteX6" fmla="*/ 39952 w 39952"/>
                <a:gd name="connsiteY6" fmla="*/ 20502 h 70061"/>
                <a:gd name="connsiteX7" fmla="*/ 39952 w 39952"/>
                <a:gd name="connsiteY7" fmla="*/ 35031 h 7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52" h="70061">
                  <a:moveTo>
                    <a:pt x="19976" y="70061"/>
                  </a:moveTo>
                  <a:lnTo>
                    <a:pt x="19976" y="70061"/>
                  </a:lnTo>
                  <a:cubicBezTo>
                    <a:pt x="8966" y="70061"/>
                    <a:pt x="0" y="60860"/>
                    <a:pt x="0" y="49559"/>
                  </a:cubicBezTo>
                  <a:lnTo>
                    <a:pt x="0" y="20502"/>
                  </a:lnTo>
                  <a:cubicBezTo>
                    <a:pt x="0" y="9202"/>
                    <a:pt x="8966" y="0"/>
                    <a:pt x="19976" y="0"/>
                  </a:cubicBezTo>
                  <a:lnTo>
                    <a:pt x="19976" y="0"/>
                  </a:lnTo>
                  <a:cubicBezTo>
                    <a:pt x="30987" y="0"/>
                    <a:pt x="39952" y="9202"/>
                    <a:pt x="39952" y="20502"/>
                  </a:cubicBezTo>
                  <a:lnTo>
                    <a:pt x="39952" y="35031"/>
                  </a:lnTo>
                </a:path>
              </a:pathLst>
            </a:custGeom>
            <a:noFill/>
            <a:ln w="15875" cap="flat">
              <a:solidFill>
                <a:schemeClr val="accent1"/>
              </a:solidFill>
              <a:prstDash val="solid"/>
              <a:miter/>
            </a:ln>
          </p:spPr>
          <p:txBody>
            <a:bodyPr rtlCol="0" anchor="ctr"/>
            <a:lstStyle/>
            <a:p>
              <a:endParaRPr lang="fr-FR"/>
            </a:p>
          </p:txBody>
        </p:sp>
        <p:sp>
          <p:nvSpPr>
            <p:cNvPr id="931" name="Forme libre 930">
              <a:extLst>
                <a:ext uri="{FF2B5EF4-FFF2-40B4-BE49-F238E27FC236}">
                  <a16:creationId xmlns:a16="http://schemas.microsoft.com/office/drawing/2014/main" id="{B898E92D-6EEA-816D-1DBC-5E45BC56F99C}"/>
                </a:ext>
              </a:extLst>
            </p:cNvPr>
            <p:cNvSpPr/>
            <p:nvPr/>
          </p:nvSpPr>
          <p:spPr>
            <a:xfrm>
              <a:off x="2528804" y="4332653"/>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endParaRPr lang="fr-FR"/>
            </a:p>
          </p:txBody>
        </p:sp>
        <p:sp>
          <p:nvSpPr>
            <p:cNvPr id="932" name="Forme libre 931">
              <a:extLst>
                <a:ext uri="{FF2B5EF4-FFF2-40B4-BE49-F238E27FC236}">
                  <a16:creationId xmlns:a16="http://schemas.microsoft.com/office/drawing/2014/main" id="{1A6CE517-F1F7-23BB-2D38-8982C8F46C34}"/>
                </a:ext>
              </a:extLst>
            </p:cNvPr>
            <p:cNvSpPr/>
            <p:nvPr/>
          </p:nvSpPr>
          <p:spPr>
            <a:xfrm>
              <a:off x="2613742" y="4332653"/>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endParaRPr lang="fr-FR"/>
            </a:p>
          </p:txBody>
        </p:sp>
        <p:sp>
          <p:nvSpPr>
            <p:cNvPr id="933" name="Forme libre 932">
              <a:extLst>
                <a:ext uri="{FF2B5EF4-FFF2-40B4-BE49-F238E27FC236}">
                  <a16:creationId xmlns:a16="http://schemas.microsoft.com/office/drawing/2014/main" id="{35B2671E-7A06-A628-1BC0-7F93AC4468E3}"/>
                </a:ext>
              </a:extLst>
            </p:cNvPr>
            <p:cNvSpPr/>
            <p:nvPr/>
          </p:nvSpPr>
          <p:spPr>
            <a:xfrm>
              <a:off x="2698837" y="4332653"/>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endParaRPr lang="fr-FR"/>
            </a:p>
          </p:txBody>
        </p:sp>
        <p:sp>
          <p:nvSpPr>
            <p:cNvPr id="934" name="Forme libre 933">
              <a:extLst>
                <a:ext uri="{FF2B5EF4-FFF2-40B4-BE49-F238E27FC236}">
                  <a16:creationId xmlns:a16="http://schemas.microsoft.com/office/drawing/2014/main" id="{CF6EC073-3648-D204-9F6F-7422F6E1F9CA}"/>
                </a:ext>
              </a:extLst>
            </p:cNvPr>
            <p:cNvSpPr/>
            <p:nvPr/>
          </p:nvSpPr>
          <p:spPr>
            <a:xfrm>
              <a:off x="2783774" y="4332653"/>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endParaRPr lang="fr-FR"/>
            </a:p>
          </p:txBody>
        </p:sp>
        <p:sp>
          <p:nvSpPr>
            <p:cNvPr id="935" name="Forme libre 934">
              <a:extLst>
                <a:ext uri="{FF2B5EF4-FFF2-40B4-BE49-F238E27FC236}">
                  <a16:creationId xmlns:a16="http://schemas.microsoft.com/office/drawing/2014/main" id="{007376F1-9BBF-1EA7-40A2-EBB64FD35F70}"/>
                </a:ext>
              </a:extLst>
            </p:cNvPr>
            <p:cNvSpPr/>
            <p:nvPr/>
          </p:nvSpPr>
          <p:spPr>
            <a:xfrm>
              <a:off x="2528804" y="4429350"/>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endParaRPr lang="fr-FR"/>
            </a:p>
          </p:txBody>
        </p:sp>
        <p:sp>
          <p:nvSpPr>
            <p:cNvPr id="936" name="Forme libre 935">
              <a:extLst>
                <a:ext uri="{FF2B5EF4-FFF2-40B4-BE49-F238E27FC236}">
                  <a16:creationId xmlns:a16="http://schemas.microsoft.com/office/drawing/2014/main" id="{473680D3-7843-12F4-8833-DD79E63F09FD}"/>
                </a:ext>
              </a:extLst>
            </p:cNvPr>
            <p:cNvSpPr/>
            <p:nvPr/>
          </p:nvSpPr>
          <p:spPr>
            <a:xfrm>
              <a:off x="2613742" y="4429350"/>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endParaRPr lang="fr-FR"/>
            </a:p>
          </p:txBody>
        </p:sp>
        <p:sp>
          <p:nvSpPr>
            <p:cNvPr id="937" name="Forme libre 936">
              <a:extLst>
                <a:ext uri="{FF2B5EF4-FFF2-40B4-BE49-F238E27FC236}">
                  <a16:creationId xmlns:a16="http://schemas.microsoft.com/office/drawing/2014/main" id="{B5879761-C228-2276-5647-32DF5F03C9FA}"/>
                </a:ext>
              </a:extLst>
            </p:cNvPr>
            <p:cNvSpPr/>
            <p:nvPr/>
          </p:nvSpPr>
          <p:spPr>
            <a:xfrm>
              <a:off x="2698837" y="4429350"/>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endParaRPr lang="fr-FR"/>
            </a:p>
          </p:txBody>
        </p:sp>
        <p:sp>
          <p:nvSpPr>
            <p:cNvPr id="938" name="Forme libre 937">
              <a:extLst>
                <a:ext uri="{FF2B5EF4-FFF2-40B4-BE49-F238E27FC236}">
                  <a16:creationId xmlns:a16="http://schemas.microsoft.com/office/drawing/2014/main" id="{7D1D4A4B-7D32-32FA-03B7-50AD590F202D}"/>
                </a:ext>
              </a:extLst>
            </p:cNvPr>
            <p:cNvSpPr/>
            <p:nvPr/>
          </p:nvSpPr>
          <p:spPr>
            <a:xfrm>
              <a:off x="2783774" y="4429350"/>
              <a:ext cx="51277" cy="52626"/>
            </a:xfrm>
            <a:custGeom>
              <a:avLst/>
              <a:gdLst>
                <a:gd name="connsiteX0" fmla="*/ 51277 w 51277"/>
                <a:gd name="connsiteY0" fmla="*/ 26313 h 52626"/>
                <a:gd name="connsiteX1" fmla="*/ 25639 w 51277"/>
                <a:gd name="connsiteY1" fmla="*/ 52627 h 52626"/>
                <a:gd name="connsiteX2" fmla="*/ 0 w 51277"/>
                <a:gd name="connsiteY2" fmla="*/ 26313 h 52626"/>
                <a:gd name="connsiteX3" fmla="*/ 25639 w 51277"/>
                <a:gd name="connsiteY3" fmla="*/ 0 h 52626"/>
                <a:gd name="connsiteX4" fmla="*/ 51277 w 51277"/>
                <a:gd name="connsiteY4" fmla="*/ 26313 h 5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7" h="52626">
                  <a:moveTo>
                    <a:pt x="51277" y="26313"/>
                  </a:moveTo>
                  <a:cubicBezTo>
                    <a:pt x="51277" y="40846"/>
                    <a:pt x="39798" y="52627"/>
                    <a:pt x="25639" y="52627"/>
                  </a:cubicBezTo>
                  <a:cubicBezTo>
                    <a:pt x="11479" y="52627"/>
                    <a:pt x="0" y="40846"/>
                    <a:pt x="0" y="26313"/>
                  </a:cubicBezTo>
                  <a:cubicBezTo>
                    <a:pt x="0" y="11781"/>
                    <a:pt x="11479" y="0"/>
                    <a:pt x="25639" y="0"/>
                  </a:cubicBezTo>
                  <a:cubicBezTo>
                    <a:pt x="39798" y="0"/>
                    <a:pt x="51277" y="11781"/>
                    <a:pt x="51277" y="26313"/>
                  </a:cubicBezTo>
                  <a:close/>
                </a:path>
              </a:pathLst>
            </a:custGeom>
            <a:noFill/>
            <a:ln w="15875" cap="flat">
              <a:solidFill>
                <a:schemeClr val="accent1"/>
              </a:solidFill>
              <a:prstDash val="solid"/>
              <a:miter/>
            </a:ln>
          </p:spPr>
          <p:txBody>
            <a:bodyPr rtlCol="0" anchor="ctr"/>
            <a:lstStyle/>
            <a:p>
              <a:endParaRPr lang="fr-FR"/>
            </a:p>
          </p:txBody>
        </p:sp>
      </p:grpSp>
      <p:grpSp>
        <p:nvGrpSpPr>
          <p:cNvPr id="987" name="Groupe 986">
            <a:extLst>
              <a:ext uri="{FF2B5EF4-FFF2-40B4-BE49-F238E27FC236}">
                <a16:creationId xmlns:a16="http://schemas.microsoft.com/office/drawing/2014/main" id="{8F0BC0A5-0E5B-C472-3333-C8CC151EADF8}"/>
              </a:ext>
            </a:extLst>
          </p:cNvPr>
          <p:cNvGrpSpPr/>
          <p:nvPr/>
        </p:nvGrpSpPr>
        <p:grpSpPr>
          <a:xfrm>
            <a:off x="4391534" y="4095205"/>
            <a:ext cx="455427" cy="509055"/>
            <a:chOff x="4391534" y="4095205"/>
            <a:chExt cx="455427" cy="509055"/>
          </a:xfrm>
        </p:grpSpPr>
        <p:sp>
          <p:nvSpPr>
            <p:cNvPr id="976" name="Forme libre 975">
              <a:extLst>
                <a:ext uri="{FF2B5EF4-FFF2-40B4-BE49-F238E27FC236}">
                  <a16:creationId xmlns:a16="http://schemas.microsoft.com/office/drawing/2014/main" id="{E18AA207-39AC-1810-AA45-E81E76BB4C29}"/>
                </a:ext>
              </a:extLst>
            </p:cNvPr>
            <p:cNvSpPr/>
            <p:nvPr/>
          </p:nvSpPr>
          <p:spPr>
            <a:xfrm>
              <a:off x="4509949" y="4264764"/>
              <a:ext cx="300360" cy="302574"/>
            </a:xfrm>
            <a:custGeom>
              <a:avLst/>
              <a:gdLst>
                <a:gd name="connsiteX0" fmla="*/ 300360 w 300360"/>
                <a:gd name="connsiteY0" fmla="*/ 151287 h 302574"/>
                <a:gd name="connsiteX1" fmla="*/ 150180 w 300360"/>
                <a:gd name="connsiteY1" fmla="*/ 302574 h 302574"/>
                <a:gd name="connsiteX2" fmla="*/ 0 w 300360"/>
                <a:gd name="connsiteY2" fmla="*/ 151287 h 302574"/>
                <a:gd name="connsiteX3" fmla="*/ 150180 w 300360"/>
                <a:gd name="connsiteY3" fmla="*/ 0 h 302574"/>
                <a:gd name="connsiteX4" fmla="*/ 300360 w 300360"/>
                <a:gd name="connsiteY4" fmla="*/ 151287 h 30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60" h="302574">
                  <a:moveTo>
                    <a:pt x="300360" y="151287"/>
                  </a:moveTo>
                  <a:cubicBezTo>
                    <a:pt x="300360" y="234841"/>
                    <a:pt x="233122" y="302574"/>
                    <a:pt x="150180" y="302574"/>
                  </a:cubicBezTo>
                  <a:cubicBezTo>
                    <a:pt x="67238" y="302574"/>
                    <a:pt x="0" y="234841"/>
                    <a:pt x="0" y="151287"/>
                  </a:cubicBezTo>
                  <a:cubicBezTo>
                    <a:pt x="0" y="67734"/>
                    <a:pt x="67238" y="0"/>
                    <a:pt x="150180" y="0"/>
                  </a:cubicBezTo>
                  <a:cubicBezTo>
                    <a:pt x="233122" y="0"/>
                    <a:pt x="300360" y="67734"/>
                    <a:pt x="300360" y="151287"/>
                  </a:cubicBezTo>
                  <a:close/>
                </a:path>
              </a:pathLst>
            </a:custGeom>
            <a:noFill/>
            <a:ln w="15875" cap="flat">
              <a:solidFill>
                <a:schemeClr val="accent1"/>
              </a:solidFill>
              <a:prstDash val="solid"/>
              <a:miter/>
            </a:ln>
          </p:spPr>
          <p:txBody>
            <a:bodyPr rtlCol="0" anchor="ctr"/>
            <a:lstStyle/>
            <a:p>
              <a:endParaRPr lang="fr-FR"/>
            </a:p>
          </p:txBody>
        </p:sp>
        <p:sp>
          <p:nvSpPr>
            <p:cNvPr id="977" name="Forme libre 976">
              <a:extLst>
                <a:ext uri="{FF2B5EF4-FFF2-40B4-BE49-F238E27FC236}">
                  <a16:creationId xmlns:a16="http://schemas.microsoft.com/office/drawing/2014/main" id="{1F261911-1C3D-178B-996A-4F1B6C206B44}"/>
                </a:ext>
              </a:extLst>
            </p:cNvPr>
            <p:cNvSpPr/>
            <p:nvPr/>
          </p:nvSpPr>
          <p:spPr>
            <a:xfrm>
              <a:off x="4473297" y="4227842"/>
              <a:ext cx="373664" cy="376418"/>
            </a:xfrm>
            <a:custGeom>
              <a:avLst/>
              <a:gdLst>
                <a:gd name="connsiteX0" fmla="*/ 373664 w 373664"/>
                <a:gd name="connsiteY0" fmla="*/ 188209 h 376418"/>
                <a:gd name="connsiteX1" fmla="*/ 186832 w 373664"/>
                <a:gd name="connsiteY1" fmla="*/ 376419 h 376418"/>
                <a:gd name="connsiteX2" fmla="*/ 0 w 373664"/>
                <a:gd name="connsiteY2" fmla="*/ 188209 h 376418"/>
                <a:gd name="connsiteX3" fmla="*/ 186832 w 373664"/>
                <a:gd name="connsiteY3" fmla="*/ 0 h 376418"/>
                <a:gd name="connsiteX4" fmla="*/ 373664 w 373664"/>
                <a:gd name="connsiteY4" fmla="*/ 188209 h 376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64" h="376418">
                  <a:moveTo>
                    <a:pt x="373664" y="188209"/>
                  </a:moveTo>
                  <a:cubicBezTo>
                    <a:pt x="373664" y="292155"/>
                    <a:pt x="290017" y="376419"/>
                    <a:pt x="186832" y="376419"/>
                  </a:cubicBezTo>
                  <a:cubicBezTo>
                    <a:pt x="83648" y="376419"/>
                    <a:pt x="0" y="292155"/>
                    <a:pt x="0" y="188209"/>
                  </a:cubicBezTo>
                  <a:cubicBezTo>
                    <a:pt x="0" y="84264"/>
                    <a:pt x="83648" y="0"/>
                    <a:pt x="186832" y="0"/>
                  </a:cubicBezTo>
                  <a:cubicBezTo>
                    <a:pt x="290017" y="0"/>
                    <a:pt x="373664" y="84264"/>
                    <a:pt x="373664" y="188209"/>
                  </a:cubicBezTo>
                  <a:close/>
                </a:path>
              </a:pathLst>
            </a:custGeom>
            <a:noFill/>
            <a:ln w="15875" cap="flat">
              <a:solidFill>
                <a:schemeClr val="accent1"/>
              </a:solidFill>
              <a:prstDash val="solid"/>
              <a:miter/>
            </a:ln>
          </p:spPr>
          <p:txBody>
            <a:bodyPr rtlCol="0" anchor="ctr"/>
            <a:lstStyle/>
            <a:p>
              <a:endParaRPr lang="fr-FR"/>
            </a:p>
          </p:txBody>
        </p:sp>
        <p:sp>
          <p:nvSpPr>
            <p:cNvPr id="978" name="Forme libre 977">
              <a:extLst>
                <a:ext uri="{FF2B5EF4-FFF2-40B4-BE49-F238E27FC236}">
                  <a16:creationId xmlns:a16="http://schemas.microsoft.com/office/drawing/2014/main" id="{674246C1-C4B4-0D2F-C9EE-8700C955B308}"/>
                </a:ext>
              </a:extLst>
            </p:cNvPr>
            <p:cNvSpPr/>
            <p:nvPr/>
          </p:nvSpPr>
          <p:spPr>
            <a:xfrm>
              <a:off x="4482131" y="4176385"/>
              <a:ext cx="273387" cy="133348"/>
            </a:xfrm>
            <a:custGeom>
              <a:avLst/>
              <a:gdLst>
                <a:gd name="connsiteX0" fmla="*/ 23871 w 273387"/>
                <a:gd name="connsiteY0" fmla="*/ 133349 h 133348"/>
                <a:gd name="connsiteX1" fmla="*/ 0 w 273387"/>
                <a:gd name="connsiteY1" fmla="*/ 63196 h 133348"/>
                <a:gd name="connsiteX2" fmla="*/ 260982 w 273387"/>
                <a:gd name="connsiteY2" fmla="*/ 13682 h 133348"/>
                <a:gd name="connsiteX3" fmla="*/ 265587 w 273387"/>
                <a:gd name="connsiteY3" fmla="*/ 37350 h 133348"/>
                <a:gd name="connsiteX4" fmla="*/ 273388 w 273387"/>
                <a:gd name="connsiteY4" fmla="*/ 77776 h 133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87" h="133348">
                  <a:moveTo>
                    <a:pt x="23871" y="133349"/>
                  </a:moveTo>
                  <a:lnTo>
                    <a:pt x="0" y="63196"/>
                  </a:lnTo>
                  <a:cubicBezTo>
                    <a:pt x="0" y="63196"/>
                    <a:pt x="94732" y="-35358"/>
                    <a:pt x="260982" y="13682"/>
                  </a:cubicBezTo>
                  <a:lnTo>
                    <a:pt x="265587" y="37350"/>
                  </a:lnTo>
                  <a:lnTo>
                    <a:pt x="273388" y="77776"/>
                  </a:lnTo>
                </a:path>
              </a:pathLst>
            </a:custGeom>
            <a:noFill/>
            <a:ln w="15875" cap="flat">
              <a:solidFill>
                <a:schemeClr val="accent1"/>
              </a:solidFill>
              <a:prstDash val="solid"/>
              <a:miter/>
            </a:ln>
          </p:spPr>
          <p:txBody>
            <a:bodyPr rtlCol="0" anchor="ctr"/>
            <a:lstStyle/>
            <a:p>
              <a:endParaRPr lang="fr-FR"/>
            </a:p>
          </p:txBody>
        </p:sp>
        <p:sp>
          <p:nvSpPr>
            <p:cNvPr id="979" name="Forme libre 978">
              <a:extLst>
                <a:ext uri="{FF2B5EF4-FFF2-40B4-BE49-F238E27FC236}">
                  <a16:creationId xmlns:a16="http://schemas.microsoft.com/office/drawing/2014/main" id="{762CA73D-9530-56F7-71BE-DDDB94054148}"/>
                </a:ext>
              </a:extLst>
            </p:cNvPr>
            <p:cNvSpPr/>
            <p:nvPr/>
          </p:nvSpPr>
          <p:spPr>
            <a:xfrm>
              <a:off x="4420386" y="4095205"/>
              <a:ext cx="389923" cy="144375"/>
            </a:xfrm>
            <a:custGeom>
              <a:avLst/>
              <a:gdLst>
                <a:gd name="connsiteX0" fmla="*/ 330246 w 389923"/>
                <a:gd name="connsiteY0" fmla="*/ 121844 h 144375"/>
                <a:gd name="connsiteX1" fmla="*/ 389923 w 389923"/>
                <a:gd name="connsiteY1" fmla="*/ 86342 h 144375"/>
                <a:gd name="connsiteX2" fmla="*/ 182791 w 389923"/>
                <a:gd name="connsiteY2" fmla="*/ 0 h 144375"/>
                <a:gd name="connsiteX3" fmla="*/ 0 w 389923"/>
                <a:gd name="connsiteY3" fmla="*/ 121844 h 144375"/>
                <a:gd name="connsiteX4" fmla="*/ 61745 w 389923"/>
                <a:gd name="connsiteY4" fmla="*/ 144376 h 144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923" h="144375">
                  <a:moveTo>
                    <a:pt x="330246" y="121844"/>
                  </a:moveTo>
                  <a:lnTo>
                    <a:pt x="389923" y="86342"/>
                  </a:lnTo>
                  <a:lnTo>
                    <a:pt x="182791" y="0"/>
                  </a:lnTo>
                  <a:lnTo>
                    <a:pt x="0" y="121844"/>
                  </a:lnTo>
                  <a:lnTo>
                    <a:pt x="61745" y="144376"/>
                  </a:lnTo>
                </a:path>
              </a:pathLst>
            </a:custGeom>
            <a:noFill/>
            <a:ln w="15875" cap="flat">
              <a:solidFill>
                <a:schemeClr val="accent1"/>
              </a:solidFill>
              <a:prstDash val="solid"/>
              <a:miter/>
            </a:ln>
          </p:spPr>
          <p:txBody>
            <a:bodyPr rtlCol="0" anchor="ctr"/>
            <a:lstStyle/>
            <a:p>
              <a:endParaRPr lang="fr-FR"/>
            </a:p>
          </p:txBody>
        </p:sp>
        <p:sp>
          <p:nvSpPr>
            <p:cNvPr id="980" name="Forme libre 979">
              <a:extLst>
                <a:ext uri="{FF2B5EF4-FFF2-40B4-BE49-F238E27FC236}">
                  <a16:creationId xmlns:a16="http://schemas.microsoft.com/office/drawing/2014/main" id="{16E813DB-B42C-098D-2779-D0CB6D6B0E68}"/>
                </a:ext>
              </a:extLst>
            </p:cNvPr>
            <p:cNvSpPr/>
            <p:nvPr/>
          </p:nvSpPr>
          <p:spPr>
            <a:xfrm>
              <a:off x="4420386" y="4217049"/>
              <a:ext cx="9398" cy="163026"/>
            </a:xfrm>
            <a:custGeom>
              <a:avLst/>
              <a:gdLst>
                <a:gd name="connsiteX0" fmla="*/ 0 w 9398"/>
                <a:gd name="connsiteY0" fmla="*/ 0 h 163026"/>
                <a:gd name="connsiteX1" fmla="*/ 0 w 9398"/>
                <a:gd name="connsiteY1" fmla="*/ 163026 h 163026"/>
              </a:gdLst>
              <a:ahLst/>
              <a:cxnLst>
                <a:cxn ang="0">
                  <a:pos x="connsiteX0" y="connsiteY0"/>
                </a:cxn>
                <a:cxn ang="0">
                  <a:pos x="connsiteX1" y="connsiteY1"/>
                </a:cxn>
              </a:cxnLst>
              <a:rect l="l" t="t" r="r" b="b"/>
              <a:pathLst>
                <a:path w="9398" h="163026">
                  <a:moveTo>
                    <a:pt x="0" y="0"/>
                  </a:moveTo>
                  <a:lnTo>
                    <a:pt x="0" y="163026"/>
                  </a:lnTo>
                </a:path>
              </a:pathLst>
            </a:custGeom>
            <a:ln w="15875" cap="flat">
              <a:solidFill>
                <a:schemeClr val="accent1"/>
              </a:solidFill>
              <a:prstDash val="solid"/>
              <a:miter/>
            </a:ln>
          </p:spPr>
          <p:txBody>
            <a:bodyPr rtlCol="0" anchor="ctr"/>
            <a:lstStyle/>
            <a:p>
              <a:endParaRPr lang="fr-FR"/>
            </a:p>
          </p:txBody>
        </p:sp>
        <p:sp>
          <p:nvSpPr>
            <p:cNvPr id="981" name="Forme libre 980">
              <a:extLst>
                <a:ext uri="{FF2B5EF4-FFF2-40B4-BE49-F238E27FC236}">
                  <a16:creationId xmlns:a16="http://schemas.microsoft.com/office/drawing/2014/main" id="{990D8F18-FC84-A41A-E0EC-23982E7F1449}"/>
                </a:ext>
              </a:extLst>
            </p:cNvPr>
            <p:cNvSpPr/>
            <p:nvPr/>
          </p:nvSpPr>
          <p:spPr>
            <a:xfrm>
              <a:off x="4401026" y="4380075"/>
              <a:ext cx="38719" cy="39005"/>
            </a:xfrm>
            <a:custGeom>
              <a:avLst/>
              <a:gdLst>
                <a:gd name="connsiteX0" fmla="*/ 38720 w 38719"/>
                <a:gd name="connsiteY0" fmla="*/ 19503 h 39005"/>
                <a:gd name="connsiteX1" fmla="*/ 19360 w 38719"/>
                <a:gd name="connsiteY1" fmla="*/ 39005 h 39005"/>
                <a:gd name="connsiteX2" fmla="*/ 0 w 38719"/>
                <a:gd name="connsiteY2" fmla="*/ 19503 h 39005"/>
                <a:gd name="connsiteX3" fmla="*/ 19360 w 38719"/>
                <a:gd name="connsiteY3" fmla="*/ 0 h 39005"/>
                <a:gd name="connsiteX4" fmla="*/ 38720 w 38719"/>
                <a:gd name="connsiteY4" fmla="*/ 19503 h 3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9" h="39005">
                  <a:moveTo>
                    <a:pt x="38720" y="19503"/>
                  </a:moveTo>
                  <a:cubicBezTo>
                    <a:pt x="38720" y="30274"/>
                    <a:pt x="30052" y="39005"/>
                    <a:pt x="19360" y="39005"/>
                  </a:cubicBezTo>
                  <a:cubicBezTo>
                    <a:pt x="8668" y="39005"/>
                    <a:pt x="0" y="30274"/>
                    <a:pt x="0" y="19503"/>
                  </a:cubicBezTo>
                  <a:cubicBezTo>
                    <a:pt x="0" y="8732"/>
                    <a:pt x="8668" y="0"/>
                    <a:pt x="19360" y="0"/>
                  </a:cubicBezTo>
                  <a:cubicBezTo>
                    <a:pt x="30052" y="0"/>
                    <a:pt x="38720" y="8732"/>
                    <a:pt x="38720" y="19503"/>
                  </a:cubicBezTo>
                  <a:close/>
                </a:path>
              </a:pathLst>
            </a:custGeom>
            <a:noFill/>
            <a:ln w="15875" cap="flat">
              <a:solidFill>
                <a:schemeClr val="accent1"/>
              </a:solidFill>
              <a:prstDash val="solid"/>
              <a:miter/>
            </a:ln>
          </p:spPr>
          <p:txBody>
            <a:bodyPr rtlCol="0" anchor="ctr"/>
            <a:lstStyle/>
            <a:p>
              <a:endParaRPr lang="fr-FR"/>
            </a:p>
          </p:txBody>
        </p:sp>
        <p:sp>
          <p:nvSpPr>
            <p:cNvPr id="982" name="Forme libre 981">
              <a:extLst>
                <a:ext uri="{FF2B5EF4-FFF2-40B4-BE49-F238E27FC236}">
                  <a16:creationId xmlns:a16="http://schemas.microsoft.com/office/drawing/2014/main" id="{576AB7BE-0EB9-87E1-CA3A-36ECF9E86925}"/>
                </a:ext>
              </a:extLst>
            </p:cNvPr>
            <p:cNvSpPr/>
            <p:nvPr/>
          </p:nvSpPr>
          <p:spPr>
            <a:xfrm>
              <a:off x="4420386" y="4419175"/>
              <a:ext cx="9398" cy="31715"/>
            </a:xfrm>
            <a:custGeom>
              <a:avLst/>
              <a:gdLst>
                <a:gd name="connsiteX0" fmla="*/ 0 w 9398"/>
                <a:gd name="connsiteY0" fmla="*/ 31715 h 31715"/>
                <a:gd name="connsiteX1" fmla="*/ 0 w 9398"/>
                <a:gd name="connsiteY1" fmla="*/ 0 h 31715"/>
              </a:gdLst>
              <a:ahLst/>
              <a:cxnLst>
                <a:cxn ang="0">
                  <a:pos x="connsiteX0" y="connsiteY0"/>
                </a:cxn>
                <a:cxn ang="0">
                  <a:pos x="connsiteX1" y="connsiteY1"/>
                </a:cxn>
              </a:cxnLst>
              <a:rect l="l" t="t" r="r" b="b"/>
              <a:pathLst>
                <a:path w="9398" h="31715">
                  <a:moveTo>
                    <a:pt x="0" y="31715"/>
                  </a:moveTo>
                  <a:lnTo>
                    <a:pt x="0" y="0"/>
                  </a:lnTo>
                </a:path>
              </a:pathLst>
            </a:custGeom>
            <a:ln w="15875" cap="flat">
              <a:solidFill>
                <a:schemeClr val="accent1"/>
              </a:solidFill>
              <a:prstDash val="solid"/>
              <a:miter/>
            </a:ln>
          </p:spPr>
          <p:txBody>
            <a:bodyPr rtlCol="0" anchor="ctr"/>
            <a:lstStyle/>
            <a:p>
              <a:endParaRPr lang="fr-FR"/>
            </a:p>
          </p:txBody>
        </p:sp>
        <p:sp>
          <p:nvSpPr>
            <p:cNvPr id="983" name="Forme libre 982">
              <a:extLst>
                <a:ext uri="{FF2B5EF4-FFF2-40B4-BE49-F238E27FC236}">
                  <a16:creationId xmlns:a16="http://schemas.microsoft.com/office/drawing/2014/main" id="{DDCF0413-BB32-9441-AB13-AA3D79D82C52}"/>
                </a:ext>
              </a:extLst>
            </p:cNvPr>
            <p:cNvSpPr/>
            <p:nvPr/>
          </p:nvSpPr>
          <p:spPr>
            <a:xfrm>
              <a:off x="4391534" y="4454109"/>
              <a:ext cx="57609" cy="94862"/>
            </a:xfrm>
            <a:custGeom>
              <a:avLst/>
              <a:gdLst>
                <a:gd name="connsiteX0" fmla="*/ 94 w 57609"/>
                <a:gd name="connsiteY0" fmla="*/ 94862 h 94862"/>
                <a:gd name="connsiteX1" fmla="*/ 57610 w 57609"/>
                <a:gd name="connsiteY1" fmla="*/ 94862 h 94862"/>
                <a:gd name="connsiteX2" fmla="*/ 48776 w 57609"/>
                <a:gd name="connsiteY2" fmla="*/ 16946 h 94862"/>
                <a:gd name="connsiteX3" fmla="*/ 28852 w 57609"/>
                <a:gd name="connsiteY3" fmla="*/ 0 h 94862"/>
                <a:gd name="connsiteX4" fmla="*/ 7612 w 57609"/>
                <a:gd name="connsiteY4" fmla="*/ 16473 h 94862"/>
                <a:gd name="connsiteX5" fmla="*/ 0 w 57609"/>
                <a:gd name="connsiteY5" fmla="*/ 94862 h 9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09" h="94862">
                  <a:moveTo>
                    <a:pt x="94" y="94862"/>
                  </a:moveTo>
                  <a:lnTo>
                    <a:pt x="57610" y="94862"/>
                  </a:lnTo>
                  <a:lnTo>
                    <a:pt x="48776" y="16946"/>
                  </a:lnTo>
                  <a:cubicBezTo>
                    <a:pt x="48776" y="16946"/>
                    <a:pt x="46332" y="0"/>
                    <a:pt x="28852" y="0"/>
                  </a:cubicBezTo>
                  <a:cubicBezTo>
                    <a:pt x="11372" y="0"/>
                    <a:pt x="8458" y="9846"/>
                    <a:pt x="7612" y="16473"/>
                  </a:cubicBezTo>
                  <a:cubicBezTo>
                    <a:pt x="5639" y="32094"/>
                    <a:pt x="0" y="94862"/>
                    <a:pt x="0" y="94862"/>
                  </a:cubicBezTo>
                  <a:close/>
                </a:path>
              </a:pathLst>
            </a:custGeom>
            <a:noFill/>
            <a:ln w="15875" cap="flat">
              <a:solidFill>
                <a:schemeClr val="accent1"/>
              </a:solidFill>
              <a:prstDash val="solid"/>
              <a:miter/>
            </a:ln>
          </p:spPr>
          <p:txBody>
            <a:bodyPr rtlCol="0" anchor="ctr"/>
            <a:lstStyle/>
            <a:p>
              <a:endParaRPr lang="fr-FR"/>
            </a:p>
          </p:txBody>
        </p:sp>
        <p:sp>
          <p:nvSpPr>
            <p:cNvPr id="984" name="Forme libre 983">
              <a:extLst>
                <a:ext uri="{FF2B5EF4-FFF2-40B4-BE49-F238E27FC236}">
                  <a16:creationId xmlns:a16="http://schemas.microsoft.com/office/drawing/2014/main" id="{4F714C48-A630-071A-EA10-3C77A9DC5945}"/>
                </a:ext>
              </a:extLst>
            </p:cNvPr>
            <p:cNvSpPr/>
            <p:nvPr/>
          </p:nvSpPr>
          <p:spPr>
            <a:xfrm>
              <a:off x="4577145" y="4327911"/>
              <a:ext cx="157698" cy="179688"/>
            </a:xfrm>
            <a:custGeom>
              <a:avLst/>
              <a:gdLst>
                <a:gd name="connsiteX0" fmla="*/ 157698 w 157698"/>
                <a:gd name="connsiteY0" fmla="*/ 147405 h 179688"/>
                <a:gd name="connsiteX1" fmla="*/ 89187 w 157698"/>
                <a:gd name="connsiteY1" fmla="*/ 179689 h 179688"/>
                <a:gd name="connsiteX2" fmla="*/ 0 w 157698"/>
                <a:gd name="connsiteY2" fmla="*/ 89844 h 179688"/>
                <a:gd name="connsiteX3" fmla="*/ 89187 w 157698"/>
                <a:gd name="connsiteY3" fmla="*/ 0 h 179688"/>
                <a:gd name="connsiteX4" fmla="*/ 155537 w 157698"/>
                <a:gd name="connsiteY4" fmla="*/ 29822 h 179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98" h="179688">
                  <a:moveTo>
                    <a:pt x="157698" y="147405"/>
                  </a:moveTo>
                  <a:cubicBezTo>
                    <a:pt x="141346" y="167192"/>
                    <a:pt x="116723" y="179689"/>
                    <a:pt x="89187" y="179689"/>
                  </a:cubicBezTo>
                  <a:cubicBezTo>
                    <a:pt x="39942" y="179689"/>
                    <a:pt x="0" y="139453"/>
                    <a:pt x="0" y="89844"/>
                  </a:cubicBezTo>
                  <a:cubicBezTo>
                    <a:pt x="0" y="40236"/>
                    <a:pt x="39942" y="0"/>
                    <a:pt x="89187" y="0"/>
                  </a:cubicBezTo>
                  <a:cubicBezTo>
                    <a:pt x="115501" y="0"/>
                    <a:pt x="139184" y="11550"/>
                    <a:pt x="155537" y="29822"/>
                  </a:cubicBezTo>
                </a:path>
              </a:pathLst>
            </a:custGeom>
            <a:noFill/>
            <a:ln w="15875" cap="flat">
              <a:solidFill>
                <a:schemeClr val="accent1"/>
              </a:solidFill>
              <a:prstDash val="solid"/>
              <a:miter/>
            </a:ln>
          </p:spPr>
          <p:txBody>
            <a:bodyPr rtlCol="0" anchor="ctr"/>
            <a:lstStyle/>
            <a:p>
              <a:endParaRPr lang="fr-FR"/>
            </a:p>
          </p:txBody>
        </p:sp>
        <p:sp>
          <p:nvSpPr>
            <p:cNvPr id="985" name="Forme libre 984">
              <a:extLst>
                <a:ext uri="{FF2B5EF4-FFF2-40B4-BE49-F238E27FC236}">
                  <a16:creationId xmlns:a16="http://schemas.microsoft.com/office/drawing/2014/main" id="{CCF7BA21-CDE1-A82A-8C63-5B8BD2032852}"/>
                </a:ext>
              </a:extLst>
            </p:cNvPr>
            <p:cNvSpPr/>
            <p:nvPr/>
          </p:nvSpPr>
          <p:spPr>
            <a:xfrm>
              <a:off x="4561356" y="4398063"/>
              <a:ext cx="123677" cy="9467"/>
            </a:xfrm>
            <a:custGeom>
              <a:avLst/>
              <a:gdLst>
                <a:gd name="connsiteX0" fmla="*/ 0 w 123677"/>
                <a:gd name="connsiteY0" fmla="*/ 0 h 9467"/>
                <a:gd name="connsiteX1" fmla="*/ 123678 w 123677"/>
                <a:gd name="connsiteY1" fmla="*/ 0 h 9467"/>
              </a:gdLst>
              <a:ahLst/>
              <a:cxnLst>
                <a:cxn ang="0">
                  <a:pos x="connsiteX0" y="connsiteY0"/>
                </a:cxn>
                <a:cxn ang="0">
                  <a:pos x="connsiteX1" y="connsiteY1"/>
                </a:cxn>
              </a:cxnLst>
              <a:rect l="l" t="t" r="r" b="b"/>
              <a:pathLst>
                <a:path w="123677" h="9467">
                  <a:moveTo>
                    <a:pt x="0" y="0"/>
                  </a:moveTo>
                  <a:lnTo>
                    <a:pt x="123678" y="0"/>
                  </a:lnTo>
                </a:path>
              </a:pathLst>
            </a:custGeom>
            <a:ln w="15875" cap="flat">
              <a:solidFill>
                <a:schemeClr val="accent1"/>
              </a:solidFill>
              <a:prstDash val="solid"/>
              <a:miter/>
            </a:ln>
          </p:spPr>
          <p:txBody>
            <a:bodyPr rtlCol="0" anchor="ctr"/>
            <a:lstStyle/>
            <a:p>
              <a:endParaRPr lang="fr-FR"/>
            </a:p>
          </p:txBody>
        </p:sp>
        <p:sp>
          <p:nvSpPr>
            <p:cNvPr id="986" name="Forme libre 985">
              <a:extLst>
                <a:ext uri="{FF2B5EF4-FFF2-40B4-BE49-F238E27FC236}">
                  <a16:creationId xmlns:a16="http://schemas.microsoft.com/office/drawing/2014/main" id="{BAD85FD0-8105-1938-854D-29700677A110}"/>
                </a:ext>
              </a:extLst>
            </p:cNvPr>
            <p:cNvSpPr/>
            <p:nvPr/>
          </p:nvSpPr>
          <p:spPr>
            <a:xfrm>
              <a:off x="4561356" y="4447672"/>
              <a:ext cx="123677" cy="9467"/>
            </a:xfrm>
            <a:custGeom>
              <a:avLst/>
              <a:gdLst>
                <a:gd name="connsiteX0" fmla="*/ 0 w 123677"/>
                <a:gd name="connsiteY0" fmla="*/ 0 h 9467"/>
                <a:gd name="connsiteX1" fmla="*/ 123678 w 123677"/>
                <a:gd name="connsiteY1" fmla="*/ 0 h 9467"/>
              </a:gdLst>
              <a:ahLst/>
              <a:cxnLst>
                <a:cxn ang="0">
                  <a:pos x="connsiteX0" y="connsiteY0"/>
                </a:cxn>
                <a:cxn ang="0">
                  <a:pos x="connsiteX1" y="connsiteY1"/>
                </a:cxn>
              </a:cxnLst>
              <a:rect l="l" t="t" r="r" b="b"/>
              <a:pathLst>
                <a:path w="123677" h="9467">
                  <a:moveTo>
                    <a:pt x="0" y="0"/>
                  </a:moveTo>
                  <a:lnTo>
                    <a:pt x="123678" y="0"/>
                  </a:lnTo>
                </a:path>
              </a:pathLst>
            </a:custGeom>
            <a:ln w="15875" cap="flat">
              <a:solidFill>
                <a:schemeClr val="accent1"/>
              </a:solidFill>
              <a:prstDash val="solid"/>
              <a:miter/>
            </a:ln>
          </p:spPr>
          <p:txBody>
            <a:bodyPr rtlCol="0" anchor="ctr"/>
            <a:lstStyle/>
            <a:p>
              <a:endParaRPr lang="fr-FR"/>
            </a:p>
          </p:txBody>
        </p:sp>
      </p:grpSp>
      <p:grpSp>
        <p:nvGrpSpPr>
          <p:cNvPr id="1032" name="Groupe 1031">
            <a:extLst>
              <a:ext uri="{FF2B5EF4-FFF2-40B4-BE49-F238E27FC236}">
                <a16:creationId xmlns:a16="http://schemas.microsoft.com/office/drawing/2014/main" id="{0C090BAB-CAF3-5C0D-CF38-5CEA92A4D8F7}"/>
              </a:ext>
            </a:extLst>
          </p:cNvPr>
          <p:cNvGrpSpPr/>
          <p:nvPr/>
        </p:nvGrpSpPr>
        <p:grpSpPr>
          <a:xfrm>
            <a:off x="7274674" y="4106510"/>
            <a:ext cx="464355" cy="554668"/>
            <a:chOff x="7274674" y="4106510"/>
            <a:chExt cx="464355" cy="554668"/>
          </a:xfrm>
        </p:grpSpPr>
        <p:sp>
          <p:nvSpPr>
            <p:cNvPr id="1018" name="Forme libre 1017">
              <a:extLst>
                <a:ext uri="{FF2B5EF4-FFF2-40B4-BE49-F238E27FC236}">
                  <a16:creationId xmlns:a16="http://schemas.microsoft.com/office/drawing/2014/main" id="{96B20B8C-770E-F6FC-0E3F-40E5C145507F}"/>
                </a:ext>
              </a:extLst>
            </p:cNvPr>
            <p:cNvSpPr/>
            <p:nvPr/>
          </p:nvSpPr>
          <p:spPr>
            <a:xfrm>
              <a:off x="7370440" y="4266009"/>
              <a:ext cx="327050" cy="290562"/>
            </a:xfrm>
            <a:custGeom>
              <a:avLst/>
              <a:gdLst>
                <a:gd name="connsiteX0" fmla="*/ 18608 w 327050"/>
                <a:gd name="connsiteY0" fmla="*/ 50844 h 290562"/>
                <a:gd name="connsiteX1" fmla="*/ 0 w 327050"/>
                <a:gd name="connsiteY1" fmla="*/ 126733 h 290562"/>
                <a:gd name="connsiteX2" fmla="*/ 163525 w 327050"/>
                <a:gd name="connsiteY2" fmla="*/ 290563 h 290562"/>
                <a:gd name="connsiteX3" fmla="*/ 327050 w 327050"/>
                <a:gd name="connsiteY3" fmla="*/ 126733 h 290562"/>
                <a:gd name="connsiteX4" fmla="*/ 267091 w 327050"/>
                <a:gd name="connsiteY4" fmla="*/ 0 h 290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050" h="290562">
                  <a:moveTo>
                    <a:pt x="18608" y="50844"/>
                  </a:moveTo>
                  <a:cubicBezTo>
                    <a:pt x="6767" y="73535"/>
                    <a:pt x="0" y="99334"/>
                    <a:pt x="0" y="126733"/>
                  </a:cubicBezTo>
                  <a:cubicBezTo>
                    <a:pt x="0" y="217216"/>
                    <a:pt x="73210" y="290563"/>
                    <a:pt x="163525" y="290563"/>
                  </a:cubicBezTo>
                  <a:cubicBezTo>
                    <a:pt x="253840" y="290563"/>
                    <a:pt x="327050" y="217216"/>
                    <a:pt x="327050" y="126733"/>
                  </a:cubicBezTo>
                  <a:cubicBezTo>
                    <a:pt x="327050" y="75607"/>
                    <a:pt x="303743" y="30036"/>
                    <a:pt x="267091" y="0"/>
                  </a:cubicBezTo>
                </a:path>
              </a:pathLst>
            </a:custGeom>
            <a:noFill/>
            <a:ln w="15875" cap="flat">
              <a:solidFill>
                <a:schemeClr val="accent1"/>
              </a:solidFill>
              <a:prstDash val="solid"/>
              <a:miter/>
            </a:ln>
          </p:spPr>
          <p:txBody>
            <a:bodyPr rtlCol="0" anchor="ctr"/>
            <a:lstStyle/>
            <a:p>
              <a:endParaRPr lang="fr-FR"/>
            </a:p>
          </p:txBody>
        </p:sp>
        <p:sp>
          <p:nvSpPr>
            <p:cNvPr id="1019" name="Forme libre 1018">
              <a:extLst>
                <a:ext uri="{FF2B5EF4-FFF2-40B4-BE49-F238E27FC236}">
                  <a16:creationId xmlns:a16="http://schemas.microsoft.com/office/drawing/2014/main" id="{8E9FEC73-9F7D-8912-3508-D263B86C31DE}"/>
                </a:ext>
              </a:extLst>
            </p:cNvPr>
            <p:cNvSpPr/>
            <p:nvPr/>
          </p:nvSpPr>
          <p:spPr>
            <a:xfrm>
              <a:off x="7365271" y="4187246"/>
              <a:ext cx="272260" cy="132619"/>
            </a:xfrm>
            <a:custGeom>
              <a:avLst/>
              <a:gdLst>
                <a:gd name="connsiteX0" fmla="*/ 23871 w 272260"/>
                <a:gd name="connsiteY0" fmla="*/ 132620 h 132619"/>
                <a:gd name="connsiteX1" fmla="*/ 0 w 272260"/>
                <a:gd name="connsiteY1" fmla="*/ 62851 h 132619"/>
                <a:gd name="connsiteX2" fmla="*/ 260982 w 272260"/>
                <a:gd name="connsiteY2" fmla="*/ 13607 h 132619"/>
                <a:gd name="connsiteX3" fmla="*/ 265587 w 272260"/>
                <a:gd name="connsiteY3" fmla="*/ 37146 h 132619"/>
                <a:gd name="connsiteX4" fmla="*/ 272260 w 272260"/>
                <a:gd name="connsiteY4" fmla="*/ 78857 h 13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260" h="132619">
                  <a:moveTo>
                    <a:pt x="23871" y="132620"/>
                  </a:moveTo>
                  <a:lnTo>
                    <a:pt x="0" y="62851"/>
                  </a:lnTo>
                  <a:cubicBezTo>
                    <a:pt x="0" y="62851"/>
                    <a:pt x="94732" y="-35165"/>
                    <a:pt x="260982" y="13607"/>
                  </a:cubicBezTo>
                  <a:lnTo>
                    <a:pt x="265587" y="37146"/>
                  </a:lnTo>
                  <a:lnTo>
                    <a:pt x="272260" y="78857"/>
                  </a:lnTo>
                </a:path>
              </a:pathLst>
            </a:custGeom>
            <a:noFill/>
            <a:ln w="15875" cap="flat">
              <a:solidFill>
                <a:schemeClr val="accent1"/>
              </a:solidFill>
              <a:prstDash val="solid"/>
              <a:miter/>
            </a:ln>
          </p:spPr>
          <p:txBody>
            <a:bodyPr rtlCol="0" anchor="ctr"/>
            <a:lstStyle/>
            <a:p>
              <a:endParaRPr lang="fr-FR"/>
            </a:p>
          </p:txBody>
        </p:sp>
        <p:sp>
          <p:nvSpPr>
            <p:cNvPr id="1020" name="Forme libre 1019">
              <a:extLst>
                <a:ext uri="{FF2B5EF4-FFF2-40B4-BE49-F238E27FC236}">
                  <a16:creationId xmlns:a16="http://schemas.microsoft.com/office/drawing/2014/main" id="{FDFEC8BD-8424-8BFA-B23B-F09C808DFE57}"/>
                </a:ext>
              </a:extLst>
            </p:cNvPr>
            <p:cNvSpPr/>
            <p:nvPr/>
          </p:nvSpPr>
          <p:spPr>
            <a:xfrm>
              <a:off x="7303526" y="4106510"/>
              <a:ext cx="389923" cy="143586"/>
            </a:xfrm>
            <a:custGeom>
              <a:avLst/>
              <a:gdLst>
                <a:gd name="connsiteX0" fmla="*/ 330246 w 389923"/>
                <a:gd name="connsiteY0" fmla="*/ 121178 h 143586"/>
                <a:gd name="connsiteX1" fmla="*/ 389923 w 389923"/>
                <a:gd name="connsiteY1" fmla="*/ 85870 h 143586"/>
                <a:gd name="connsiteX2" fmla="*/ 182791 w 389923"/>
                <a:gd name="connsiteY2" fmla="*/ 0 h 143586"/>
                <a:gd name="connsiteX3" fmla="*/ 0 w 389923"/>
                <a:gd name="connsiteY3" fmla="*/ 121178 h 143586"/>
                <a:gd name="connsiteX4" fmla="*/ 61745 w 389923"/>
                <a:gd name="connsiteY4" fmla="*/ 143587 h 143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923" h="143586">
                  <a:moveTo>
                    <a:pt x="330246" y="121178"/>
                  </a:moveTo>
                  <a:lnTo>
                    <a:pt x="389923" y="85870"/>
                  </a:lnTo>
                  <a:lnTo>
                    <a:pt x="182791" y="0"/>
                  </a:lnTo>
                  <a:lnTo>
                    <a:pt x="0" y="121178"/>
                  </a:lnTo>
                  <a:lnTo>
                    <a:pt x="61745" y="143587"/>
                  </a:lnTo>
                </a:path>
              </a:pathLst>
            </a:custGeom>
            <a:noFill/>
            <a:ln w="15875" cap="flat">
              <a:solidFill>
                <a:schemeClr val="accent1"/>
              </a:solidFill>
              <a:prstDash val="solid"/>
              <a:miter/>
            </a:ln>
          </p:spPr>
          <p:txBody>
            <a:bodyPr rtlCol="0" anchor="ctr"/>
            <a:lstStyle/>
            <a:p>
              <a:endParaRPr lang="fr-FR"/>
            </a:p>
          </p:txBody>
        </p:sp>
        <p:sp>
          <p:nvSpPr>
            <p:cNvPr id="1021" name="Forme libre 1020">
              <a:extLst>
                <a:ext uri="{FF2B5EF4-FFF2-40B4-BE49-F238E27FC236}">
                  <a16:creationId xmlns:a16="http://schemas.microsoft.com/office/drawing/2014/main" id="{1F4E05B0-FA75-4D51-18B8-8D9C85C26DE6}"/>
                </a:ext>
              </a:extLst>
            </p:cNvPr>
            <p:cNvSpPr/>
            <p:nvPr/>
          </p:nvSpPr>
          <p:spPr>
            <a:xfrm>
              <a:off x="7303526" y="4227688"/>
              <a:ext cx="9398" cy="162135"/>
            </a:xfrm>
            <a:custGeom>
              <a:avLst/>
              <a:gdLst>
                <a:gd name="connsiteX0" fmla="*/ 0 w 9398"/>
                <a:gd name="connsiteY0" fmla="*/ 0 h 162135"/>
                <a:gd name="connsiteX1" fmla="*/ 0 w 9398"/>
                <a:gd name="connsiteY1" fmla="*/ 162135 h 162135"/>
              </a:gdLst>
              <a:ahLst/>
              <a:cxnLst>
                <a:cxn ang="0">
                  <a:pos x="connsiteX0" y="connsiteY0"/>
                </a:cxn>
                <a:cxn ang="0">
                  <a:pos x="connsiteX1" y="connsiteY1"/>
                </a:cxn>
              </a:cxnLst>
              <a:rect l="l" t="t" r="r" b="b"/>
              <a:pathLst>
                <a:path w="9398" h="162135">
                  <a:moveTo>
                    <a:pt x="0" y="0"/>
                  </a:moveTo>
                  <a:lnTo>
                    <a:pt x="0" y="162135"/>
                  </a:lnTo>
                </a:path>
              </a:pathLst>
            </a:custGeom>
            <a:ln w="15875" cap="flat">
              <a:solidFill>
                <a:schemeClr val="accent1"/>
              </a:solidFill>
              <a:prstDash val="solid"/>
              <a:miter/>
            </a:ln>
          </p:spPr>
          <p:txBody>
            <a:bodyPr rtlCol="0" anchor="ctr"/>
            <a:lstStyle/>
            <a:p>
              <a:endParaRPr lang="fr-FR"/>
            </a:p>
          </p:txBody>
        </p:sp>
        <p:sp>
          <p:nvSpPr>
            <p:cNvPr id="1022" name="Forme libre 1021">
              <a:extLst>
                <a:ext uri="{FF2B5EF4-FFF2-40B4-BE49-F238E27FC236}">
                  <a16:creationId xmlns:a16="http://schemas.microsoft.com/office/drawing/2014/main" id="{907ADD62-945F-B9D1-7AB0-8DA3731FBF00}"/>
                </a:ext>
              </a:extLst>
            </p:cNvPr>
            <p:cNvSpPr/>
            <p:nvPr/>
          </p:nvSpPr>
          <p:spPr>
            <a:xfrm>
              <a:off x="7284166" y="4389823"/>
              <a:ext cx="38719" cy="38791"/>
            </a:xfrm>
            <a:custGeom>
              <a:avLst/>
              <a:gdLst>
                <a:gd name="connsiteX0" fmla="*/ 38720 w 38719"/>
                <a:gd name="connsiteY0" fmla="*/ 19396 h 38791"/>
                <a:gd name="connsiteX1" fmla="*/ 19360 w 38719"/>
                <a:gd name="connsiteY1" fmla="*/ 38792 h 38791"/>
                <a:gd name="connsiteX2" fmla="*/ 0 w 38719"/>
                <a:gd name="connsiteY2" fmla="*/ 19396 h 38791"/>
                <a:gd name="connsiteX3" fmla="*/ 19360 w 38719"/>
                <a:gd name="connsiteY3" fmla="*/ 0 h 38791"/>
                <a:gd name="connsiteX4" fmla="*/ 38720 w 38719"/>
                <a:gd name="connsiteY4" fmla="*/ 19396 h 38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9" h="38791">
                  <a:moveTo>
                    <a:pt x="38720" y="19396"/>
                  </a:moveTo>
                  <a:cubicBezTo>
                    <a:pt x="38720" y="30108"/>
                    <a:pt x="30052" y="38792"/>
                    <a:pt x="19360" y="38792"/>
                  </a:cubicBezTo>
                  <a:cubicBezTo>
                    <a:pt x="8668" y="38792"/>
                    <a:pt x="0" y="30108"/>
                    <a:pt x="0" y="19396"/>
                  </a:cubicBezTo>
                  <a:cubicBezTo>
                    <a:pt x="0" y="8684"/>
                    <a:pt x="8668" y="0"/>
                    <a:pt x="19360" y="0"/>
                  </a:cubicBezTo>
                  <a:cubicBezTo>
                    <a:pt x="30052" y="0"/>
                    <a:pt x="38720" y="8684"/>
                    <a:pt x="38720" y="19396"/>
                  </a:cubicBezTo>
                  <a:close/>
                </a:path>
              </a:pathLst>
            </a:custGeom>
            <a:noFill/>
            <a:ln w="15875" cap="flat">
              <a:solidFill>
                <a:schemeClr val="accent1"/>
              </a:solidFill>
              <a:prstDash val="solid"/>
              <a:miter/>
            </a:ln>
          </p:spPr>
          <p:txBody>
            <a:bodyPr rtlCol="0" anchor="ctr"/>
            <a:lstStyle/>
            <a:p>
              <a:endParaRPr lang="fr-FR"/>
            </a:p>
          </p:txBody>
        </p:sp>
        <p:sp>
          <p:nvSpPr>
            <p:cNvPr id="1023" name="Forme libre 1022">
              <a:extLst>
                <a:ext uri="{FF2B5EF4-FFF2-40B4-BE49-F238E27FC236}">
                  <a16:creationId xmlns:a16="http://schemas.microsoft.com/office/drawing/2014/main" id="{B6903B81-182C-A987-EBA0-D65FD5419E8A}"/>
                </a:ext>
              </a:extLst>
            </p:cNvPr>
            <p:cNvSpPr/>
            <p:nvPr/>
          </p:nvSpPr>
          <p:spPr>
            <a:xfrm>
              <a:off x="7303526" y="4428709"/>
              <a:ext cx="9398" cy="31541"/>
            </a:xfrm>
            <a:custGeom>
              <a:avLst/>
              <a:gdLst>
                <a:gd name="connsiteX0" fmla="*/ 0 w 9398"/>
                <a:gd name="connsiteY0" fmla="*/ 31542 h 31541"/>
                <a:gd name="connsiteX1" fmla="*/ 0 w 9398"/>
                <a:gd name="connsiteY1" fmla="*/ 0 h 31541"/>
              </a:gdLst>
              <a:ahLst/>
              <a:cxnLst>
                <a:cxn ang="0">
                  <a:pos x="connsiteX0" y="connsiteY0"/>
                </a:cxn>
                <a:cxn ang="0">
                  <a:pos x="connsiteX1" y="connsiteY1"/>
                </a:cxn>
              </a:cxnLst>
              <a:rect l="l" t="t" r="r" b="b"/>
              <a:pathLst>
                <a:path w="9398" h="31541">
                  <a:moveTo>
                    <a:pt x="0" y="31542"/>
                  </a:moveTo>
                  <a:lnTo>
                    <a:pt x="0" y="0"/>
                  </a:lnTo>
                </a:path>
              </a:pathLst>
            </a:custGeom>
            <a:ln w="15875" cap="flat">
              <a:solidFill>
                <a:schemeClr val="accent1"/>
              </a:solidFill>
              <a:prstDash val="solid"/>
              <a:miter/>
            </a:ln>
          </p:spPr>
          <p:txBody>
            <a:bodyPr rtlCol="0" anchor="ctr"/>
            <a:lstStyle/>
            <a:p>
              <a:endParaRPr lang="fr-FR"/>
            </a:p>
          </p:txBody>
        </p:sp>
        <p:sp>
          <p:nvSpPr>
            <p:cNvPr id="1024" name="Forme libre 1023">
              <a:extLst>
                <a:ext uri="{FF2B5EF4-FFF2-40B4-BE49-F238E27FC236}">
                  <a16:creationId xmlns:a16="http://schemas.microsoft.com/office/drawing/2014/main" id="{08763C43-3FCE-5F3A-529A-8FB1D1F29E86}"/>
                </a:ext>
              </a:extLst>
            </p:cNvPr>
            <p:cNvSpPr/>
            <p:nvPr/>
          </p:nvSpPr>
          <p:spPr>
            <a:xfrm>
              <a:off x="7274674" y="4463452"/>
              <a:ext cx="57609" cy="94343"/>
            </a:xfrm>
            <a:custGeom>
              <a:avLst/>
              <a:gdLst>
                <a:gd name="connsiteX0" fmla="*/ 94 w 57609"/>
                <a:gd name="connsiteY0" fmla="*/ 94343 h 94343"/>
                <a:gd name="connsiteX1" fmla="*/ 57610 w 57609"/>
                <a:gd name="connsiteY1" fmla="*/ 94343 h 94343"/>
                <a:gd name="connsiteX2" fmla="*/ 48776 w 57609"/>
                <a:gd name="connsiteY2" fmla="*/ 16854 h 94343"/>
                <a:gd name="connsiteX3" fmla="*/ 28852 w 57609"/>
                <a:gd name="connsiteY3" fmla="*/ 0 h 94343"/>
                <a:gd name="connsiteX4" fmla="*/ 7612 w 57609"/>
                <a:gd name="connsiteY4" fmla="*/ 16383 h 94343"/>
                <a:gd name="connsiteX5" fmla="*/ 0 w 57609"/>
                <a:gd name="connsiteY5" fmla="*/ 94343 h 9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09" h="94343">
                  <a:moveTo>
                    <a:pt x="94" y="94343"/>
                  </a:moveTo>
                  <a:lnTo>
                    <a:pt x="57610" y="94343"/>
                  </a:lnTo>
                  <a:lnTo>
                    <a:pt x="48776" y="16854"/>
                  </a:lnTo>
                  <a:cubicBezTo>
                    <a:pt x="48776" y="16854"/>
                    <a:pt x="46332" y="0"/>
                    <a:pt x="28852" y="0"/>
                  </a:cubicBezTo>
                  <a:cubicBezTo>
                    <a:pt x="11372" y="0"/>
                    <a:pt x="8458" y="9792"/>
                    <a:pt x="7612" y="16383"/>
                  </a:cubicBezTo>
                  <a:cubicBezTo>
                    <a:pt x="5639" y="31919"/>
                    <a:pt x="0" y="94343"/>
                    <a:pt x="0" y="94343"/>
                  </a:cubicBezTo>
                  <a:close/>
                </a:path>
              </a:pathLst>
            </a:custGeom>
            <a:noFill/>
            <a:ln w="15875" cap="flat">
              <a:solidFill>
                <a:schemeClr val="accent1"/>
              </a:solidFill>
              <a:prstDash val="solid"/>
              <a:miter/>
            </a:ln>
          </p:spPr>
          <p:txBody>
            <a:bodyPr rtlCol="0" anchor="ctr"/>
            <a:lstStyle/>
            <a:p>
              <a:endParaRPr lang="fr-FR"/>
            </a:p>
          </p:txBody>
        </p:sp>
        <p:sp>
          <p:nvSpPr>
            <p:cNvPr id="1025" name="Forme libre 1024">
              <a:extLst>
                <a:ext uri="{FF2B5EF4-FFF2-40B4-BE49-F238E27FC236}">
                  <a16:creationId xmlns:a16="http://schemas.microsoft.com/office/drawing/2014/main" id="{D7CBF7F8-A9F7-0E32-76EB-3EDF227DCDD3}"/>
                </a:ext>
              </a:extLst>
            </p:cNvPr>
            <p:cNvSpPr/>
            <p:nvPr/>
          </p:nvSpPr>
          <p:spPr>
            <a:xfrm>
              <a:off x="7393935" y="4253581"/>
              <a:ext cx="345094" cy="344796"/>
            </a:xfrm>
            <a:custGeom>
              <a:avLst/>
              <a:gdLst>
                <a:gd name="connsiteX0" fmla="*/ 0 w 345094"/>
                <a:gd name="connsiteY0" fmla="*/ 289621 h 344796"/>
                <a:gd name="connsiteX1" fmla="*/ 139936 w 345094"/>
                <a:gd name="connsiteY1" fmla="*/ 344796 h 344796"/>
                <a:gd name="connsiteX2" fmla="*/ 345095 w 345094"/>
                <a:gd name="connsiteY2" fmla="*/ 139255 h 344796"/>
                <a:gd name="connsiteX3" fmla="*/ 290868 w 345094"/>
                <a:gd name="connsiteY3" fmla="*/ 0 h 344796"/>
              </a:gdLst>
              <a:ahLst/>
              <a:cxnLst>
                <a:cxn ang="0">
                  <a:pos x="connsiteX0" y="connsiteY0"/>
                </a:cxn>
                <a:cxn ang="0">
                  <a:pos x="connsiteX1" y="connsiteY1"/>
                </a:cxn>
                <a:cxn ang="0">
                  <a:pos x="connsiteX2" y="connsiteY2"/>
                </a:cxn>
                <a:cxn ang="0">
                  <a:pos x="connsiteX3" y="connsiteY3"/>
                </a:cxn>
              </a:cxnLst>
              <a:rect l="l" t="t" r="r" b="b"/>
              <a:pathLst>
                <a:path w="345094" h="344796">
                  <a:moveTo>
                    <a:pt x="0" y="289621"/>
                  </a:moveTo>
                  <a:cubicBezTo>
                    <a:pt x="36652" y="323894"/>
                    <a:pt x="85804" y="344796"/>
                    <a:pt x="139936" y="344796"/>
                  </a:cubicBezTo>
                  <a:cubicBezTo>
                    <a:pt x="253276" y="344796"/>
                    <a:pt x="345095" y="252712"/>
                    <a:pt x="345095" y="139255"/>
                  </a:cubicBezTo>
                  <a:cubicBezTo>
                    <a:pt x="345095" y="85493"/>
                    <a:pt x="324513" y="36626"/>
                    <a:pt x="290868" y="0"/>
                  </a:cubicBezTo>
                </a:path>
              </a:pathLst>
            </a:custGeom>
            <a:noFill/>
            <a:ln w="15875" cap="flat">
              <a:solidFill>
                <a:schemeClr val="accent1"/>
              </a:solidFill>
              <a:prstDash val="solid"/>
              <a:miter/>
            </a:ln>
          </p:spPr>
          <p:txBody>
            <a:bodyPr rtlCol="0" anchor="ctr"/>
            <a:lstStyle/>
            <a:p>
              <a:endParaRPr lang="fr-FR"/>
            </a:p>
          </p:txBody>
        </p:sp>
        <p:sp>
          <p:nvSpPr>
            <p:cNvPr id="1026" name="Forme libre 1025">
              <a:extLst>
                <a:ext uri="{FF2B5EF4-FFF2-40B4-BE49-F238E27FC236}">
                  <a16:creationId xmlns:a16="http://schemas.microsoft.com/office/drawing/2014/main" id="{8CCA0153-3300-C989-C827-0013EF2B8289}"/>
                </a:ext>
              </a:extLst>
            </p:cNvPr>
            <p:cNvSpPr/>
            <p:nvPr/>
          </p:nvSpPr>
          <p:spPr>
            <a:xfrm>
              <a:off x="7533871" y="4598377"/>
              <a:ext cx="9398" cy="53385"/>
            </a:xfrm>
            <a:custGeom>
              <a:avLst/>
              <a:gdLst>
                <a:gd name="connsiteX0" fmla="*/ 0 w 9398"/>
                <a:gd name="connsiteY0" fmla="*/ 53386 h 53385"/>
                <a:gd name="connsiteX1" fmla="*/ 0 w 9398"/>
                <a:gd name="connsiteY1" fmla="*/ 0 h 53385"/>
              </a:gdLst>
              <a:ahLst/>
              <a:cxnLst>
                <a:cxn ang="0">
                  <a:pos x="connsiteX0" y="connsiteY0"/>
                </a:cxn>
                <a:cxn ang="0">
                  <a:pos x="connsiteX1" y="connsiteY1"/>
                </a:cxn>
              </a:cxnLst>
              <a:rect l="l" t="t" r="r" b="b"/>
              <a:pathLst>
                <a:path w="9398" h="53385">
                  <a:moveTo>
                    <a:pt x="0" y="53386"/>
                  </a:moveTo>
                  <a:lnTo>
                    <a:pt x="0" y="0"/>
                  </a:lnTo>
                </a:path>
              </a:pathLst>
            </a:custGeom>
            <a:ln w="15875" cap="flat">
              <a:solidFill>
                <a:schemeClr val="accent1"/>
              </a:solidFill>
              <a:prstDash val="solid"/>
              <a:miter/>
            </a:ln>
          </p:spPr>
          <p:txBody>
            <a:bodyPr rtlCol="0" anchor="ctr"/>
            <a:lstStyle/>
            <a:p>
              <a:endParaRPr lang="fr-FR"/>
            </a:p>
          </p:txBody>
        </p:sp>
        <p:sp>
          <p:nvSpPr>
            <p:cNvPr id="1027" name="Forme libre 1026">
              <a:extLst>
                <a:ext uri="{FF2B5EF4-FFF2-40B4-BE49-F238E27FC236}">
                  <a16:creationId xmlns:a16="http://schemas.microsoft.com/office/drawing/2014/main" id="{7D157EE4-5810-7B90-7C35-74E015B712F0}"/>
                </a:ext>
              </a:extLst>
            </p:cNvPr>
            <p:cNvSpPr/>
            <p:nvPr/>
          </p:nvSpPr>
          <p:spPr>
            <a:xfrm>
              <a:off x="7455398" y="4651763"/>
              <a:ext cx="156852" cy="9415"/>
            </a:xfrm>
            <a:custGeom>
              <a:avLst/>
              <a:gdLst>
                <a:gd name="connsiteX0" fmla="*/ 0 w 156852"/>
                <a:gd name="connsiteY0" fmla="*/ 0 h 9415"/>
                <a:gd name="connsiteX1" fmla="*/ 156853 w 156852"/>
                <a:gd name="connsiteY1" fmla="*/ 0 h 9415"/>
              </a:gdLst>
              <a:ahLst/>
              <a:cxnLst>
                <a:cxn ang="0">
                  <a:pos x="connsiteX0" y="connsiteY0"/>
                </a:cxn>
                <a:cxn ang="0">
                  <a:pos x="connsiteX1" y="connsiteY1"/>
                </a:cxn>
              </a:cxnLst>
              <a:rect l="l" t="t" r="r" b="b"/>
              <a:pathLst>
                <a:path w="156852" h="9415">
                  <a:moveTo>
                    <a:pt x="0" y="0"/>
                  </a:moveTo>
                  <a:lnTo>
                    <a:pt x="156853" y="0"/>
                  </a:lnTo>
                </a:path>
              </a:pathLst>
            </a:custGeom>
            <a:ln w="15875" cap="flat">
              <a:solidFill>
                <a:schemeClr val="accent1"/>
              </a:solidFill>
              <a:prstDash val="solid"/>
              <a:miter/>
            </a:ln>
          </p:spPr>
          <p:txBody>
            <a:bodyPr rtlCol="0" anchor="ctr"/>
            <a:lstStyle/>
            <a:p>
              <a:endParaRPr lang="fr-FR"/>
            </a:p>
          </p:txBody>
        </p:sp>
        <p:sp>
          <p:nvSpPr>
            <p:cNvPr id="1028" name="Forme libre 1027">
              <a:extLst>
                <a:ext uri="{FF2B5EF4-FFF2-40B4-BE49-F238E27FC236}">
                  <a16:creationId xmlns:a16="http://schemas.microsoft.com/office/drawing/2014/main" id="{3040506E-4C86-4B0A-3CDE-8D5A92273DA4}"/>
                </a:ext>
              </a:extLst>
            </p:cNvPr>
            <p:cNvSpPr/>
            <p:nvPr/>
          </p:nvSpPr>
          <p:spPr>
            <a:xfrm>
              <a:off x="7405401" y="4267986"/>
              <a:ext cx="207858" cy="156857"/>
            </a:xfrm>
            <a:custGeom>
              <a:avLst/>
              <a:gdLst>
                <a:gd name="connsiteX0" fmla="*/ 21897 w 207858"/>
                <a:gd name="connsiteY0" fmla="*/ 22597 h 156857"/>
                <a:gd name="connsiteX1" fmla="*/ 29228 w 207858"/>
                <a:gd name="connsiteY1" fmla="*/ 44159 h 156857"/>
                <a:gd name="connsiteX2" fmla="*/ 0 w 207858"/>
                <a:gd name="connsiteY2" fmla="*/ 100558 h 156857"/>
                <a:gd name="connsiteX3" fmla="*/ 24247 w 207858"/>
                <a:gd name="connsiteY3" fmla="*/ 156203 h 156857"/>
                <a:gd name="connsiteX4" fmla="*/ 35712 w 207858"/>
                <a:gd name="connsiteY4" fmla="*/ 124661 h 156857"/>
                <a:gd name="connsiteX5" fmla="*/ 57704 w 207858"/>
                <a:gd name="connsiteY5" fmla="*/ 124661 h 156857"/>
                <a:gd name="connsiteX6" fmla="*/ 98867 w 207858"/>
                <a:gd name="connsiteY6" fmla="*/ 128898 h 156857"/>
                <a:gd name="connsiteX7" fmla="*/ 144635 w 207858"/>
                <a:gd name="connsiteY7" fmla="*/ 108749 h 156857"/>
                <a:gd name="connsiteX8" fmla="*/ 204970 w 207858"/>
                <a:gd name="connsiteY8" fmla="*/ 72970 h 156857"/>
                <a:gd name="connsiteX9" fmla="*/ 193035 w 207858"/>
                <a:gd name="connsiteY9" fmla="*/ 23915 h 156857"/>
                <a:gd name="connsiteX10" fmla="*/ 169258 w 207858"/>
                <a:gd name="connsiteY10" fmla="*/ 35402 h 156857"/>
                <a:gd name="connsiteX11" fmla="*/ 145481 w 207858"/>
                <a:gd name="connsiteY11" fmla="*/ 53292 h 156857"/>
                <a:gd name="connsiteX12" fmla="*/ 137681 w 207858"/>
                <a:gd name="connsiteY12" fmla="*/ 23068 h 156857"/>
                <a:gd name="connsiteX13" fmla="*/ 122174 w 207858"/>
                <a:gd name="connsiteY13" fmla="*/ 14782 h 156857"/>
                <a:gd name="connsiteX14" fmla="*/ 90127 w 207858"/>
                <a:gd name="connsiteY14" fmla="*/ 16571 h 156857"/>
                <a:gd name="connsiteX15" fmla="*/ 79695 w 207858"/>
                <a:gd name="connsiteY15" fmla="*/ 0 h 15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858" h="156857">
                  <a:moveTo>
                    <a:pt x="21897" y="22597"/>
                  </a:moveTo>
                  <a:cubicBezTo>
                    <a:pt x="26408" y="27870"/>
                    <a:pt x="31765" y="36250"/>
                    <a:pt x="29228" y="44159"/>
                  </a:cubicBezTo>
                  <a:cubicBezTo>
                    <a:pt x="25093" y="56964"/>
                    <a:pt x="0" y="82197"/>
                    <a:pt x="0" y="100558"/>
                  </a:cubicBezTo>
                  <a:cubicBezTo>
                    <a:pt x="0" y="118918"/>
                    <a:pt x="9210" y="150742"/>
                    <a:pt x="24247" y="156203"/>
                  </a:cubicBezTo>
                  <a:cubicBezTo>
                    <a:pt x="39284" y="161664"/>
                    <a:pt x="32047" y="131346"/>
                    <a:pt x="35712" y="124661"/>
                  </a:cubicBezTo>
                  <a:cubicBezTo>
                    <a:pt x="39378" y="117976"/>
                    <a:pt x="44828" y="115340"/>
                    <a:pt x="57704" y="124661"/>
                  </a:cubicBezTo>
                  <a:cubicBezTo>
                    <a:pt x="70579" y="133983"/>
                    <a:pt x="78285" y="144057"/>
                    <a:pt x="98867" y="128898"/>
                  </a:cubicBezTo>
                  <a:cubicBezTo>
                    <a:pt x="119449" y="113739"/>
                    <a:pt x="129974" y="110067"/>
                    <a:pt x="144635" y="108749"/>
                  </a:cubicBezTo>
                  <a:cubicBezTo>
                    <a:pt x="159296" y="107431"/>
                    <a:pt x="196324" y="96792"/>
                    <a:pt x="204970" y="72970"/>
                  </a:cubicBezTo>
                  <a:cubicBezTo>
                    <a:pt x="213617" y="49149"/>
                    <a:pt x="200835" y="25799"/>
                    <a:pt x="193035" y="23915"/>
                  </a:cubicBezTo>
                  <a:cubicBezTo>
                    <a:pt x="185235" y="22032"/>
                    <a:pt x="177528" y="27117"/>
                    <a:pt x="169258" y="35402"/>
                  </a:cubicBezTo>
                  <a:cubicBezTo>
                    <a:pt x="160988" y="43688"/>
                    <a:pt x="150932" y="56964"/>
                    <a:pt x="145481" y="53292"/>
                  </a:cubicBezTo>
                  <a:cubicBezTo>
                    <a:pt x="140030" y="49620"/>
                    <a:pt x="137681" y="34932"/>
                    <a:pt x="137681" y="23068"/>
                  </a:cubicBezTo>
                  <a:cubicBezTo>
                    <a:pt x="137681" y="11204"/>
                    <a:pt x="129410" y="11110"/>
                    <a:pt x="122174" y="14782"/>
                  </a:cubicBezTo>
                  <a:cubicBezTo>
                    <a:pt x="114938" y="18454"/>
                    <a:pt x="99713" y="29471"/>
                    <a:pt x="90127" y="16571"/>
                  </a:cubicBezTo>
                  <a:cubicBezTo>
                    <a:pt x="85992" y="11016"/>
                    <a:pt x="82420" y="4990"/>
                    <a:pt x="79695" y="0"/>
                  </a:cubicBezTo>
                </a:path>
              </a:pathLst>
            </a:custGeom>
            <a:noFill/>
            <a:ln w="15875" cap="flat">
              <a:solidFill>
                <a:schemeClr val="accent1"/>
              </a:solidFill>
              <a:prstDash val="solid"/>
              <a:miter/>
            </a:ln>
          </p:spPr>
          <p:txBody>
            <a:bodyPr rtlCol="0" anchor="ctr"/>
            <a:lstStyle/>
            <a:p>
              <a:endParaRPr lang="fr-FR"/>
            </a:p>
          </p:txBody>
        </p:sp>
        <p:sp>
          <p:nvSpPr>
            <p:cNvPr id="1029" name="Forme libre 1028">
              <a:extLst>
                <a:ext uri="{FF2B5EF4-FFF2-40B4-BE49-F238E27FC236}">
                  <a16:creationId xmlns:a16="http://schemas.microsoft.com/office/drawing/2014/main" id="{D18B4F97-0CF0-9E2E-1264-C813DD167314}"/>
                </a:ext>
              </a:extLst>
            </p:cNvPr>
            <p:cNvSpPr/>
            <p:nvPr/>
          </p:nvSpPr>
          <p:spPr>
            <a:xfrm>
              <a:off x="7442617" y="4442243"/>
              <a:ext cx="129358" cy="103783"/>
            </a:xfrm>
            <a:custGeom>
              <a:avLst/>
              <a:gdLst>
                <a:gd name="connsiteX0" fmla="*/ 0 w 129358"/>
                <a:gd name="connsiteY0" fmla="*/ 86459 h 103783"/>
                <a:gd name="connsiteX1" fmla="*/ 28476 w 129358"/>
                <a:gd name="connsiteY1" fmla="*/ 60660 h 103783"/>
                <a:gd name="connsiteX2" fmla="*/ 24811 w 129358"/>
                <a:gd name="connsiteY2" fmla="*/ 32696 h 103783"/>
                <a:gd name="connsiteX3" fmla="*/ 27536 w 129358"/>
                <a:gd name="connsiteY3" fmla="*/ 7086 h 103783"/>
                <a:gd name="connsiteX4" fmla="*/ 67102 w 129358"/>
                <a:gd name="connsiteY4" fmla="*/ 4356 h 103783"/>
                <a:gd name="connsiteX5" fmla="*/ 108923 w 129358"/>
                <a:gd name="connsiteY5" fmla="*/ 29966 h 103783"/>
                <a:gd name="connsiteX6" fmla="*/ 128095 w 129358"/>
                <a:gd name="connsiteY6" fmla="*/ 50586 h 103783"/>
                <a:gd name="connsiteX7" fmla="*/ 80071 w 129358"/>
                <a:gd name="connsiteY7" fmla="*/ 86459 h 103783"/>
                <a:gd name="connsiteX8" fmla="*/ 46238 w 129358"/>
                <a:gd name="connsiteY8" fmla="*/ 92767 h 103783"/>
                <a:gd name="connsiteX9" fmla="*/ 33457 w 129358"/>
                <a:gd name="connsiteY9" fmla="*/ 103783 h 10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358" h="103783">
                  <a:moveTo>
                    <a:pt x="0" y="86459"/>
                  </a:moveTo>
                  <a:cubicBezTo>
                    <a:pt x="0" y="86459"/>
                    <a:pt x="23401" y="68946"/>
                    <a:pt x="28476" y="60660"/>
                  </a:cubicBezTo>
                  <a:cubicBezTo>
                    <a:pt x="33551" y="52375"/>
                    <a:pt x="33927" y="43242"/>
                    <a:pt x="24811" y="32696"/>
                  </a:cubicBezTo>
                  <a:cubicBezTo>
                    <a:pt x="15695" y="22151"/>
                    <a:pt x="20206" y="10664"/>
                    <a:pt x="27536" y="7086"/>
                  </a:cubicBezTo>
                  <a:cubicBezTo>
                    <a:pt x="34867" y="3508"/>
                    <a:pt x="51783" y="-5248"/>
                    <a:pt x="67102" y="4356"/>
                  </a:cubicBezTo>
                  <a:cubicBezTo>
                    <a:pt x="82420" y="13959"/>
                    <a:pt x="91537" y="27706"/>
                    <a:pt x="108923" y="29966"/>
                  </a:cubicBezTo>
                  <a:cubicBezTo>
                    <a:pt x="126309" y="32226"/>
                    <a:pt x="132230" y="41923"/>
                    <a:pt x="128095" y="50586"/>
                  </a:cubicBezTo>
                  <a:cubicBezTo>
                    <a:pt x="123960" y="59248"/>
                    <a:pt x="96048" y="83352"/>
                    <a:pt x="80071" y="86459"/>
                  </a:cubicBezTo>
                  <a:cubicBezTo>
                    <a:pt x="64094" y="89566"/>
                    <a:pt x="55354" y="86741"/>
                    <a:pt x="46238" y="92767"/>
                  </a:cubicBezTo>
                  <a:cubicBezTo>
                    <a:pt x="37122" y="98793"/>
                    <a:pt x="33457" y="103783"/>
                    <a:pt x="33457" y="103783"/>
                  </a:cubicBezTo>
                </a:path>
              </a:pathLst>
            </a:custGeom>
            <a:noFill/>
            <a:ln w="15875" cap="flat">
              <a:solidFill>
                <a:schemeClr val="accent1"/>
              </a:solidFill>
              <a:prstDash val="solid"/>
              <a:miter/>
            </a:ln>
          </p:spPr>
          <p:txBody>
            <a:bodyPr rtlCol="0" anchor="ctr"/>
            <a:lstStyle/>
            <a:p>
              <a:endParaRPr lang="fr-FR"/>
            </a:p>
          </p:txBody>
        </p:sp>
        <p:sp>
          <p:nvSpPr>
            <p:cNvPr id="1030" name="Forme libre 1029">
              <a:extLst>
                <a:ext uri="{FF2B5EF4-FFF2-40B4-BE49-F238E27FC236}">
                  <a16:creationId xmlns:a16="http://schemas.microsoft.com/office/drawing/2014/main" id="{8C862E90-C0F7-A0BD-E0B4-32095466645C}"/>
                </a:ext>
              </a:extLst>
            </p:cNvPr>
            <p:cNvSpPr/>
            <p:nvPr/>
          </p:nvSpPr>
          <p:spPr>
            <a:xfrm>
              <a:off x="7610409" y="4344247"/>
              <a:ext cx="82946" cy="188315"/>
            </a:xfrm>
            <a:custGeom>
              <a:avLst/>
              <a:gdLst>
                <a:gd name="connsiteX0" fmla="*/ 8797 w 82946"/>
                <a:gd name="connsiteY0" fmla="*/ 188316 h 188315"/>
                <a:gd name="connsiteX1" fmla="*/ 620 w 82946"/>
                <a:gd name="connsiteY1" fmla="*/ 149900 h 188315"/>
                <a:gd name="connsiteX2" fmla="*/ 22988 w 82946"/>
                <a:gd name="connsiteY2" fmla="*/ 122501 h 188315"/>
                <a:gd name="connsiteX3" fmla="*/ 42629 w 82946"/>
                <a:gd name="connsiteY3" fmla="*/ 100092 h 188315"/>
                <a:gd name="connsiteX4" fmla="*/ 32573 w 82946"/>
                <a:gd name="connsiteY4" fmla="*/ 61112 h 188315"/>
                <a:gd name="connsiteX5" fmla="*/ 28156 w 82946"/>
                <a:gd name="connsiteY5" fmla="*/ 27216 h 188315"/>
                <a:gd name="connsiteX6" fmla="*/ 50336 w 82946"/>
                <a:gd name="connsiteY6" fmla="*/ 194 h 188315"/>
                <a:gd name="connsiteX7" fmla="*/ 82947 w 82946"/>
                <a:gd name="connsiteY7" fmla="*/ 16200 h 18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946" h="188315">
                  <a:moveTo>
                    <a:pt x="8797" y="188316"/>
                  </a:moveTo>
                  <a:cubicBezTo>
                    <a:pt x="8797" y="188316"/>
                    <a:pt x="-2763" y="170614"/>
                    <a:pt x="620" y="149900"/>
                  </a:cubicBezTo>
                  <a:cubicBezTo>
                    <a:pt x="4004" y="129186"/>
                    <a:pt x="18007" y="131258"/>
                    <a:pt x="22988" y="122501"/>
                  </a:cubicBezTo>
                  <a:cubicBezTo>
                    <a:pt x="27968" y="113745"/>
                    <a:pt x="43099" y="107813"/>
                    <a:pt x="42629" y="100092"/>
                  </a:cubicBezTo>
                  <a:cubicBezTo>
                    <a:pt x="42159" y="92372"/>
                    <a:pt x="46295" y="78060"/>
                    <a:pt x="32573" y="61112"/>
                  </a:cubicBezTo>
                  <a:cubicBezTo>
                    <a:pt x="18852" y="44164"/>
                    <a:pt x="23833" y="36349"/>
                    <a:pt x="28156" y="27216"/>
                  </a:cubicBezTo>
                  <a:cubicBezTo>
                    <a:pt x="32480" y="18083"/>
                    <a:pt x="36709" y="2453"/>
                    <a:pt x="50336" y="194"/>
                  </a:cubicBezTo>
                  <a:cubicBezTo>
                    <a:pt x="63963" y="-2066"/>
                    <a:pt x="82947" y="16200"/>
                    <a:pt x="82947" y="16200"/>
                  </a:cubicBezTo>
                </a:path>
              </a:pathLst>
            </a:custGeom>
            <a:noFill/>
            <a:ln w="15875" cap="flat">
              <a:solidFill>
                <a:schemeClr val="accent1"/>
              </a:solidFill>
              <a:prstDash val="solid"/>
              <a:miter/>
            </a:ln>
          </p:spPr>
          <p:txBody>
            <a:bodyPr rtlCol="0" anchor="ctr"/>
            <a:lstStyle/>
            <a:p>
              <a:endParaRPr lang="fr-FR"/>
            </a:p>
          </p:txBody>
        </p:sp>
        <p:sp>
          <p:nvSpPr>
            <p:cNvPr id="1031" name="Forme libre 1030">
              <a:extLst>
                <a:ext uri="{FF2B5EF4-FFF2-40B4-BE49-F238E27FC236}">
                  <a16:creationId xmlns:a16="http://schemas.microsoft.com/office/drawing/2014/main" id="{3A9B727B-9DB8-20F7-4FCA-74D93DFCC8D0}"/>
                </a:ext>
              </a:extLst>
            </p:cNvPr>
            <p:cNvSpPr/>
            <p:nvPr/>
          </p:nvSpPr>
          <p:spPr>
            <a:xfrm>
              <a:off x="7386981" y="4256622"/>
              <a:ext cx="253276" cy="63243"/>
            </a:xfrm>
            <a:custGeom>
              <a:avLst/>
              <a:gdLst>
                <a:gd name="connsiteX0" fmla="*/ 0 w 253276"/>
                <a:gd name="connsiteY0" fmla="*/ 63244 h 63243"/>
                <a:gd name="connsiteX1" fmla="*/ 253276 w 253276"/>
                <a:gd name="connsiteY1" fmla="*/ 11176 h 63243"/>
              </a:gdLst>
              <a:ahLst/>
              <a:cxnLst>
                <a:cxn ang="0">
                  <a:pos x="connsiteX0" y="connsiteY0"/>
                </a:cxn>
                <a:cxn ang="0">
                  <a:pos x="connsiteX1" y="connsiteY1"/>
                </a:cxn>
              </a:cxnLst>
              <a:rect l="l" t="t" r="r" b="b"/>
              <a:pathLst>
                <a:path w="253276" h="63243">
                  <a:moveTo>
                    <a:pt x="0" y="63244"/>
                  </a:moveTo>
                  <a:cubicBezTo>
                    <a:pt x="0" y="63244"/>
                    <a:pt x="92382" y="-31853"/>
                    <a:pt x="253276" y="11176"/>
                  </a:cubicBezTo>
                </a:path>
              </a:pathLst>
            </a:custGeom>
            <a:noFill/>
            <a:ln w="15875" cap="flat">
              <a:solidFill>
                <a:schemeClr val="accent1"/>
              </a:solidFill>
              <a:prstDash val="solid"/>
              <a:miter/>
            </a:ln>
          </p:spPr>
          <p:txBody>
            <a:bodyPr rtlCol="0" anchor="ctr"/>
            <a:lstStyle/>
            <a:p>
              <a:endParaRPr lang="fr-FR"/>
            </a:p>
          </p:txBody>
        </p:sp>
      </p:grpSp>
      <p:grpSp>
        <p:nvGrpSpPr>
          <p:cNvPr id="1016" name="Groupe 1015">
            <a:extLst>
              <a:ext uri="{FF2B5EF4-FFF2-40B4-BE49-F238E27FC236}">
                <a16:creationId xmlns:a16="http://schemas.microsoft.com/office/drawing/2014/main" id="{36092743-A635-7F85-E172-10715A14D5C8}"/>
              </a:ext>
            </a:extLst>
          </p:cNvPr>
          <p:cNvGrpSpPr/>
          <p:nvPr/>
        </p:nvGrpSpPr>
        <p:grpSpPr>
          <a:xfrm>
            <a:off x="6340466" y="4178990"/>
            <a:ext cx="378049" cy="330793"/>
            <a:chOff x="6340466" y="4178990"/>
            <a:chExt cx="378049" cy="330793"/>
          </a:xfrm>
        </p:grpSpPr>
        <p:sp>
          <p:nvSpPr>
            <p:cNvPr id="1002" name="Forme libre 1001">
              <a:extLst>
                <a:ext uri="{FF2B5EF4-FFF2-40B4-BE49-F238E27FC236}">
                  <a16:creationId xmlns:a16="http://schemas.microsoft.com/office/drawing/2014/main" id="{BBEACE55-AEC0-7561-001C-05C18ACB7E17}"/>
                </a:ext>
              </a:extLst>
            </p:cNvPr>
            <p:cNvSpPr/>
            <p:nvPr/>
          </p:nvSpPr>
          <p:spPr>
            <a:xfrm>
              <a:off x="6346270" y="4232843"/>
              <a:ext cx="40071" cy="39043"/>
            </a:xfrm>
            <a:custGeom>
              <a:avLst/>
              <a:gdLst>
                <a:gd name="connsiteX0" fmla="*/ 40071 w 40071"/>
                <a:gd name="connsiteY0" fmla="*/ 19522 h 39043"/>
                <a:gd name="connsiteX1" fmla="*/ 20036 w 40071"/>
                <a:gd name="connsiteY1" fmla="*/ 39044 h 39043"/>
                <a:gd name="connsiteX2" fmla="*/ 0 w 40071"/>
                <a:gd name="connsiteY2" fmla="*/ 19522 h 39043"/>
                <a:gd name="connsiteX3" fmla="*/ 20036 w 40071"/>
                <a:gd name="connsiteY3" fmla="*/ 0 h 39043"/>
                <a:gd name="connsiteX4" fmla="*/ 40071 w 40071"/>
                <a:gd name="connsiteY4" fmla="*/ 19522 h 3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71" h="39043">
                  <a:moveTo>
                    <a:pt x="40071" y="19522"/>
                  </a:moveTo>
                  <a:cubicBezTo>
                    <a:pt x="40071" y="30303"/>
                    <a:pt x="31101" y="39044"/>
                    <a:pt x="20036" y="39044"/>
                  </a:cubicBezTo>
                  <a:cubicBezTo>
                    <a:pt x="8970" y="39044"/>
                    <a:pt x="0" y="30303"/>
                    <a:pt x="0" y="19522"/>
                  </a:cubicBezTo>
                  <a:cubicBezTo>
                    <a:pt x="0" y="8740"/>
                    <a:pt x="8970" y="0"/>
                    <a:pt x="20036" y="0"/>
                  </a:cubicBezTo>
                  <a:cubicBezTo>
                    <a:pt x="31101" y="0"/>
                    <a:pt x="40071" y="8740"/>
                    <a:pt x="40071" y="19522"/>
                  </a:cubicBezTo>
                  <a:close/>
                </a:path>
              </a:pathLst>
            </a:custGeom>
            <a:noFill/>
            <a:ln w="15875" cap="flat">
              <a:solidFill>
                <a:schemeClr val="accent1"/>
              </a:solidFill>
              <a:prstDash val="solid"/>
              <a:miter/>
            </a:ln>
          </p:spPr>
          <p:txBody>
            <a:bodyPr rtlCol="0" anchor="ctr"/>
            <a:lstStyle/>
            <a:p>
              <a:endParaRPr lang="fr-FR"/>
            </a:p>
          </p:txBody>
        </p:sp>
        <p:sp>
          <p:nvSpPr>
            <p:cNvPr id="1003" name="Forme libre 1002">
              <a:extLst>
                <a:ext uri="{FF2B5EF4-FFF2-40B4-BE49-F238E27FC236}">
                  <a16:creationId xmlns:a16="http://schemas.microsoft.com/office/drawing/2014/main" id="{DDE7F490-E9C7-8D2B-5B30-CBB2857031BC}"/>
                </a:ext>
              </a:extLst>
            </p:cNvPr>
            <p:cNvSpPr/>
            <p:nvPr/>
          </p:nvSpPr>
          <p:spPr>
            <a:xfrm>
              <a:off x="6428623" y="4274176"/>
              <a:ext cx="40071" cy="39043"/>
            </a:xfrm>
            <a:custGeom>
              <a:avLst/>
              <a:gdLst>
                <a:gd name="connsiteX0" fmla="*/ 40071 w 40071"/>
                <a:gd name="connsiteY0" fmla="*/ 19522 h 39043"/>
                <a:gd name="connsiteX1" fmla="*/ 20036 w 40071"/>
                <a:gd name="connsiteY1" fmla="*/ 39044 h 39043"/>
                <a:gd name="connsiteX2" fmla="*/ 0 w 40071"/>
                <a:gd name="connsiteY2" fmla="*/ 19522 h 39043"/>
                <a:gd name="connsiteX3" fmla="*/ 20036 w 40071"/>
                <a:gd name="connsiteY3" fmla="*/ 0 h 39043"/>
                <a:gd name="connsiteX4" fmla="*/ 40071 w 40071"/>
                <a:gd name="connsiteY4" fmla="*/ 19522 h 3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71" h="39043">
                  <a:moveTo>
                    <a:pt x="40071" y="19522"/>
                  </a:moveTo>
                  <a:cubicBezTo>
                    <a:pt x="40071" y="30303"/>
                    <a:pt x="31101" y="39044"/>
                    <a:pt x="20036" y="39044"/>
                  </a:cubicBezTo>
                  <a:cubicBezTo>
                    <a:pt x="8970" y="39044"/>
                    <a:pt x="0" y="30303"/>
                    <a:pt x="0" y="19522"/>
                  </a:cubicBezTo>
                  <a:cubicBezTo>
                    <a:pt x="0" y="8740"/>
                    <a:pt x="8970" y="0"/>
                    <a:pt x="20036" y="0"/>
                  </a:cubicBezTo>
                  <a:cubicBezTo>
                    <a:pt x="31101" y="0"/>
                    <a:pt x="40071" y="8740"/>
                    <a:pt x="40071" y="19522"/>
                  </a:cubicBezTo>
                  <a:close/>
                </a:path>
              </a:pathLst>
            </a:custGeom>
            <a:noFill/>
            <a:ln w="15875" cap="flat">
              <a:solidFill>
                <a:schemeClr val="accent1"/>
              </a:solidFill>
              <a:prstDash val="solid"/>
              <a:miter/>
            </a:ln>
          </p:spPr>
          <p:txBody>
            <a:bodyPr rtlCol="0" anchor="ctr"/>
            <a:lstStyle/>
            <a:p>
              <a:endParaRPr lang="fr-FR"/>
            </a:p>
          </p:txBody>
        </p:sp>
        <p:sp>
          <p:nvSpPr>
            <p:cNvPr id="1004" name="Forme libre 1003">
              <a:extLst>
                <a:ext uri="{FF2B5EF4-FFF2-40B4-BE49-F238E27FC236}">
                  <a16:creationId xmlns:a16="http://schemas.microsoft.com/office/drawing/2014/main" id="{6805B285-E0DD-A073-C250-DA4D34EE7958}"/>
                </a:ext>
              </a:extLst>
            </p:cNvPr>
            <p:cNvSpPr/>
            <p:nvPr/>
          </p:nvSpPr>
          <p:spPr>
            <a:xfrm>
              <a:off x="6509870" y="4205917"/>
              <a:ext cx="40071" cy="39043"/>
            </a:xfrm>
            <a:custGeom>
              <a:avLst/>
              <a:gdLst>
                <a:gd name="connsiteX0" fmla="*/ 40071 w 40071"/>
                <a:gd name="connsiteY0" fmla="*/ 19522 h 39043"/>
                <a:gd name="connsiteX1" fmla="*/ 20036 w 40071"/>
                <a:gd name="connsiteY1" fmla="*/ 39044 h 39043"/>
                <a:gd name="connsiteX2" fmla="*/ 0 w 40071"/>
                <a:gd name="connsiteY2" fmla="*/ 19522 h 39043"/>
                <a:gd name="connsiteX3" fmla="*/ 20036 w 40071"/>
                <a:gd name="connsiteY3" fmla="*/ 0 h 39043"/>
                <a:gd name="connsiteX4" fmla="*/ 40071 w 40071"/>
                <a:gd name="connsiteY4" fmla="*/ 19522 h 3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71" h="39043">
                  <a:moveTo>
                    <a:pt x="40071" y="19522"/>
                  </a:moveTo>
                  <a:cubicBezTo>
                    <a:pt x="40071" y="30303"/>
                    <a:pt x="31101" y="39044"/>
                    <a:pt x="20036" y="39044"/>
                  </a:cubicBezTo>
                  <a:cubicBezTo>
                    <a:pt x="8970" y="39044"/>
                    <a:pt x="0" y="30303"/>
                    <a:pt x="0" y="19522"/>
                  </a:cubicBezTo>
                  <a:cubicBezTo>
                    <a:pt x="0" y="8740"/>
                    <a:pt x="8970" y="0"/>
                    <a:pt x="20036" y="0"/>
                  </a:cubicBezTo>
                  <a:cubicBezTo>
                    <a:pt x="31101" y="0"/>
                    <a:pt x="40071" y="8740"/>
                    <a:pt x="40071" y="19522"/>
                  </a:cubicBezTo>
                  <a:close/>
                </a:path>
              </a:pathLst>
            </a:custGeom>
            <a:noFill/>
            <a:ln w="15875" cap="flat">
              <a:solidFill>
                <a:schemeClr val="accent1"/>
              </a:solidFill>
              <a:prstDash val="solid"/>
              <a:miter/>
            </a:ln>
          </p:spPr>
          <p:txBody>
            <a:bodyPr rtlCol="0" anchor="ctr"/>
            <a:lstStyle/>
            <a:p>
              <a:endParaRPr lang="fr-FR"/>
            </a:p>
          </p:txBody>
        </p:sp>
        <p:sp>
          <p:nvSpPr>
            <p:cNvPr id="1005" name="Forme libre 1004">
              <a:extLst>
                <a:ext uri="{FF2B5EF4-FFF2-40B4-BE49-F238E27FC236}">
                  <a16:creationId xmlns:a16="http://schemas.microsoft.com/office/drawing/2014/main" id="{59C8E8B6-FF4C-4184-C56E-5719FF972C0D}"/>
                </a:ext>
              </a:extLst>
            </p:cNvPr>
            <p:cNvSpPr/>
            <p:nvPr/>
          </p:nvSpPr>
          <p:spPr>
            <a:xfrm>
              <a:off x="6591809" y="4328298"/>
              <a:ext cx="40071" cy="39043"/>
            </a:xfrm>
            <a:custGeom>
              <a:avLst/>
              <a:gdLst>
                <a:gd name="connsiteX0" fmla="*/ 40071 w 40071"/>
                <a:gd name="connsiteY0" fmla="*/ 19522 h 39043"/>
                <a:gd name="connsiteX1" fmla="*/ 20036 w 40071"/>
                <a:gd name="connsiteY1" fmla="*/ 39044 h 39043"/>
                <a:gd name="connsiteX2" fmla="*/ 0 w 40071"/>
                <a:gd name="connsiteY2" fmla="*/ 19522 h 39043"/>
                <a:gd name="connsiteX3" fmla="*/ 20036 w 40071"/>
                <a:gd name="connsiteY3" fmla="*/ 0 h 39043"/>
                <a:gd name="connsiteX4" fmla="*/ 40071 w 40071"/>
                <a:gd name="connsiteY4" fmla="*/ 19522 h 3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71" h="39043">
                  <a:moveTo>
                    <a:pt x="40071" y="19522"/>
                  </a:moveTo>
                  <a:cubicBezTo>
                    <a:pt x="40071" y="30303"/>
                    <a:pt x="31101" y="39044"/>
                    <a:pt x="20036" y="39044"/>
                  </a:cubicBezTo>
                  <a:cubicBezTo>
                    <a:pt x="8970" y="39044"/>
                    <a:pt x="0" y="30303"/>
                    <a:pt x="0" y="19522"/>
                  </a:cubicBezTo>
                  <a:cubicBezTo>
                    <a:pt x="0" y="8740"/>
                    <a:pt x="8970" y="0"/>
                    <a:pt x="20036" y="0"/>
                  </a:cubicBezTo>
                  <a:cubicBezTo>
                    <a:pt x="31101" y="0"/>
                    <a:pt x="40071" y="8740"/>
                    <a:pt x="40071" y="19522"/>
                  </a:cubicBezTo>
                  <a:close/>
                </a:path>
              </a:pathLst>
            </a:custGeom>
            <a:noFill/>
            <a:ln w="15875" cap="flat">
              <a:solidFill>
                <a:schemeClr val="accent1"/>
              </a:solidFill>
              <a:prstDash val="solid"/>
              <a:miter/>
            </a:ln>
          </p:spPr>
          <p:txBody>
            <a:bodyPr rtlCol="0" anchor="ctr"/>
            <a:lstStyle/>
            <a:p>
              <a:endParaRPr lang="fr-FR"/>
            </a:p>
          </p:txBody>
        </p:sp>
        <p:sp>
          <p:nvSpPr>
            <p:cNvPr id="1006" name="Forme libre 1005">
              <a:extLst>
                <a:ext uri="{FF2B5EF4-FFF2-40B4-BE49-F238E27FC236}">
                  <a16:creationId xmlns:a16="http://schemas.microsoft.com/office/drawing/2014/main" id="{9056BE76-D7EF-06F9-3B09-0F60BFB3ED1D}"/>
                </a:ext>
              </a:extLst>
            </p:cNvPr>
            <p:cNvSpPr/>
            <p:nvPr/>
          </p:nvSpPr>
          <p:spPr>
            <a:xfrm>
              <a:off x="6672780" y="4178990"/>
              <a:ext cx="40071" cy="39043"/>
            </a:xfrm>
            <a:custGeom>
              <a:avLst/>
              <a:gdLst>
                <a:gd name="connsiteX0" fmla="*/ 40071 w 40071"/>
                <a:gd name="connsiteY0" fmla="*/ 19522 h 39043"/>
                <a:gd name="connsiteX1" fmla="*/ 20036 w 40071"/>
                <a:gd name="connsiteY1" fmla="*/ 39044 h 39043"/>
                <a:gd name="connsiteX2" fmla="*/ 0 w 40071"/>
                <a:gd name="connsiteY2" fmla="*/ 19522 h 39043"/>
                <a:gd name="connsiteX3" fmla="*/ 20036 w 40071"/>
                <a:gd name="connsiteY3" fmla="*/ 0 h 39043"/>
                <a:gd name="connsiteX4" fmla="*/ 40071 w 40071"/>
                <a:gd name="connsiteY4" fmla="*/ 19522 h 3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71" h="39043">
                  <a:moveTo>
                    <a:pt x="40071" y="19522"/>
                  </a:moveTo>
                  <a:cubicBezTo>
                    <a:pt x="40071" y="30303"/>
                    <a:pt x="31101" y="39044"/>
                    <a:pt x="20036" y="39044"/>
                  </a:cubicBezTo>
                  <a:cubicBezTo>
                    <a:pt x="8970" y="39044"/>
                    <a:pt x="0" y="30303"/>
                    <a:pt x="0" y="19522"/>
                  </a:cubicBezTo>
                  <a:cubicBezTo>
                    <a:pt x="0" y="8740"/>
                    <a:pt x="8970" y="0"/>
                    <a:pt x="20036" y="0"/>
                  </a:cubicBezTo>
                  <a:cubicBezTo>
                    <a:pt x="31101" y="0"/>
                    <a:pt x="40071" y="8740"/>
                    <a:pt x="40071" y="19522"/>
                  </a:cubicBezTo>
                  <a:close/>
                </a:path>
              </a:pathLst>
            </a:custGeom>
            <a:noFill/>
            <a:ln w="15875" cap="flat">
              <a:solidFill>
                <a:schemeClr val="accent1"/>
              </a:solidFill>
              <a:prstDash val="solid"/>
              <a:miter/>
            </a:ln>
          </p:spPr>
          <p:txBody>
            <a:bodyPr rtlCol="0" anchor="ctr"/>
            <a:lstStyle/>
            <a:p>
              <a:endParaRPr lang="fr-FR"/>
            </a:p>
          </p:txBody>
        </p:sp>
        <p:sp>
          <p:nvSpPr>
            <p:cNvPr id="1007" name="Forme libre 1006">
              <a:extLst>
                <a:ext uri="{FF2B5EF4-FFF2-40B4-BE49-F238E27FC236}">
                  <a16:creationId xmlns:a16="http://schemas.microsoft.com/office/drawing/2014/main" id="{2E0404A2-FE75-A2D6-8896-638050B835FF}"/>
                </a:ext>
              </a:extLst>
            </p:cNvPr>
            <p:cNvSpPr/>
            <p:nvPr/>
          </p:nvSpPr>
          <p:spPr>
            <a:xfrm>
              <a:off x="6384406" y="4260847"/>
              <a:ext cx="46703" cy="23426"/>
            </a:xfrm>
            <a:custGeom>
              <a:avLst/>
              <a:gdLst>
                <a:gd name="connsiteX0" fmla="*/ 0 w 46703"/>
                <a:gd name="connsiteY0" fmla="*/ 0 h 23426"/>
                <a:gd name="connsiteX1" fmla="*/ 46704 w 46703"/>
                <a:gd name="connsiteY1" fmla="*/ 23426 h 23426"/>
              </a:gdLst>
              <a:ahLst/>
              <a:cxnLst>
                <a:cxn ang="0">
                  <a:pos x="connsiteX0" y="connsiteY0"/>
                </a:cxn>
                <a:cxn ang="0">
                  <a:pos x="connsiteX1" y="connsiteY1"/>
                </a:cxn>
              </a:cxnLst>
              <a:rect l="l" t="t" r="r" b="b"/>
              <a:pathLst>
                <a:path w="46703" h="23426">
                  <a:moveTo>
                    <a:pt x="0" y="0"/>
                  </a:moveTo>
                  <a:lnTo>
                    <a:pt x="46704" y="23426"/>
                  </a:lnTo>
                </a:path>
              </a:pathLst>
            </a:custGeom>
            <a:ln w="15875" cap="flat">
              <a:solidFill>
                <a:schemeClr val="accent1"/>
              </a:solidFill>
              <a:prstDash val="solid"/>
              <a:miter/>
            </a:ln>
          </p:spPr>
          <p:txBody>
            <a:bodyPr rtlCol="0" anchor="ctr"/>
            <a:lstStyle/>
            <a:p>
              <a:endParaRPr lang="fr-FR"/>
            </a:p>
          </p:txBody>
        </p:sp>
        <p:sp>
          <p:nvSpPr>
            <p:cNvPr id="1008" name="Forme libre 1007">
              <a:extLst>
                <a:ext uri="{FF2B5EF4-FFF2-40B4-BE49-F238E27FC236}">
                  <a16:creationId xmlns:a16="http://schemas.microsoft.com/office/drawing/2014/main" id="{72089694-5B2A-0399-397A-988D9718ED8A}"/>
                </a:ext>
              </a:extLst>
            </p:cNvPr>
            <p:cNvSpPr/>
            <p:nvPr/>
          </p:nvSpPr>
          <p:spPr>
            <a:xfrm>
              <a:off x="6463996" y="4238633"/>
              <a:ext cx="51125" cy="42544"/>
            </a:xfrm>
            <a:custGeom>
              <a:avLst/>
              <a:gdLst>
                <a:gd name="connsiteX0" fmla="*/ 0 w 51125"/>
                <a:gd name="connsiteY0" fmla="*/ 42544 h 42544"/>
                <a:gd name="connsiteX1" fmla="*/ 51125 w 51125"/>
                <a:gd name="connsiteY1" fmla="*/ 0 h 42544"/>
              </a:gdLst>
              <a:ahLst/>
              <a:cxnLst>
                <a:cxn ang="0">
                  <a:pos x="connsiteX0" y="connsiteY0"/>
                </a:cxn>
                <a:cxn ang="0">
                  <a:pos x="connsiteX1" y="connsiteY1"/>
                </a:cxn>
              </a:cxnLst>
              <a:rect l="l" t="t" r="r" b="b"/>
              <a:pathLst>
                <a:path w="51125" h="42544">
                  <a:moveTo>
                    <a:pt x="0" y="42544"/>
                  </a:moveTo>
                  <a:lnTo>
                    <a:pt x="51125" y="0"/>
                  </a:lnTo>
                </a:path>
              </a:pathLst>
            </a:custGeom>
            <a:ln w="15875" cap="flat">
              <a:solidFill>
                <a:schemeClr val="accent1"/>
              </a:solidFill>
              <a:prstDash val="solid"/>
              <a:miter/>
            </a:ln>
          </p:spPr>
          <p:txBody>
            <a:bodyPr rtlCol="0" anchor="ctr"/>
            <a:lstStyle/>
            <a:p>
              <a:endParaRPr lang="fr-FR"/>
            </a:p>
          </p:txBody>
        </p:sp>
        <p:sp>
          <p:nvSpPr>
            <p:cNvPr id="1009" name="Forme libre 1008">
              <a:extLst>
                <a:ext uri="{FF2B5EF4-FFF2-40B4-BE49-F238E27FC236}">
                  <a16:creationId xmlns:a16="http://schemas.microsoft.com/office/drawing/2014/main" id="{0F5F5D2A-8C44-4154-93D2-68185BC46231}"/>
                </a:ext>
              </a:extLst>
            </p:cNvPr>
            <p:cNvSpPr/>
            <p:nvPr/>
          </p:nvSpPr>
          <p:spPr>
            <a:xfrm>
              <a:off x="6542203" y="4240787"/>
              <a:ext cx="58448" cy="90877"/>
            </a:xfrm>
            <a:custGeom>
              <a:avLst/>
              <a:gdLst>
                <a:gd name="connsiteX0" fmla="*/ 0 w 58448"/>
                <a:gd name="connsiteY0" fmla="*/ 0 h 90877"/>
                <a:gd name="connsiteX1" fmla="*/ 58448 w 58448"/>
                <a:gd name="connsiteY1" fmla="*/ 90877 h 90877"/>
              </a:gdLst>
              <a:ahLst/>
              <a:cxnLst>
                <a:cxn ang="0">
                  <a:pos x="connsiteX0" y="connsiteY0"/>
                </a:cxn>
                <a:cxn ang="0">
                  <a:pos x="connsiteX1" y="connsiteY1"/>
                </a:cxn>
              </a:cxnLst>
              <a:rect l="l" t="t" r="r" b="b"/>
              <a:pathLst>
                <a:path w="58448" h="90877">
                  <a:moveTo>
                    <a:pt x="0" y="0"/>
                  </a:moveTo>
                  <a:lnTo>
                    <a:pt x="58448" y="90877"/>
                  </a:lnTo>
                </a:path>
              </a:pathLst>
            </a:custGeom>
            <a:ln w="15875" cap="flat">
              <a:solidFill>
                <a:schemeClr val="accent1"/>
              </a:solidFill>
              <a:prstDash val="solid"/>
              <a:miter/>
            </a:ln>
          </p:spPr>
          <p:txBody>
            <a:bodyPr rtlCol="0" anchor="ctr"/>
            <a:lstStyle/>
            <a:p>
              <a:endParaRPr lang="fr-FR"/>
            </a:p>
          </p:txBody>
        </p:sp>
        <p:sp>
          <p:nvSpPr>
            <p:cNvPr id="1010" name="Forme libre 1009">
              <a:extLst>
                <a:ext uri="{FF2B5EF4-FFF2-40B4-BE49-F238E27FC236}">
                  <a16:creationId xmlns:a16="http://schemas.microsoft.com/office/drawing/2014/main" id="{BE0798FA-9826-CFD3-0CFB-6D5D5BEB92AC}"/>
                </a:ext>
              </a:extLst>
            </p:cNvPr>
            <p:cNvSpPr/>
            <p:nvPr/>
          </p:nvSpPr>
          <p:spPr>
            <a:xfrm>
              <a:off x="6621240" y="4215880"/>
              <a:ext cx="62455" cy="114707"/>
            </a:xfrm>
            <a:custGeom>
              <a:avLst/>
              <a:gdLst>
                <a:gd name="connsiteX0" fmla="*/ 0 w 62455"/>
                <a:gd name="connsiteY0" fmla="*/ 114707 h 114707"/>
                <a:gd name="connsiteX1" fmla="*/ 62456 w 62455"/>
                <a:gd name="connsiteY1" fmla="*/ 0 h 114707"/>
              </a:gdLst>
              <a:ahLst/>
              <a:cxnLst>
                <a:cxn ang="0">
                  <a:pos x="connsiteX0" y="connsiteY0"/>
                </a:cxn>
                <a:cxn ang="0">
                  <a:pos x="connsiteX1" y="connsiteY1"/>
                </a:cxn>
              </a:cxnLst>
              <a:rect l="l" t="t" r="r" b="b"/>
              <a:pathLst>
                <a:path w="62455" h="114707">
                  <a:moveTo>
                    <a:pt x="0" y="114707"/>
                  </a:moveTo>
                  <a:lnTo>
                    <a:pt x="62456" y="0"/>
                  </a:lnTo>
                </a:path>
              </a:pathLst>
            </a:custGeom>
            <a:ln w="15875" cap="flat">
              <a:solidFill>
                <a:schemeClr val="accent1"/>
              </a:solidFill>
              <a:prstDash val="solid"/>
              <a:miter/>
            </a:ln>
          </p:spPr>
          <p:txBody>
            <a:bodyPr rtlCol="0" anchor="ctr"/>
            <a:lstStyle/>
            <a:p>
              <a:endParaRPr lang="fr-FR"/>
            </a:p>
          </p:txBody>
        </p:sp>
        <p:sp>
          <p:nvSpPr>
            <p:cNvPr id="1011" name="Forme libre 1010">
              <a:extLst>
                <a:ext uri="{FF2B5EF4-FFF2-40B4-BE49-F238E27FC236}">
                  <a16:creationId xmlns:a16="http://schemas.microsoft.com/office/drawing/2014/main" id="{4418C1CC-766E-5D53-FF26-4F698FD5E50E}"/>
                </a:ext>
              </a:extLst>
            </p:cNvPr>
            <p:cNvSpPr/>
            <p:nvPr/>
          </p:nvSpPr>
          <p:spPr>
            <a:xfrm>
              <a:off x="6340466" y="4347820"/>
              <a:ext cx="54717" cy="161963"/>
            </a:xfrm>
            <a:custGeom>
              <a:avLst/>
              <a:gdLst>
                <a:gd name="connsiteX0" fmla="*/ 0 w 54717"/>
                <a:gd name="connsiteY0" fmla="*/ 0 h 161963"/>
                <a:gd name="connsiteX1" fmla="*/ 54718 w 54717"/>
                <a:gd name="connsiteY1" fmla="*/ 0 h 161963"/>
                <a:gd name="connsiteX2" fmla="*/ 54718 w 54717"/>
                <a:gd name="connsiteY2" fmla="*/ 161964 h 161963"/>
                <a:gd name="connsiteX3" fmla="*/ 0 w 54717"/>
                <a:gd name="connsiteY3" fmla="*/ 161964 h 161963"/>
              </a:gdLst>
              <a:ahLst/>
              <a:cxnLst>
                <a:cxn ang="0">
                  <a:pos x="connsiteX0" y="connsiteY0"/>
                </a:cxn>
                <a:cxn ang="0">
                  <a:pos x="connsiteX1" y="connsiteY1"/>
                </a:cxn>
                <a:cxn ang="0">
                  <a:pos x="connsiteX2" y="connsiteY2"/>
                </a:cxn>
                <a:cxn ang="0">
                  <a:pos x="connsiteX3" y="connsiteY3"/>
                </a:cxn>
              </a:cxnLst>
              <a:rect l="l" t="t" r="r" b="b"/>
              <a:pathLst>
                <a:path w="54717" h="161963">
                  <a:moveTo>
                    <a:pt x="0" y="0"/>
                  </a:moveTo>
                  <a:lnTo>
                    <a:pt x="54718" y="0"/>
                  </a:lnTo>
                  <a:lnTo>
                    <a:pt x="54718" y="161964"/>
                  </a:lnTo>
                  <a:lnTo>
                    <a:pt x="0" y="161964"/>
                  </a:lnTo>
                  <a:close/>
                </a:path>
              </a:pathLst>
            </a:custGeom>
            <a:noFill/>
            <a:ln w="15875" cap="flat">
              <a:solidFill>
                <a:schemeClr val="accent1"/>
              </a:solidFill>
              <a:prstDash val="solid"/>
              <a:miter/>
            </a:ln>
          </p:spPr>
          <p:txBody>
            <a:bodyPr rtlCol="0" anchor="ctr"/>
            <a:lstStyle/>
            <a:p>
              <a:endParaRPr lang="fr-FR"/>
            </a:p>
          </p:txBody>
        </p:sp>
        <p:sp>
          <p:nvSpPr>
            <p:cNvPr id="1012" name="Forme libre 1011">
              <a:extLst>
                <a:ext uri="{FF2B5EF4-FFF2-40B4-BE49-F238E27FC236}">
                  <a16:creationId xmlns:a16="http://schemas.microsoft.com/office/drawing/2014/main" id="{2F8692EE-7171-DF71-9C83-867A3C1C21E7}"/>
                </a:ext>
              </a:extLst>
            </p:cNvPr>
            <p:cNvSpPr/>
            <p:nvPr/>
          </p:nvSpPr>
          <p:spPr>
            <a:xfrm>
              <a:off x="6421299" y="4388614"/>
              <a:ext cx="54717" cy="121169"/>
            </a:xfrm>
            <a:custGeom>
              <a:avLst/>
              <a:gdLst>
                <a:gd name="connsiteX0" fmla="*/ 0 w 54717"/>
                <a:gd name="connsiteY0" fmla="*/ 0 h 121169"/>
                <a:gd name="connsiteX1" fmla="*/ 54718 w 54717"/>
                <a:gd name="connsiteY1" fmla="*/ 0 h 121169"/>
                <a:gd name="connsiteX2" fmla="*/ 54718 w 54717"/>
                <a:gd name="connsiteY2" fmla="*/ 121170 h 121169"/>
                <a:gd name="connsiteX3" fmla="*/ 0 w 54717"/>
                <a:gd name="connsiteY3" fmla="*/ 121170 h 121169"/>
              </a:gdLst>
              <a:ahLst/>
              <a:cxnLst>
                <a:cxn ang="0">
                  <a:pos x="connsiteX0" y="connsiteY0"/>
                </a:cxn>
                <a:cxn ang="0">
                  <a:pos x="connsiteX1" y="connsiteY1"/>
                </a:cxn>
                <a:cxn ang="0">
                  <a:pos x="connsiteX2" y="connsiteY2"/>
                </a:cxn>
                <a:cxn ang="0">
                  <a:pos x="connsiteX3" y="connsiteY3"/>
                </a:cxn>
              </a:cxnLst>
              <a:rect l="l" t="t" r="r" b="b"/>
              <a:pathLst>
                <a:path w="54717" h="121169">
                  <a:moveTo>
                    <a:pt x="0" y="0"/>
                  </a:moveTo>
                  <a:lnTo>
                    <a:pt x="54718" y="0"/>
                  </a:lnTo>
                  <a:lnTo>
                    <a:pt x="54718" y="121170"/>
                  </a:lnTo>
                  <a:lnTo>
                    <a:pt x="0" y="121170"/>
                  </a:lnTo>
                  <a:close/>
                </a:path>
              </a:pathLst>
            </a:custGeom>
            <a:noFill/>
            <a:ln w="15875" cap="flat">
              <a:solidFill>
                <a:schemeClr val="accent1"/>
              </a:solidFill>
              <a:prstDash val="solid"/>
              <a:miter/>
            </a:ln>
          </p:spPr>
          <p:txBody>
            <a:bodyPr rtlCol="0" anchor="ctr"/>
            <a:lstStyle/>
            <a:p>
              <a:endParaRPr lang="fr-FR"/>
            </a:p>
          </p:txBody>
        </p:sp>
        <p:sp>
          <p:nvSpPr>
            <p:cNvPr id="1013" name="Forme libre 1012">
              <a:extLst>
                <a:ext uri="{FF2B5EF4-FFF2-40B4-BE49-F238E27FC236}">
                  <a16:creationId xmlns:a16="http://schemas.microsoft.com/office/drawing/2014/main" id="{58511CAD-02CC-D994-327A-FDB432E8B5DF}"/>
                </a:ext>
              </a:extLst>
            </p:cNvPr>
            <p:cNvSpPr/>
            <p:nvPr/>
          </p:nvSpPr>
          <p:spPr>
            <a:xfrm>
              <a:off x="6502132" y="4320086"/>
              <a:ext cx="54717" cy="189563"/>
            </a:xfrm>
            <a:custGeom>
              <a:avLst/>
              <a:gdLst>
                <a:gd name="connsiteX0" fmla="*/ 0 w 54717"/>
                <a:gd name="connsiteY0" fmla="*/ 0 h 189563"/>
                <a:gd name="connsiteX1" fmla="*/ 54718 w 54717"/>
                <a:gd name="connsiteY1" fmla="*/ 0 h 189563"/>
                <a:gd name="connsiteX2" fmla="*/ 54718 w 54717"/>
                <a:gd name="connsiteY2" fmla="*/ 189563 h 189563"/>
                <a:gd name="connsiteX3" fmla="*/ 0 w 54717"/>
                <a:gd name="connsiteY3" fmla="*/ 189563 h 189563"/>
              </a:gdLst>
              <a:ahLst/>
              <a:cxnLst>
                <a:cxn ang="0">
                  <a:pos x="connsiteX0" y="connsiteY0"/>
                </a:cxn>
                <a:cxn ang="0">
                  <a:pos x="connsiteX1" y="connsiteY1"/>
                </a:cxn>
                <a:cxn ang="0">
                  <a:pos x="connsiteX2" y="connsiteY2"/>
                </a:cxn>
                <a:cxn ang="0">
                  <a:pos x="connsiteX3" y="connsiteY3"/>
                </a:cxn>
              </a:cxnLst>
              <a:rect l="l" t="t" r="r" b="b"/>
              <a:pathLst>
                <a:path w="54717" h="189563">
                  <a:moveTo>
                    <a:pt x="0" y="0"/>
                  </a:moveTo>
                  <a:lnTo>
                    <a:pt x="54718" y="0"/>
                  </a:lnTo>
                  <a:lnTo>
                    <a:pt x="54718" y="189563"/>
                  </a:lnTo>
                  <a:lnTo>
                    <a:pt x="0" y="189563"/>
                  </a:lnTo>
                  <a:close/>
                </a:path>
              </a:pathLst>
            </a:custGeom>
            <a:noFill/>
            <a:ln w="15875" cap="flat">
              <a:solidFill>
                <a:schemeClr val="accent1"/>
              </a:solidFill>
              <a:prstDash val="solid"/>
              <a:miter/>
            </a:ln>
          </p:spPr>
          <p:txBody>
            <a:bodyPr rtlCol="0" anchor="ctr"/>
            <a:lstStyle/>
            <a:p>
              <a:endParaRPr lang="fr-FR"/>
            </a:p>
          </p:txBody>
        </p:sp>
        <p:sp>
          <p:nvSpPr>
            <p:cNvPr id="1014" name="Forme libre 1013">
              <a:extLst>
                <a:ext uri="{FF2B5EF4-FFF2-40B4-BE49-F238E27FC236}">
                  <a16:creationId xmlns:a16="http://schemas.microsoft.com/office/drawing/2014/main" id="{A0A5D1D0-4F46-FF22-E1E0-AAFC0FF389A7}"/>
                </a:ext>
              </a:extLst>
            </p:cNvPr>
            <p:cNvSpPr/>
            <p:nvPr/>
          </p:nvSpPr>
          <p:spPr>
            <a:xfrm>
              <a:off x="6582965" y="4443679"/>
              <a:ext cx="54717" cy="65970"/>
            </a:xfrm>
            <a:custGeom>
              <a:avLst/>
              <a:gdLst>
                <a:gd name="connsiteX0" fmla="*/ 0 w 54717"/>
                <a:gd name="connsiteY0" fmla="*/ 0 h 65970"/>
                <a:gd name="connsiteX1" fmla="*/ 54718 w 54717"/>
                <a:gd name="connsiteY1" fmla="*/ 0 h 65970"/>
                <a:gd name="connsiteX2" fmla="*/ 54718 w 54717"/>
                <a:gd name="connsiteY2" fmla="*/ 65970 h 65970"/>
                <a:gd name="connsiteX3" fmla="*/ 0 w 54717"/>
                <a:gd name="connsiteY3" fmla="*/ 65970 h 65970"/>
              </a:gdLst>
              <a:ahLst/>
              <a:cxnLst>
                <a:cxn ang="0">
                  <a:pos x="connsiteX0" y="connsiteY0"/>
                </a:cxn>
                <a:cxn ang="0">
                  <a:pos x="connsiteX1" y="connsiteY1"/>
                </a:cxn>
                <a:cxn ang="0">
                  <a:pos x="connsiteX2" y="connsiteY2"/>
                </a:cxn>
                <a:cxn ang="0">
                  <a:pos x="connsiteX3" y="connsiteY3"/>
                </a:cxn>
              </a:cxnLst>
              <a:rect l="l" t="t" r="r" b="b"/>
              <a:pathLst>
                <a:path w="54717" h="65970">
                  <a:moveTo>
                    <a:pt x="0" y="0"/>
                  </a:moveTo>
                  <a:lnTo>
                    <a:pt x="54718" y="0"/>
                  </a:lnTo>
                  <a:lnTo>
                    <a:pt x="54718" y="65970"/>
                  </a:lnTo>
                  <a:lnTo>
                    <a:pt x="0" y="65970"/>
                  </a:lnTo>
                  <a:close/>
                </a:path>
              </a:pathLst>
            </a:custGeom>
            <a:noFill/>
            <a:ln w="15875" cap="flat">
              <a:solidFill>
                <a:schemeClr val="accent1"/>
              </a:solidFill>
              <a:prstDash val="solid"/>
              <a:miter/>
            </a:ln>
          </p:spPr>
          <p:txBody>
            <a:bodyPr rtlCol="0" anchor="ctr"/>
            <a:lstStyle/>
            <a:p>
              <a:endParaRPr lang="fr-FR"/>
            </a:p>
          </p:txBody>
        </p:sp>
        <p:sp>
          <p:nvSpPr>
            <p:cNvPr id="1015" name="Forme libre 1014">
              <a:extLst>
                <a:ext uri="{FF2B5EF4-FFF2-40B4-BE49-F238E27FC236}">
                  <a16:creationId xmlns:a16="http://schemas.microsoft.com/office/drawing/2014/main" id="{F76E19F5-FCC1-DA55-9EC7-599BABB726D8}"/>
                </a:ext>
              </a:extLst>
            </p:cNvPr>
            <p:cNvSpPr/>
            <p:nvPr/>
          </p:nvSpPr>
          <p:spPr>
            <a:xfrm>
              <a:off x="6663798" y="4299891"/>
              <a:ext cx="54717" cy="209892"/>
            </a:xfrm>
            <a:custGeom>
              <a:avLst/>
              <a:gdLst>
                <a:gd name="connsiteX0" fmla="*/ 0 w 54717"/>
                <a:gd name="connsiteY0" fmla="*/ 0 h 209892"/>
                <a:gd name="connsiteX1" fmla="*/ 54718 w 54717"/>
                <a:gd name="connsiteY1" fmla="*/ 0 h 209892"/>
                <a:gd name="connsiteX2" fmla="*/ 54718 w 54717"/>
                <a:gd name="connsiteY2" fmla="*/ 209893 h 209892"/>
                <a:gd name="connsiteX3" fmla="*/ 0 w 54717"/>
                <a:gd name="connsiteY3" fmla="*/ 209893 h 209892"/>
              </a:gdLst>
              <a:ahLst/>
              <a:cxnLst>
                <a:cxn ang="0">
                  <a:pos x="connsiteX0" y="connsiteY0"/>
                </a:cxn>
                <a:cxn ang="0">
                  <a:pos x="connsiteX1" y="connsiteY1"/>
                </a:cxn>
                <a:cxn ang="0">
                  <a:pos x="connsiteX2" y="connsiteY2"/>
                </a:cxn>
                <a:cxn ang="0">
                  <a:pos x="connsiteX3" y="connsiteY3"/>
                </a:cxn>
              </a:cxnLst>
              <a:rect l="l" t="t" r="r" b="b"/>
              <a:pathLst>
                <a:path w="54717" h="209892">
                  <a:moveTo>
                    <a:pt x="0" y="0"/>
                  </a:moveTo>
                  <a:lnTo>
                    <a:pt x="54718" y="0"/>
                  </a:lnTo>
                  <a:lnTo>
                    <a:pt x="54718" y="209893"/>
                  </a:lnTo>
                  <a:lnTo>
                    <a:pt x="0" y="209893"/>
                  </a:lnTo>
                  <a:close/>
                </a:path>
              </a:pathLst>
            </a:custGeom>
            <a:noFill/>
            <a:ln w="15875" cap="flat">
              <a:solidFill>
                <a:schemeClr val="accent1"/>
              </a:solidFill>
              <a:prstDash val="solid"/>
              <a:miter/>
            </a:ln>
          </p:spPr>
          <p:txBody>
            <a:bodyPr rtlCol="0" anchor="ctr"/>
            <a:lstStyle/>
            <a:p>
              <a:endParaRPr lang="fr-FR"/>
            </a:p>
          </p:txBody>
        </p:sp>
      </p:grpSp>
      <p:grpSp>
        <p:nvGrpSpPr>
          <p:cNvPr id="1049" name="Groupe 1048">
            <a:extLst>
              <a:ext uri="{FF2B5EF4-FFF2-40B4-BE49-F238E27FC236}">
                <a16:creationId xmlns:a16="http://schemas.microsoft.com/office/drawing/2014/main" id="{1478A8F7-D985-0FF5-62A3-E656B07C3425}"/>
              </a:ext>
            </a:extLst>
          </p:cNvPr>
          <p:cNvGrpSpPr/>
          <p:nvPr/>
        </p:nvGrpSpPr>
        <p:grpSpPr>
          <a:xfrm>
            <a:off x="8155420" y="1918511"/>
            <a:ext cx="398769" cy="402674"/>
            <a:chOff x="8155420" y="1918511"/>
            <a:chExt cx="398769" cy="402674"/>
          </a:xfrm>
        </p:grpSpPr>
        <p:sp>
          <p:nvSpPr>
            <p:cNvPr id="1034" name="Forme libre 1033">
              <a:extLst>
                <a:ext uri="{FF2B5EF4-FFF2-40B4-BE49-F238E27FC236}">
                  <a16:creationId xmlns:a16="http://schemas.microsoft.com/office/drawing/2014/main" id="{B3049568-DAC8-8658-F2B5-9981267A65FD}"/>
                </a:ext>
              </a:extLst>
            </p:cNvPr>
            <p:cNvSpPr/>
            <p:nvPr/>
          </p:nvSpPr>
          <p:spPr>
            <a:xfrm>
              <a:off x="8155420" y="1939992"/>
              <a:ext cx="234861" cy="336408"/>
            </a:xfrm>
            <a:custGeom>
              <a:avLst/>
              <a:gdLst>
                <a:gd name="connsiteX0" fmla="*/ 0 w 234861"/>
                <a:gd name="connsiteY0" fmla="*/ 297352 h 336408"/>
                <a:gd name="connsiteX1" fmla="*/ 0 w 234861"/>
                <a:gd name="connsiteY1" fmla="*/ 39968 h 336408"/>
                <a:gd name="connsiteX2" fmla="*/ 39968 w 234861"/>
                <a:gd name="connsiteY2" fmla="*/ 0 h 336408"/>
                <a:gd name="connsiteX3" fmla="*/ 39968 w 234861"/>
                <a:gd name="connsiteY3" fmla="*/ 256472 h 336408"/>
                <a:gd name="connsiteX4" fmla="*/ 0 w 234861"/>
                <a:gd name="connsiteY4" fmla="*/ 296441 h 336408"/>
                <a:gd name="connsiteX5" fmla="*/ 39968 w 234861"/>
                <a:gd name="connsiteY5" fmla="*/ 336409 h 336408"/>
                <a:gd name="connsiteX6" fmla="*/ 234861 w 234861"/>
                <a:gd name="connsiteY6" fmla="*/ 336409 h 33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861" h="336408">
                  <a:moveTo>
                    <a:pt x="0" y="297352"/>
                  </a:moveTo>
                  <a:lnTo>
                    <a:pt x="0" y="39968"/>
                  </a:lnTo>
                  <a:cubicBezTo>
                    <a:pt x="0" y="17836"/>
                    <a:pt x="17836" y="0"/>
                    <a:pt x="39968" y="0"/>
                  </a:cubicBezTo>
                  <a:lnTo>
                    <a:pt x="39968" y="256472"/>
                  </a:lnTo>
                  <a:cubicBezTo>
                    <a:pt x="17836" y="256472"/>
                    <a:pt x="0" y="274308"/>
                    <a:pt x="0" y="296441"/>
                  </a:cubicBezTo>
                  <a:cubicBezTo>
                    <a:pt x="0" y="318573"/>
                    <a:pt x="17836" y="336409"/>
                    <a:pt x="39968" y="336409"/>
                  </a:cubicBezTo>
                  <a:lnTo>
                    <a:pt x="234861" y="336409"/>
                  </a:lnTo>
                </a:path>
              </a:pathLst>
            </a:custGeom>
            <a:noFill/>
            <a:ln w="15875" cap="flat">
              <a:solidFill>
                <a:schemeClr val="accent1"/>
              </a:solidFill>
              <a:prstDash val="solid"/>
              <a:miter/>
            </a:ln>
          </p:spPr>
          <p:txBody>
            <a:bodyPr rtlCol="0" anchor="ctr"/>
            <a:lstStyle/>
            <a:p>
              <a:endParaRPr lang="fr-FR"/>
            </a:p>
          </p:txBody>
        </p:sp>
        <p:sp>
          <p:nvSpPr>
            <p:cNvPr id="1035" name="Forme libre 1034">
              <a:extLst>
                <a:ext uri="{FF2B5EF4-FFF2-40B4-BE49-F238E27FC236}">
                  <a16:creationId xmlns:a16="http://schemas.microsoft.com/office/drawing/2014/main" id="{D908FE43-9681-64E0-0738-7B691311233B}"/>
                </a:ext>
              </a:extLst>
            </p:cNvPr>
            <p:cNvSpPr/>
            <p:nvPr/>
          </p:nvSpPr>
          <p:spPr>
            <a:xfrm>
              <a:off x="8466181" y="2003915"/>
              <a:ext cx="58975" cy="141385"/>
            </a:xfrm>
            <a:custGeom>
              <a:avLst/>
              <a:gdLst>
                <a:gd name="connsiteX0" fmla="*/ 0 w 58975"/>
                <a:gd name="connsiteY0" fmla="*/ 0 h 141385"/>
                <a:gd name="connsiteX1" fmla="*/ 58976 w 58975"/>
                <a:gd name="connsiteY1" fmla="*/ 0 h 141385"/>
                <a:gd name="connsiteX2" fmla="*/ 58976 w 58975"/>
                <a:gd name="connsiteY2" fmla="*/ 141385 h 141385"/>
              </a:gdLst>
              <a:ahLst/>
              <a:cxnLst>
                <a:cxn ang="0">
                  <a:pos x="connsiteX0" y="connsiteY0"/>
                </a:cxn>
                <a:cxn ang="0">
                  <a:pos x="connsiteX1" y="connsiteY1"/>
                </a:cxn>
                <a:cxn ang="0">
                  <a:pos x="connsiteX2" y="connsiteY2"/>
                </a:cxn>
              </a:cxnLst>
              <a:rect l="l" t="t" r="r" b="b"/>
              <a:pathLst>
                <a:path w="58975" h="141385">
                  <a:moveTo>
                    <a:pt x="0" y="0"/>
                  </a:moveTo>
                  <a:lnTo>
                    <a:pt x="58976" y="0"/>
                  </a:lnTo>
                  <a:lnTo>
                    <a:pt x="58976" y="141385"/>
                  </a:lnTo>
                </a:path>
              </a:pathLst>
            </a:custGeom>
            <a:noFill/>
            <a:ln w="15875" cap="flat">
              <a:solidFill>
                <a:schemeClr val="accent1"/>
              </a:solidFill>
              <a:prstDash val="solid"/>
              <a:miter/>
            </a:ln>
          </p:spPr>
          <p:txBody>
            <a:bodyPr rtlCol="0" anchor="ctr"/>
            <a:lstStyle/>
            <a:p>
              <a:endParaRPr lang="fr-FR"/>
            </a:p>
          </p:txBody>
        </p:sp>
        <p:sp>
          <p:nvSpPr>
            <p:cNvPr id="1036" name="Forme libre 1035">
              <a:extLst>
                <a:ext uri="{FF2B5EF4-FFF2-40B4-BE49-F238E27FC236}">
                  <a16:creationId xmlns:a16="http://schemas.microsoft.com/office/drawing/2014/main" id="{6A2C17F4-C5B0-924E-2A06-5A8AC136C153}"/>
                </a:ext>
              </a:extLst>
            </p:cNvPr>
            <p:cNvSpPr/>
            <p:nvPr/>
          </p:nvSpPr>
          <p:spPr>
            <a:xfrm>
              <a:off x="8198122" y="2003915"/>
              <a:ext cx="192159" cy="13018"/>
            </a:xfrm>
            <a:custGeom>
              <a:avLst/>
              <a:gdLst>
                <a:gd name="connsiteX0" fmla="*/ 0 w 192159"/>
                <a:gd name="connsiteY0" fmla="*/ 0 h 13018"/>
                <a:gd name="connsiteX1" fmla="*/ 192159 w 192159"/>
                <a:gd name="connsiteY1" fmla="*/ 0 h 13018"/>
              </a:gdLst>
              <a:ahLst/>
              <a:cxnLst>
                <a:cxn ang="0">
                  <a:pos x="connsiteX0" y="connsiteY0"/>
                </a:cxn>
                <a:cxn ang="0">
                  <a:pos x="connsiteX1" y="connsiteY1"/>
                </a:cxn>
              </a:cxnLst>
              <a:rect l="l" t="t" r="r" b="b"/>
              <a:pathLst>
                <a:path w="192159" h="13018">
                  <a:moveTo>
                    <a:pt x="0" y="0"/>
                  </a:moveTo>
                  <a:lnTo>
                    <a:pt x="192159" y="0"/>
                  </a:lnTo>
                </a:path>
              </a:pathLst>
            </a:custGeom>
            <a:ln w="15875" cap="flat">
              <a:solidFill>
                <a:schemeClr val="accent1"/>
              </a:solidFill>
              <a:prstDash val="solid"/>
              <a:miter/>
            </a:ln>
          </p:spPr>
          <p:txBody>
            <a:bodyPr rtlCol="0" anchor="ctr"/>
            <a:lstStyle/>
            <a:p>
              <a:endParaRPr lang="fr-FR"/>
            </a:p>
          </p:txBody>
        </p:sp>
        <p:sp>
          <p:nvSpPr>
            <p:cNvPr id="1037" name="Forme libre 1036">
              <a:extLst>
                <a:ext uri="{FF2B5EF4-FFF2-40B4-BE49-F238E27FC236}">
                  <a16:creationId xmlns:a16="http://schemas.microsoft.com/office/drawing/2014/main" id="{3BBF164E-D99C-8056-5726-BB9B9C60DDDF}"/>
                </a:ext>
              </a:extLst>
            </p:cNvPr>
            <p:cNvSpPr/>
            <p:nvPr/>
          </p:nvSpPr>
          <p:spPr>
            <a:xfrm>
              <a:off x="8351485" y="2117440"/>
              <a:ext cx="202704" cy="203745"/>
            </a:xfrm>
            <a:custGeom>
              <a:avLst/>
              <a:gdLst>
                <a:gd name="connsiteX0" fmla="*/ 0 w 202704"/>
                <a:gd name="connsiteY0" fmla="*/ 203746 h 203745"/>
                <a:gd name="connsiteX1" fmla="*/ 202704 w 202704"/>
                <a:gd name="connsiteY1" fmla="*/ 203746 h 203745"/>
                <a:gd name="connsiteX2" fmla="*/ 202704 w 202704"/>
                <a:gd name="connsiteY2" fmla="*/ 0 h 203745"/>
                <a:gd name="connsiteX3" fmla="*/ 0 w 202704"/>
                <a:gd name="connsiteY3" fmla="*/ 203746 h 203745"/>
              </a:gdLst>
              <a:ahLst/>
              <a:cxnLst>
                <a:cxn ang="0">
                  <a:pos x="connsiteX0" y="connsiteY0"/>
                </a:cxn>
                <a:cxn ang="0">
                  <a:pos x="connsiteX1" y="connsiteY1"/>
                </a:cxn>
                <a:cxn ang="0">
                  <a:pos x="connsiteX2" y="connsiteY2"/>
                </a:cxn>
                <a:cxn ang="0">
                  <a:pos x="connsiteX3" y="connsiteY3"/>
                </a:cxn>
              </a:cxnLst>
              <a:rect l="l" t="t" r="r" b="b"/>
              <a:pathLst>
                <a:path w="202704" h="203745">
                  <a:moveTo>
                    <a:pt x="0" y="203746"/>
                  </a:moveTo>
                  <a:lnTo>
                    <a:pt x="202704" y="203746"/>
                  </a:lnTo>
                  <a:lnTo>
                    <a:pt x="202704" y="0"/>
                  </a:lnTo>
                  <a:lnTo>
                    <a:pt x="0" y="203746"/>
                  </a:lnTo>
                  <a:close/>
                </a:path>
              </a:pathLst>
            </a:custGeom>
            <a:noFill/>
            <a:ln w="15875" cap="flat">
              <a:solidFill>
                <a:schemeClr val="accent1"/>
              </a:solidFill>
              <a:prstDash val="solid"/>
              <a:miter/>
            </a:ln>
          </p:spPr>
          <p:txBody>
            <a:bodyPr rtlCol="0" anchor="ctr"/>
            <a:lstStyle/>
            <a:p>
              <a:endParaRPr lang="fr-FR"/>
            </a:p>
          </p:txBody>
        </p:sp>
        <p:sp>
          <p:nvSpPr>
            <p:cNvPr id="1038" name="Forme libre 1037">
              <a:extLst>
                <a:ext uri="{FF2B5EF4-FFF2-40B4-BE49-F238E27FC236}">
                  <a16:creationId xmlns:a16="http://schemas.microsoft.com/office/drawing/2014/main" id="{AB6328EA-83B9-2BAF-EAE8-5E0CA3DE3D5C}"/>
                </a:ext>
              </a:extLst>
            </p:cNvPr>
            <p:cNvSpPr/>
            <p:nvPr/>
          </p:nvSpPr>
          <p:spPr>
            <a:xfrm>
              <a:off x="8444700" y="2211176"/>
              <a:ext cx="65875" cy="66136"/>
            </a:xfrm>
            <a:custGeom>
              <a:avLst/>
              <a:gdLst>
                <a:gd name="connsiteX0" fmla="*/ 0 w 65875"/>
                <a:gd name="connsiteY0" fmla="*/ 66136 h 66136"/>
                <a:gd name="connsiteX1" fmla="*/ 65876 w 65875"/>
                <a:gd name="connsiteY1" fmla="*/ 66136 h 66136"/>
                <a:gd name="connsiteX2" fmla="*/ 65876 w 65875"/>
                <a:gd name="connsiteY2" fmla="*/ 0 h 66136"/>
                <a:gd name="connsiteX3" fmla="*/ 0 w 65875"/>
                <a:gd name="connsiteY3" fmla="*/ 66136 h 66136"/>
              </a:gdLst>
              <a:ahLst/>
              <a:cxnLst>
                <a:cxn ang="0">
                  <a:pos x="connsiteX0" y="connsiteY0"/>
                </a:cxn>
                <a:cxn ang="0">
                  <a:pos x="connsiteX1" y="connsiteY1"/>
                </a:cxn>
                <a:cxn ang="0">
                  <a:pos x="connsiteX2" y="connsiteY2"/>
                </a:cxn>
                <a:cxn ang="0">
                  <a:pos x="connsiteX3" y="connsiteY3"/>
                </a:cxn>
              </a:cxnLst>
              <a:rect l="l" t="t" r="r" b="b"/>
              <a:pathLst>
                <a:path w="65875" h="66136">
                  <a:moveTo>
                    <a:pt x="0" y="66136"/>
                  </a:moveTo>
                  <a:lnTo>
                    <a:pt x="65876" y="66136"/>
                  </a:lnTo>
                  <a:lnTo>
                    <a:pt x="65876" y="0"/>
                  </a:lnTo>
                  <a:lnTo>
                    <a:pt x="0" y="66136"/>
                  </a:lnTo>
                  <a:close/>
                </a:path>
              </a:pathLst>
            </a:custGeom>
            <a:noFill/>
            <a:ln w="15875" cap="flat">
              <a:solidFill>
                <a:schemeClr val="accent1"/>
              </a:solidFill>
              <a:prstDash val="solid"/>
              <a:miter/>
            </a:ln>
          </p:spPr>
          <p:txBody>
            <a:bodyPr rtlCol="0" anchor="ctr"/>
            <a:lstStyle/>
            <a:p>
              <a:endParaRPr lang="fr-FR"/>
            </a:p>
          </p:txBody>
        </p:sp>
        <p:sp>
          <p:nvSpPr>
            <p:cNvPr id="1039" name="Forme libre 1038">
              <a:extLst>
                <a:ext uri="{FF2B5EF4-FFF2-40B4-BE49-F238E27FC236}">
                  <a16:creationId xmlns:a16="http://schemas.microsoft.com/office/drawing/2014/main" id="{26ED0F0C-EC96-6829-F7FF-924267E87E30}"/>
                </a:ext>
              </a:extLst>
            </p:cNvPr>
            <p:cNvSpPr/>
            <p:nvPr/>
          </p:nvSpPr>
          <p:spPr>
            <a:xfrm>
              <a:off x="8534010" y="2188914"/>
              <a:ext cx="20179" cy="13018"/>
            </a:xfrm>
            <a:custGeom>
              <a:avLst/>
              <a:gdLst>
                <a:gd name="connsiteX0" fmla="*/ 0 w 20179"/>
                <a:gd name="connsiteY0" fmla="*/ 0 h 13018"/>
                <a:gd name="connsiteX1" fmla="*/ 20179 w 20179"/>
                <a:gd name="connsiteY1" fmla="*/ 0 h 13018"/>
              </a:gdLst>
              <a:ahLst/>
              <a:cxnLst>
                <a:cxn ang="0">
                  <a:pos x="connsiteX0" y="connsiteY0"/>
                </a:cxn>
                <a:cxn ang="0">
                  <a:pos x="connsiteX1" y="connsiteY1"/>
                </a:cxn>
              </a:cxnLst>
              <a:rect l="l" t="t" r="r" b="b"/>
              <a:pathLst>
                <a:path w="20179" h="13018">
                  <a:moveTo>
                    <a:pt x="0" y="0"/>
                  </a:moveTo>
                  <a:lnTo>
                    <a:pt x="20179" y="0"/>
                  </a:lnTo>
                </a:path>
              </a:pathLst>
            </a:custGeom>
            <a:ln w="15875" cap="flat">
              <a:solidFill>
                <a:schemeClr val="accent1"/>
              </a:solidFill>
              <a:prstDash val="solid"/>
              <a:miter/>
            </a:ln>
          </p:spPr>
          <p:txBody>
            <a:bodyPr rtlCol="0" anchor="ctr"/>
            <a:lstStyle/>
            <a:p>
              <a:endParaRPr lang="fr-FR"/>
            </a:p>
          </p:txBody>
        </p:sp>
        <p:sp>
          <p:nvSpPr>
            <p:cNvPr id="1040" name="Forme libre 1039">
              <a:extLst>
                <a:ext uri="{FF2B5EF4-FFF2-40B4-BE49-F238E27FC236}">
                  <a16:creationId xmlns:a16="http://schemas.microsoft.com/office/drawing/2014/main" id="{3C008E77-5086-1E2C-B03B-C979D0FA7A60}"/>
                </a:ext>
              </a:extLst>
            </p:cNvPr>
            <p:cNvSpPr/>
            <p:nvPr/>
          </p:nvSpPr>
          <p:spPr>
            <a:xfrm>
              <a:off x="8534010" y="2219248"/>
              <a:ext cx="20179" cy="13018"/>
            </a:xfrm>
            <a:custGeom>
              <a:avLst/>
              <a:gdLst>
                <a:gd name="connsiteX0" fmla="*/ 0 w 20179"/>
                <a:gd name="connsiteY0" fmla="*/ 0 h 13018"/>
                <a:gd name="connsiteX1" fmla="*/ 20179 w 20179"/>
                <a:gd name="connsiteY1" fmla="*/ 0 h 13018"/>
              </a:gdLst>
              <a:ahLst/>
              <a:cxnLst>
                <a:cxn ang="0">
                  <a:pos x="connsiteX0" y="connsiteY0"/>
                </a:cxn>
                <a:cxn ang="0">
                  <a:pos x="connsiteX1" y="connsiteY1"/>
                </a:cxn>
              </a:cxnLst>
              <a:rect l="l" t="t" r="r" b="b"/>
              <a:pathLst>
                <a:path w="20179" h="13018">
                  <a:moveTo>
                    <a:pt x="0" y="0"/>
                  </a:moveTo>
                  <a:lnTo>
                    <a:pt x="20179" y="0"/>
                  </a:lnTo>
                </a:path>
              </a:pathLst>
            </a:custGeom>
            <a:ln w="15875" cap="flat">
              <a:solidFill>
                <a:schemeClr val="accent1"/>
              </a:solidFill>
              <a:prstDash val="solid"/>
              <a:miter/>
            </a:ln>
          </p:spPr>
          <p:txBody>
            <a:bodyPr rtlCol="0" anchor="ctr"/>
            <a:lstStyle/>
            <a:p>
              <a:endParaRPr lang="fr-FR"/>
            </a:p>
          </p:txBody>
        </p:sp>
        <p:sp>
          <p:nvSpPr>
            <p:cNvPr id="1041" name="Forme libre 1040">
              <a:extLst>
                <a:ext uri="{FF2B5EF4-FFF2-40B4-BE49-F238E27FC236}">
                  <a16:creationId xmlns:a16="http://schemas.microsoft.com/office/drawing/2014/main" id="{BF41552A-4D6C-AFD0-D995-199F66872B41}"/>
                </a:ext>
              </a:extLst>
            </p:cNvPr>
            <p:cNvSpPr/>
            <p:nvPr/>
          </p:nvSpPr>
          <p:spPr>
            <a:xfrm>
              <a:off x="8534010" y="2249582"/>
              <a:ext cx="20179" cy="13018"/>
            </a:xfrm>
            <a:custGeom>
              <a:avLst/>
              <a:gdLst>
                <a:gd name="connsiteX0" fmla="*/ 0 w 20179"/>
                <a:gd name="connsiteY0" fmla="*/ 0 h 13018"/>
                <a:gd name="connsiteX1" fmla="*/ 20179 w 20179"/>
                <a:gd name="connsiteY1" fmla="*/ 0 h 13018"/>
              </a:gdLst>
              <a:ahLst/>
              <a:cxnLst>
                <a:cxn ang="0">
                  <a:pos x="connsiteX0" y="connsiteY0"/>
                </a:cxn>
                <a:cxn ang="0">
                  <a:pos x="connsiteX1" y="connsiteY1"/>
                </a:cxn>
              </a:cxnLst>
              <a:rect l="l" t="t" r="r" b="b"/>
              <a:pathLst>
                <a:path w="20179" h="13018">
                  <a:moveTo>
                    <a:pt x="0" y="0"/>
                  </a:moveTo>
                  <a:lnTo>
                    <a:pt x="20179" y="0"/>
                  </a:lnTo>
                </a:path>
              </a:pathLst>
            </a:custGeom>
            <a:ln w="15875" cap="flat">
              <a:solidFill>
                <a:schemeClr val="accent1"/>
              </a:solidFill>
              <a:prstDash val="solid"/>
              <a:miter/>
            </a:ln>
          </p:spPr>
          <p:txBody>
            <a:bodyPr rtlCol="0" anchor="ctr"/>
            <a:lstStyle/>
            <a:p>
              <a:endParaRPr lang="fr-FR"/>
            </a:p>
          </p:txBody>
        </p:sp>
        <p:sp>
          <p:nvSpPr>
            <p:cNvPr id="1042" name="Forme libre 1041">
              <a:extLst>
                <a:ext uri="{FF2B5EF4-FFF2-40B4-BE49-F238E27FC236}">
                  <a16:creationId xmlns:a16="http://schemas.microsoft.com/office/drawing/2014/main" id="{31571E3A-7263-AD21-5A17-DF2E8E19F653}"/>
                </a:ext>
              </a:extLst>
            </p:cNvPr>
            <p:cNvSpPr/>
            <p:nvPr/>
          </p:nvSpPr>
          <p:spPr>
            <a:xfrm>
              <a:off x="8534010" y="2279916"/>
              <a:ext cx="20179" cy="13018"/>
            </a:xfrm>
            <a:custGeom>
              <a:avLst/>
              <a:gdLst>
                <a:gd name="connsiteX0" fmla="*/ 0 w 20179"/>
                <a:gd name="connsiteY0" fmla="*/ 0 h 13018"/>
                <a:gd name="connsiteX1" fmla="*/ 20179 w 20179"/>
                <a:gd name="connsiteY1" fmla="*/ 0 h 13018"/>
              </a:gdLst>
              <a:ahLst/>
              <a:cxnLst>
                <a:cxn ang="0">
                  <a:pos x="connsiteX0" y="connsiteY0"/>
                </a:cxn>
                <a:cxn ang="0">
                  <a:pos x="connsiteX1" y="connsiteY1"/>
                </a:cxn>
              </a:cxnLst>
              <a:rect l="l" t="t" r="r" b="b"/>
              <a:pathLst>
                <a:path w="20179" h="13018">
                  <a:moveTo>
                    <a:pt x="0" y="0"/>
                  </a:moveTo>
                  <a:lnTo>
                    <a:pt x="20179" y="0"/>
                  </a:lnTo>
                </a:path>
              </a:pathLst>
            </a:custGeom>
            <a:ln w="15875" cap="flat">
              <a:solidFill>
                <a:schemeClr val="accent1"/>
              </a:solidFill>
              <a:prstDash val="solid"/>
              <a:miter/>
            </a:ln>
          </p:spPr>
          <p:txBody>
            <a:bodyPr rtlCol="0" anchor="ctr"/>
            <a:lstStyle/>
            <a:p>
              <a:endParaRPr lang="fr-FR"/>
            </a:p>
          </p:txBody>
        </p:sp>
        <p:sp>
          <p:nvSpPr>
            <p:cNvPr id="1043" name="Forme libre 1042">
              <a:extLst>
                <a:ext uri="{FF2B5EF4-FFF2-40B4-BE49-F238E27FC236}">
                  <a16:creationId xmlns:a16="http://schemas.microsoft.com/office/drawing/2014/main" id="{F013EF48-E246-FF99-2EE0-8E6772647098}"/>
                </a:ext>
              </a:extLst>
            </p:cNvPr>
            <p:cNvSpPr/>
            <p:nvPr/>
          </p:nvSpPr>
          <p:spPr>
            <a:xfrm>
              <a:off x="8283266" y="1918511"/>
              <a:ext cx="229465" cy="231996"/>
            </a:xfrm>
            <a:custGeom>
              <a:avLst/>
              <a:gdLst>
                <a:gd name="connsiteX0" fmla="*/ 0 w 229465"/>
                <a:gd name="connsiteY0" fmla="*/ 231997 h 231996"/>
                <a:gd name="connsiteX1" fmla="*/ 57413 w 229465"/>
                <a:gd name="connsiteY1" fmla="*/ 210125 h 231996"/>
                <a:gd name="connsiteX2" fmla="*/ 225357 w 229465"/>
                <a:gd name="connsiteY2" fmla="*/ 41661 h 231996"/>
                <a:gd name="connsiteX3" fmla="*/ 225357 w 229465"/>
                <a:gd name="connsiteY3" fmla="*/ 24606 h 231996"/>
                <a:gd name="connsiteX4" fmla="*/ 203355 w 229465"/>
                <a:gd name="connsiteY4" fmla="*/ 2604 h 231996"/>
                <a:gd name="connsiteX5" fmla="*/ 191508 w 229465"/>
                <a:gd name="connsiteY5" fmla="*/ 2604 h 231996"/>
                <a:gd name="connsiteX6" fmla="*/ 20700 w 229465"/>
                <a:gd name="connsiteY6" fmla="*/ 173412 h 231996"/>
                <a:gd name="connsiteX7" fmla="*/ 0 w 229465"/>
                <a:gd name="connsiteY7" fmla="*/ 231997 h 23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465" h="231996">
                  <a:moveTo>
                    <a:pt x="0" y="231997"/>
                  </a:moveTo>
                  <a:lnTo>
                    <a:pt x="57413" y="210125"/>
                  </a:lnTo>
                  <a:lnTo>
                    <a:pt x="225357" y="41661"/>
                  </a:lnTo>
                  <a:cubicBezTo>
                    <a:pt x="225357" y="41661"/>
                    <a:pt x="234601" y="33849"/>
                    <a:pt x="225357" y="24606"/>
                  </a:cubicBezTo>
                  <a:lnTo>
                    <a:pt x="203355" y="2604"/>
                  </a:lnTo>
                  <a:cubicBezTo>
                    <a:pt x="203355" y="2604"/>
                    <a:pt x="197236" y="-3255"/>
                    <a:pt x="191508" y="2604"/>
                  </a:cubicBezTo>
                  <a:lnTo>
                    <a:pt x="20700" y="173412"/>
                  </a:lnTo>
                  <a:lnTo>
                    <a:pt x="0" y="231997"/>
                  </a:lnTo>
                  <a:close/>
                </a:path>
              </a:pathLst>
            </a:custGeom>
            <a:noFill/>
            <a:ln w="15875" cap="flat">
              <a:solidFill>
                <a:schemeClr val="accent1"/>
              </a:solidFill>
              <a:prstDash val="solid"/>
              <a:miter/>
            </a:ln>
          </p:spPr>
          <p:txBody>
            <a:bodyPr rtlCol="0" anchor="ctr"/>
            <a:lstStyle/>
            <a:p>
              <a:endParaRPr lang="fr-FR"/>
            </a:p>
          </p:txBody>
        </p:sp>
        <p:sp>
          <p:nvSpPr>
            <p:cNvPr id="1044" name="Forme libre 1043">
              <a:extLst>
                <a:ext uri="{FF2B5EF4-FFF2-40B4-BE49-F238E27FC236}">
                  <a16:creationId xmlns:a16="http://schemas.microsoft.com/office/drawing/2014/main" id="{4BD2244D-260D-796A-AA1C-ADE121AB8A46}"/>
                </a:ext>
              </a:extLst>
            </p:cNvPr>
            <p:cNvSpPr/>
            <p:nvPr/>
          </p:nvSpPr>
          <p:spPr>
            <a:xfrm>
              <a:off x="8434415" y="1961473"/>
              <a:ext cx="36452" cy="36452"/>
            </a:xfrm>
            <a:custGeom>
              <a:avLst/>
              <a:gdLst>
                <a:gd name="connsiteX0" fmla="*/ 0 w 36452"/>
                <a:gd name="connsiteY0" fmla="*/ 0 h 36452"/>
                <a:gd name="connsiteX1" fmla="*/ 36453 w 36452"/>
                <a:gd name="connsiteY1" fmla="*/ 36453 h 36452"/>
              </a:gdLst>
              <a:ahLst/>
              <a:cxnLst>
                <a:cxn ang="0">
                  <a:pos x="connsiteX0" y="connsiteY0"/>
                </a:cxn>
                <a:cxn ang="0">
                  <a:pos x="connsiteX1" y="connsiteY1"/>
                </a:cxn>
              </a:cxnLst>
              <a:rect l="l" t="t" r="r" b="b"/>
              <a:pathLst>
                <a:path w="36452" h="36452">
                  <a:moveTo>
                    <a:pt x="0" y="0"/>
                  </a:moveTo>
                  <a:lnTo>
                    <a:pt x="36453" y="36453"/>
                  </a:lnTo>
                </a:path>
              </a:pathLst>
            </a:custGeom>
            <a:ln w="15875" cap="flat">
              <a:solidFill>
                <a:schemeClr val="accent1"/>
              </a:solidFill>
              <a:prstDash val="solid"/>
              <a:miter/>
            </a:ln>
          </p:spPr>
          <p:txBody>
            <a:bodyPr rtlCol="0" anchor="ctr"/>
            <a:lstStyle/>
            <a:p>
              <a:endParaRPr lang="fr-FR"/>
            </a:p>
          </p:txBody>
        </p:sp>
        <p:sp>
          <p:nvSpPr>
            <p:cNvPr id="1045" name="Forme libre 1044">
              <a:extLst>
                <a:ext uri="{FF2B5EF4-FFF2-40B4-BE49-F238E27FC236}">
                  <a16:creationId xmlns:a16="http://schemas.microsoft.com/office/drawing/2014/main" id="{1E6BD4AA-1904-DF68-F740-AEF0802FF0BE}"/>
                </a:ext>
              </a:extLst>
            </p:cNvPr>
            <p:cNvSpPr/>
            <p:nvPr/>
          </p:nvSpPr>
          <p:spPr>
            <a:xfrm>
              <a:off x="8455766" y="1939992"/>
              <a:ext cx="36583" cy="36452"/>
            </a:xfrm>
            <a:custGeom>
              <a:avLst/>
              <a:gdLst>
                <a:gd name="connsiteX0" fmla="*/ 0 w 36583"/>
                <a:gd name="connsiteY0" fmla="*/ 0 h 36452"/>
                <a:gd name="connsiteX1" fmla="*/ 36583 w 36583"/>
                <a:gd name="connsiteY1" fmla="*/ 36453 h 36452"/>
              </a:gdLst>
              <a:ahLst/>
              <a:cxnLst>
                <a:cxn ang="0">
                  <a:pos x="connsiteX0" y="connsiteY0"/>
                </a:cxn>
                <a:cxn ang="0">
                  <a:pos x="connsiteX1" y="connsiteY1"/>
                </a:cxn>
              </a:cxnLst>
              <a:rect l="l" t="t" r="r" b="b"/>
              <a:pathLst>
                <a:path w="36583" h="36452">
                  <a:moveTo>
                    <a:pt x="0" y="0"/>
                  </a:moveTo>
                  <a:lnTo>
                    <a:pt x="36583" y="36453"/>
                  </a:lnTo>
                </a:path>
              </a:pathLst>
            </a:custGeom>
            <a:ln w="15875" cap="flat">
              <a:solidFill>
                <a:schemeClr val="accent1"/>
              </a:solidFill>
              <a:prstDash val="solid"/>
              <a:miter/>
            </a:ln>
          </p:spPr>
          <p:txBody>
            <a:bodyPr rtlCol="0" anchor="ctr"/>
            <a:lstStyle/>
            <a:p>
              <a:endParaRPr lang="fr-FR"/>
            </a:p>
          </p:txBody>
        </p:sp>
        <p:sp>
          <p:nvSpPr>
            <p:cNvPr id="1046" name="Forme libre 1045">
              <a:extLst>
                <a:ext uri="{FF2B5EF4-FFF2-40B4-BE49-F238E27FC236}">
                  <a16:creationId xmlns:a16="http://schemas.microsoft.com/office/drawing/2014/main" id="{EE9FF1CA-8549-028B-A49D-A283FB346742}"/>
                </a:ext>
              </a:extLst>
            </p:cNvPr>
            <p:cNvSpPr/>
            <p:nvPr/>
          </p:nvSpPr>
          <p:spPr>
            <a:xfrm>
              <a:off x="8303966" y="2091923"/>
              <a:ext cx="36713" cy="36583"/>
            </a:xfrm>
            <a:custGeom>
              <a:avLst/>
              <a:gdLst>
                <a:gd name="connsiteX0" fmla="*/ 0 w 36713"/>
                <a:gd name="connsiteY0" fmla="*/ 0 h 36583"/>
                <a:gd name="connsiteX1" fmla="*/ 36713 w 36713"/>
                <a:gd name="connsiteY1" fmla="*/ 36583 h 36583"/>
              </a:gdLst>
              <a:ahLst/>
              <a:cxnLst>
                <a:cxn ang="0">
                  <a:pos x="connsiteX0" y="connsiteY0"/>
                </a:cxn>
                <a:cxn ang="0">
                  <a:pos x="connsiteX1" y="connsiteY1"/>
                </a:cxn>
              </a:cxnLst>
              <a:rect l="l" t="t" r="r" b="b"/>
              <a:pathLst>
                <a:path w="36713" h="36583">
                  <a:moveTo>
                    <a:pt x="0" y="0"/>
                  </a:moveTo>
                  <a:lnTo>
                    <a:pt x="36713" y="36583"/>
                  </a:lnTo>
                </a:path>
              </a:pathLst>
            </a:custGeom>
            <a:ln w="15875" cap="flat">
              <a:solidFill>
                <a:schemeClr val="accent1"/>
              </a:solidFill>
              <a:prstDash val="solid"/>
              <a:miter/>
            </a:ln>
          </p:spPr>
          <p:txBody>
            <a:bodyPr rtlCol="0" anchor="ctr"/>
            <a:lstStyle/>
            <a:p>
              <a:endParaRPr lang="fr-FR"/>
            </a:p>
          </p:txBody>
        </p:sp>
        <p:sp>
          <p:nvSpPr>
            <p:cNvPr id="1047" name="Forme libre 1046">
              <a:extLst>
                <a:ext uri="{FF2B5EF4-FFF2-40B4-BE49-F238E27FC236}">
                  <a16:creationId xmlns:a16="http://schemas.microsoft.com/office/drawing/2014/main" id="{7C3A372C-9DAF-9628-4B76-4FF9B22F473C}"/>
                </a:ext>
              </a:extLst>
            </p:cNvPr>
            <p:cNvSpPr/>
            <p:nvPr/>
          </p:nvSpPr>
          <p:spPr>
            <a:xfrm>
              <a:off x="8251239" y="2156497"/>
              <a:ext cx="174713" cy="13018"/>
            </a:xfrm>
            <a:custGeom>
              <a:avLst/>
              <a:gdLst>
                <a:gd name="connsiteX0" fmla="*/ 0 w 174713"/>
                <a:gd name="connsiteY0" fmla="*/ 0 h 13018"/>
                <a:gd name="connsiteX1" fmla="*/ 174714 w 174713"/>
                <a:gd name="connsiteY1" fmla="*/ 0 h 13018"/>
              </a:gdLst>
              <a:ahLst/>
              <a:cxnLst>
                <a:cxn ang="0">
                  <a:pos x="connsiteX0" y="connsiteY0"/>
                </a:cxn>
                <a:cxn ang="0">
                  <a:pos x="connsiteX1" y="connsiteY1"/>
                </a:cxn>
              </a:cxnLst>
              <a:rect l="l" t="t" r="r" b="b"/>
              <a:pathLst>
                <a:path w="174713" h="13018">
                  <a:moveTo>
                    <a:pt x="0" y="0"/>
                  </a:moveTo>
                  <a:lnTo>
                    <a:pt x="174714" y="0"/>
                  </a:lnTo>
                </a:path>
              </a:pathLst>
            </a:custGeom>
            <a:ln w="15875" cap="flat">
              <a:solidFill>
                <a:schemeClr val="accent1"/>
              </a:solidFill>
              <a:prstDash val="solid"/>
              <a:miter/>
            </a:ln>
          </p:spPr>
          <p:txBody>
            <a:bodyPr rtlCol="0" anchor="ctr"/>
            <a:lstStyle/>
            <a:p>
              <a:endParaRPr lang="fr-FR"/>
            </a:p>
          </p:txBody>
        </p:sp>
        <p:sp>
          <p:nvSpPr>
            <p:cNvPr id="1048" name="Forme libre 1047">
              <a:extLst>
                <a:ext uri="{FF2B5EF4-FFF2-40B4-BE49-F238E27FC236}">
                  <a16:creationId xmlns:a16="http://schemas.microsoft.com/office/drawing/2014/main" id="{48F2995D-B25A-EE0D-988E-537074EFDE32}"/>
                </a:ext>
              </a:extLst>
            </p:cNvPr>
            <p:cNvSpPr/>
            <p:nvPr/>
          </p:nvSpPr>
          <p:spPr>
            <a:xfrm>
              <a:off x="8283266" y="2120044"/>
              <a:ext cx="29552" cy="30464"/>
            </a:xfrm>
            <a:custGeom>
              <a:avLst/>
              <a:gdLst>
                <a:gd name="connsiteX0" fmla="*/ 0 w 29552"/>
                <a:gd name="connsiteY0" fmla="*/ 30464 h 30464"/>
                <a:gd name="connsiteX1" fmla="*/ 29553 w 29552"/>
                <a:gd name="connsiteY1" fmla="*/ 19138 h 30464"/>
                <a:gd name="connsiteX2" fmla="*/ 10415 w 29552"/>
                <a:gd name="connsiteY2" fmla="*/ 0 h 30464"/>
                <a:gd name="connsiteX3" fmla="*/ 0 w 29552"/>
                <a:gd name="connsiteY3" fmla="*/ 30464 h 30464"/>
              </a:gdLst>
              <a:ahLst/>
              <a:cxnLst>
                <a:cxn ang="0">
                  <a:pos x="connsiteX0" y="connsiteY0"/>
                </a:cxn>
                <a:cxn ang="0">
                  <a:pos x="connsiteX1" y="connsiteY1"/>
                </a:cxn>
                <a:cxn ang="0">
                  <a:pos x="connsiteX2" y="connsiteY2"/>
                </a:cxn>
                <a:cxn ang="0">
                  <a:pos x="connsiteX3" y="connsiteY3"/>
                </a:cxn>
              </a:cxnLst>
              <a:rect l="l" t="t" r="r" b="b"/>
              <a:pathLst>
                <a:path w="29552" h="30464">
                  <a:moveTo>
                    <a:pt x="0" y="30464"/>
                  </a:moveTo>
                  <a:lnTo>
                    <a:pt x="29553" y="19138"/>
                  </a:lnTo>
                  <a:lnTo>
                    <a:pt x="10415" y="0"/>
                  </a:lnTo>
                  <a:lnTo>
                    <a:pt x="0" y="30464"/>
                  </a:lnTo>
                  <a:close/>
                </a:path>
              </a:pathLst>
            </a:custGeom>
            <a:noFill/>
            <a:ln w="15875" cap="flat">
              <a:solidFill>
                <a:schemeClr val="accent1"/>
              </a:solidFill>
              <a:prstDash val="solid"/>
              <a:miter/>
            </a:ln>
          </p:spPr>
          <p:txBody>
            <a:bodyPr rtlCol="0" anchor="ctr"/>
            <a:lstStyle/>
            <a:p>
              <a:endParaRPr lang="fr-FR"/>
            </a:p>
          </p:txBody>
        </p:sp>
      </p:grpSp>
      <p:grpSp>
        <p:nvGrpSpPr>
          <p:cNvPr id="1110" name="Groupe 1109">
            <a:extLst>
              <a:ext uri="{FF2B5EF4-FFF2-40B4-BE49-F238E27FC236}">
                <a16:creationId xmlns:a16="http://schemas.microsoft.com/office/drawing/2014/main" id="{9CAF960B-2B55-2554-6FFE-E32AAE79761D}"/>
              </a:ext>
            </a:extLst>
          </p:cNvPr>
          <p:cNvGrpSpPr/>
          <p:nvPr/>
        </p:nvGrpSpPr>
        <p:grpSpPr>
          <a:xfrm>
            <a:off x="8182527" y="2719274"/>
            <a:ext cx="343986" cy="400266"/>
            <a:chOff x="8182527" y="2719274"/>
            <a:chExt cx="343986" cy="400266"/>
          </a:xfrm>
        </p:grpSpPr>
        <p:grpSp>
          <p:nvGrpSpPr>
            <p:cNvPr id="1103" name="Graphique 42">
              <a:extLst>
                <a:ext uri="{FF2B5EF4-FFF2-40B4-BE49-F238E27FC236}">
                  <a16:creationId xmlns:a16="http://schemas.microsoft.com/office/drawing/2014/main" id="{175DC89F-292D-2BCC-1A43-9BAD6A8B8F29}"/>
                </a:ext>
              </a:extLst>
            </p:cNvPr>
            <p:cNvGrpSpPr/>
            <p:nvPr/>
          </p:nvGrpSpPr>
          <p:grpSpPr>
            <a:xfrm>
              <a:off x="8257256" y="2793872"/>
              <a:ext cx="144335" cy="144459"/>
              <a:chOff x="8257256" y="2793872"/>
              <a:chExt cx="144335" cy="144459"/>
            </a:xfrm>
            <a:noFill/>
          </p:grpSpPr>
          <p:sp>
            <p:nvSpPr>
              <p:cNvPr id="1104" name="Forme libre 1103">
                <a:extLst>
                  <a:ext uri="{FF2B5EF4-FFF2-40B4-BE49-F238E27FC236}">
                    <a16:creationId xmlns:a16="http://schemas.microsoft.com/office/drawing/2014/main" id="{11186F2F-87D8-7751-D2E6-80EFB24FE9DC}"/>
                  </a:ext>
                </a:extLst>
              </p:cNvPr>
              <p:cNvSpPr/>
              <p:nvPr/>
            </p:nvSpPr>
            <p:spPr>
              <a:xfrm>
                <a:off x="8301594" y="2838341"/>
                <a:ext cx="55784" cy="55784"/>
              </a:xfrm>
              <a:custGeom>
                <a:avLst/>
                <a:gdLst>
                  <a:gd name="connsiteX0" fmla="*/ 55784 w 55784"/>
                  <a:gd name="connsiteY0" fmla="*/ 27892 h 55784"/>
                  <a:gd name="connsiteX1" fmla="*/ 27892 w 55784"/>
                  <a:gd name="connsiteY1" fmla="*/ 0 h 55784"/>
                  <a:gd name="connsiteX2" fmla="*/ 0 w 55784"/>
                  <a:gd name="connsiteY2" fmla="*/ 27892 h 55784"/>
                  <a:gd name="connsiteX3" fmla="*/ 27760 w 55784"/>
                  <a:gd name="connsiteY3" fmla="*/ 55784 h 55784"/>
                  <a:gd name="connsiteX4" fmla="*/ 55652 w 55784"/>
                  <a:gd name="connsiteY4" fmla="*/ 27892 h 55784"/>
                  <a:gd name="connsiteX5" fmla="*/ 55652 w 55784"/>
                  <a:gd name="connsiteY5" fmla="*/ 27892 h 5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84" h="55784">
                    <a:moveTo>
                      <a:pt x="55784" y="27892"/>
                    </a:moveTo>
                    <a:cubicBezTo>
                      <a:pt x="55784" y="12499"/>
                      <a:pt x="43285" y="0"/>
                      <a:pt x="27892" y="0"/>
                    </a:cubicBezTo>
                    <a:cubicBezTo>
                      <a:pt x="12499" y="0"/>
                      <a:pt x="0" y="12499"/>
                      <a:pt x="0" y="27892"/>
                    </a:cubicBezTo>
                    <a:cubicBezTo>
                      <a:pt x="0" y="43285"/>
                      <a:pt x="12367" y="55784"/>
                      <a:pt x="27760" y="55784"/>
                    </a:cubicBezTo>
                    <a:cubicBezTo>
                      <a:pt x="43154" y="55784"/>
                      <a:pt x="55652" y="43285"/>
                      <a:pt x="55652" y="27892"/>
                    </a:cubicBezTo>
                    <a:lnTo>
                      <a:pt x="55652" y="27892"/>
                    </a:lnTo>
                    <a:close/>
                  </a:path>
                </a:pathLst>
              </a:custGeom>
              <a:noFill/>
              <a:ln w="15875" cap="flat">
                <a:solidFill>
                  <a:schemeClr val="accent1"/>
                </a:solidFill>
                <a:prstDash val="solid"/>
                <a:miter/>
              </a:ln>
            </p:spPr>
            <p:txBody>
              <a:bodyPr rtlCol="0" anchor="ctr"/>
              <a:lstStyle/>
              <a:p>
                <a:endParaRPr lang="fr-FR"/>
              </a:p>
            </p:txBody>
          </p:sp>
          <p:sp>
            <p:nvSpPr>
              <p:cNvPr id="1105" name="Forme libre 1104">
                <a:extLst>
                  <a:ext uri="{FF2B5EF4-FFF2-40B4-BE49-F238E27FC236}">
                    <a16:creationId xmlns:a16="http://schemas.microsoft.com/office/drawing/2014/main" id="{8160D086-E329-C7E2-556D-C8017646247C}"/>
                  </a:ext>
                </a:extLst>
              </p:cNvPr>
              <p:cNvSpPr/>
              <p:nvPr/>
            </p:nvSpPr>
            <p:spPr>
              <a:xfrm>
                <a:off x="8257256" y="2793872"/>
                <a:ext cx="144335" cy="144459"/>
              </a:xfrm>
              <a:custGeom>
                <a:avLst/>
                <a:gdLst>
                  <a:gd name="connsiteX0" fmla="*/ 144328 w 144335"/>
                  <a:gd name="connsiteY0" fmla="*/ 59731 h 144459"/>
                  <a:gd name="connsiteX1" fmla="*/ 144328 w 144335"/>
                  <a:gd name="connsiteY1" fmla="*/ 84992 h 144459"/>
                  <a:gd name="connsiteX2" fmla="*/ 140644 w 144335"/>
                  <a:gd name="connsiteY2" fmla="*/ 88676 h 144459"/>
                  <a:gd name="connsiteX3" fmla="*/ 128145 w 144335"/>
                  <a:gd name="connsiteY3" fmla="*/ 88676 h 144459"/>
                  <a:gd name="connsiteX4" fmla="*/ 124462 w 144335"/>
                  <a:gd name="connsiteY4" fmla="*/ 91175 h 144459"/>
                  <a:gd name="connsiteX5" fmla="*/ 122488 w 144335"/>
                  <a:gd name="connsiteY5" fmla="*/ 95912 h 144459"/>
                  <a:gd name="connsiteX6" fmla="*/ 123277 w 144335"/>
                  <a:gd name="connsiteY6" fmla="*/ 100122 h 144459"/>
                  <a:gd name="connsiteX7" fmla="*/ 132092 w 144335"/>
                  <a:gd name="connsiteY7" fmla="*/ 108937 h 144459"/>
                  <a:gd name="connsiteX8" fmla="*/ 132224 w 144335"/>
                  <a:gd name="connsiteY8" fmla="*/ 114199 h 144459"/>
                  <a:gd name="connsiteX9" fmla="*/ 132092 w 144335"/>
                  <a:gd name="connsiteY9" fmla="*/ 114331 h 144459"/>
                  <a:gd name="connsiteX10" fmla="*/ 114199 w 144335"/>
                  <a:gd name="connsiteY10" fmla="*/ 132224 h 144459"/>
                  <a:gd name="connsiteX11" fmla="*/ 108937 w 144335"/>
                  <a:gd name="connsiteY11" fmla="*/ 132356 h 144459"/>
                  <a:gd name="connsiteX12" fmla="*/ 108805 w 144335"/>
                  <a:gd name="connsiteY12" fmla="*/ 132224 h 144459"/>
                  <a:gd name="connsiteX13" fmla="*/ 99990 w 144335"/>
                  <a:gd name="connsiteY13" fmla="*/ 123409 h 144459"/>
                  <a:gd name="connsiteX14" fmla="*/ 95780 w 144335"/>
                  <a:gd name="connsiteY14" fmla="*/ 122620 h 144459"/>
                  <a:gd name="connsiteX15" fmla="*/ 91044 w 144335"/>
                  <a:gd name="connsiteY15" fmla="*/ 124593 h 144459"/>
                  <a:gd name="connsiteX16" fmla="*/ 88676 w 144335"/>
                  <a:gd name="connsiteY16" fmla="*/ 128277 h 144459"/>
                  <a:gd name="connsiteX17" fmla="*/ 88676 w 144335"/>
                  <a:gd name="connsiteY17" fmla="*/ 140776 h 144459"/>
                  <a:gd name="connsiteX18" fmla="*/ 84992 w 144335"/>
                  <a:gd name="connsiteY18" fmla="*/ 144460 h 144459"/>
                  <a:gd name="connsiteX19" fmla="*/ 59599 w 144335"/>
                  <a:gd name="connsiteY19" fmla="*/ 144460 h 144459"/>
                  <a:gd name="connsiteX20" fmla="*/ 55916 w 144335"/>
                  <a:gd name="connsiteY20" fmla="*/ 140776 h 144459"/>
                  <a:gd name="connsiteX21" fmla="*/ 55916 w 144335"/>
                  <a:gd name="connsiteY21" fmla="*/ 128145 h 144459"/>
                  <a:gd name="connsiteX22" fmla="*/ 53547 w 144335"/>
                  <a:gd name="connsiteY22" fmla="*/ 124462 h 144459"/>
                  <a:gd name="connsiteX23" fmla="*/ 48811 w 144335"/>
                  <a:gd name="connsiteY23" fmla="*/ 122488 h 144459"/>
                  <a:gd name="connsiteX24" fmla="*/ 44601 w 144335"/>
                  <a:gd name="connsiteY24" fmla="*/ 123277 h 144459"/>
                  <a:gd name="connsiteX25" fmla="*/ 35523 w 144335"/>
                  <a:gd name="connsiteY25" fmla="*/ 132224 h 144459"/>
                  <a:gd name="connsiteX26" fmla="*/ 30260 w 144335"/>
                  <a:gd name="connsiteY26" fmla="*/ 132356 h 144459"/>
                  <a:gd name="connsiteX27" fmla="*/ 30129 w 144335"/>
                  <a:gd name="connsiteY27" fmla="*/ 132224 h 144459"/>
                  <a:gd name="connsiteX28" fmla="*/ 12236 w 144335"/>
                  <a:gd name="connsiteY28" fmla="*/ 114331 h 144459"/>
                  <a:gd name="connsiteX29" fmla="*/ 12104 w 144335"/>
                  <a:gd name="connsiteY29" fmla="*/ 109068 h 144459"/>
                  <a:gd name="connsiteX30" fmla="*/ 12236 w 144335"/>
                  <a:gd name="connsiteY30" fmla="*/ 108937 h 144459"/>
                  <a:gd name="connsiteX31" fmla="*/ 21051 w 144335"/>
                  <a:gd name="connsiteY31" fmla="*/ 100122 h 144459"/>
                  <a:gd name="connsiteX32" fmla="*/ 21840 w 144335"/>
                  <a:gd name="connsiteY32" fmla="*/ 95780 h 144459"/>
                  <a:gd name="connsiteX33" fmla="*/ 19866 w 144335"/>
                  <a:gd name="connsiteY33" fmla="*/ 91044 h 144459"/>
                  <a:gd name="connsiteX34" fmla="*/ 16183 w 144335"/>
                  <a:gd name="connsiteY34" fmla="*/ 88544 h 144459"/>
                  <a:gd name="connsiteX35" fmla="*/ 3684 w 144335"/>
                  <a:gd name="connsiteY35" fmla="*/ 88544 h 144459"/>
                  <a:gd name="connsiteX36" fmla="*/ 0 w 144335"/>
                  <a:gd name="connsiteY36" fmla="*/ 84860 h 144459"/>
                  <a:gd name="connsiteX37" fmla="*/ 0 w 144335"/>
                  <a:gd name="connsiteY37" fmla="*/ 59599 h 144459"/>
                  <a:gd name="connsiteX38" fmla="*/ 3684 w 144335"/>
                  <a:gd name="connsiteY38" fmla="*/ 55916 h 144459"/>
                  <a:gd name="connsiteX39" fmla="*/ 16183 w 144335"/>
                  <a:gd name="connsiteY39" fmla="*/ 55916 h 144459"/>
                  <a:gd name="connsiteX40" fmla="*/ 19866 w 144335"/>
                  <a:gd name="connsiteY40" fmla="*/ 53416 h 144459"/>
                  <a:gd name="connsiteX41" fmla="*/ 21840 w 144335"/>
                  <a:gd name="connsiteY41" fmla="*/ 48679 h 144459"/>
                  <a:gd name="connsiteX42" fmla="*/ 21051 w 144335"/>
                  <a:gd name="connsiteY42" fmla="*/ 44469 h 144459"/>
                  <a:gd name="connsiteX43" fmla="*/ 12236 w 144335"/>
                  <a:gd name="connsiteY43" fmla="*/ 35523 h 144459"/>
                  <a:gd name="connsiteX44" fmla="*/ 12236 w 144335"/>
                  <a:gd name="connsiteY44" fmla="*/ 30129 h 144459"/>
                  <a:gd name="connsiteX45" fmla="*/ 30129 w 144335"/>
                  <a:gd name="connsiteY45" fmla="*/ 12236 h 144459"/>
                  <a:gd name="connsiteX46" fmla="*/ 35391 w 144335"/>
                  <a:gd name="connsiteY46" fmla="*/ 12104 h 144459"/>
                  <a:gd name="connsiteX47" fmla="*/ 35523 w 144335"/>
                  <a:gd name="connsiteY47" fmla="*/ 12236 h 144459"/>
                  <a:gd name="connsiteX48" fmla="*/ 44338 w 144335"/>
                  <a:gd name="connsiteY48" fmla="*/ 21051 h 144459"/>
                  <a:gd name="connsiteX49" fmla="*/ 48548 w 144335"/>
                  <a:gd name="connsiteY49" fmla="*/ 21840 h 144459"/>
                  <a:gd name="connsiteX50" fmla="*/ 53284 w 144335"/>
                  <a:gd name="connsiteY50" fmla="*/ 19866 h 144459"/>
                  <a:gd name="connsiteX51" fmla="*/ 55652 w 144335"/>
                  <a:gd name="connsiteY51" fmla="*/ 16183 h 144459"/>
                  <a:gd name="connsiteX52" fmla="*/ 55652 w 144335"/>
                  <a:gd name="connsiteY52" fmla="*/ 3684 h 144459"/>
                  <a:gd name="connsiteX53" fmla="*/ 59336 w 144335"/>
                  <a:gd name="connsiteY53" fmla="*/ 0 h 144459"/>
                  <a:gd name="connsiteX54" fmla="*/ 84729 w 144335"/>
                  <a:gd name="connsiteY54" fmla="*/ 0 h 144459"/>
                  <a:gd name="connsiteX55" fmla="*/ 88412 w 144335"/>
                  <a:gd name="connsiteY55" fmla="*/ 3684 h 144459"/>
                  <a:gd name="connsiteX56" fmla="*/ 88412 w 144335"/>
                  <a:gd name="connsiteY56" fmla="*/ 16183 h 144459"/>
                  <a:gd name="connsiteX57" fmla="*/ 90781 w 144335"/>
                  <a:gd name="connsiteY57" fmla="*/ 19866 h 144459"/>
                  <a:gd name="connsiteX58" fmla="*/ 95517 w 144335"/>
                  <a:gd name="connsiteY58" fmla="*/ 21840 h 144459"/>
                  <a:gd name="connsiteX59" fmla="*/ 99727 w 144335"/>
                  <a:gd name="connsiteY59" fmla="*/ 21051 h 144459"/>
                  <a:gd name="connsiteX60" fmla="*/ 108937 w 144335"/>
                  <a:gd name="connsiteY60" fmla="*/ 12236 h 144459"/>
                  <a:gd name="connsiteX61" fmla="*/ 114199 w 144335"/>
                  <a:gd name="connsiteY61" fmla="*/ 12104 h 144459"/>
                  <a:gd name="connsiteX62" fmla="*/ 114331 w 144335"/>
                  <a:gd name="connsiteY62" fmla="*/ 12236 h 144459"/>
                  <a:gd name="connsiteX63" fmla="*/ 132224 w 144335"/>
                  <a:gd name="connsiteY63" fmla="*/ 30129 h 144459"/>
                  <a:gd name="connsiteX64" fmla="*/ 132224 w 144335"/>
                  <a:gd name="connsiteY64" fmla="*/ 35523 h 144459"/>
                  <a:gd name="connsiteX65" fmla="*/ 123409 w 144335"/>
                  <a:gd name="connsiteY65" fmla="*/ 44338 h 144459"/>
                  <a:gd name="connsiteX66" fmla="*/ 122620 w 144335"/>
                  <a:gd name="connsiteY66" fmla="*/ 48548 h 144459"/>
                  <a:gd name="connsiteX67" fmla="*/ 124593 w 144335"/>
                  <a:gd name="connsiteY67" fmla="*/ 53284 h 144459"/>
                  <a:gd name="connsiteX68" fmla="*/ 128277 w 144335"/>
                  <a:gd name="connsiteY68" fmla="*/ 55784 h 144459"/>
                  <a:gd name="connsiteX69" fmla="*/ 140776 w 144335"/>
                  <a:gd name="connsiteY69" fmla="*/ 55784 h 144459"/>
                  <a:gd name="connsiteX70" fmla="*/ 144328 w 144335"/>
                  <a:gd name="connsiteY70" fmla="*/ 59599 h 144459"/>
                  <a:gd name="connsiteX71" fmla="*/ 144328 w 144335"/>
                  <a:gd name="connsiteY71" fmla="*/ 59599 h 14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44335" h="144459">
                    <a:moveTo>
                      <a:pt x="144328" y="59731"/>
                    </a:moveTo>
                    <a:lnTo>
                      <a:pt x="144328" y="84992"/>
                    </a:lnTo>
                    <a:cubicBezTo>
                      <a:pt x="144328" y="86965"/>
                      <a:pt x="142618" y="88676"/>
                      <a:pt x="140644" y="88676"/>
                    </a:cubicBezTo>
                    <a:lnTo>
                      <a:pt x="128145" y="88676"/>
                    </a:lnTo>
                    <a:cubicBezTo>
                      <a:pt x="126435" y="88676"/>
                      <a:pt x="124988" y="89597"/>
                      <a:pt x="124462" y="91175"/>
                    </a:cubicBezTo>
                    <a:cubicBezTo>
                      <a:pt x="123935" y="92754"/>
                      <a:pt x="123146" y="94333"/>
                      <a:pt x="122488" y="95912"/>
                    </a:cubicBezTo>
                    <a:cubicBezTo>
                      <a:pt x="121830" y="97359"/>
                      <a:pt x="122093" y="99069"/>
                      <a:pt x="123277" y="100122"/>
                    </a:cubicBezTo>
                    <a:lnTo>
                      <a:pt x="132092" y="108937"/>
                    </a:lnTo>
                    <a:cubicBezTo>
                      <a:pt x="133540" y="110384"/>
                      <a:pt x="133671" y="112621"/>
                      <a:pt x="132224" y="114199"/>
                    </a:cubicBezTo>
                    <a:cubicBezTo>
                      <a:pt x="132224" y="114199"/>
                      <a:pt x="132224" y="114199"/>
                      <a:pt x="132092" y="114331"/>
                    </a:cubicBezTo>
                    <a:lnTo>
                      <a:pt x="114199" y="132224"/>
                    </a:lnTo>
                    <a:cubicBezTo>
                      <a:pt x="112752" y="133671"/>
                      <a:pt x="110516" y="133803"/>
                      <a:pt x="108937" y="132356"/>
                    </a:cubicBezTo>
                    <a:cubicBezTo>
                      <a:pt x="108937" y="132356"/>
                      <a:pt x="108937" y="132356"/>
                      <a:pt x="108805" y="132224"/>
                    </a:cubicBezTo>
                    <a:lnTo>
                      <a:pt x="99990" y="123409"/>
                    </a:lnTo>
                    <a:cubicBezTo>
                      <a:pt x="98938" y="122225"/>
                      <a:pt x="97096" y="121962"/>
                      <a:pt x="95780" y="122620"/>
                    </a:cubicBezTo>
                    <a:cubicBezTo>
                      <a:pt x="94333" y="123277"/>
                      <a:pt x="92623" y="123935"/>
                      <a:pt x="91044" y="124593"/>
                    </a:cubicBezTo>
                    <a:cubicBezTo>
                      <a:pt x="89465" y="125119"/>
                      <a:pt x="88544" y="126698"/>
                      <a:pt x="88676" y="128277"/>
                    </a:cubicBezTo>
                    <a:lnTo>
                      <a:pt x="88676" y="140776"/>
                    </a:lnTo>
                    <a:cubicBezTo>
                      <a:pt x="88676" y="142749"/>
                      <a:pt x="86965" y="144460"/>
                      <a:pt x="84992" y="144460"/>
                    </a:cubicBezTo>
                    <a:lnTo>
                      <a:pt x="59599" y="144460"/>
                    </a:lnTo>
                    <a:cubicBezTo>
                      <a:pt x="57626" y="144460"/>
                      <a:pt x="55916" y="142749"/>
                      <a:pt x="55916" y="140776"/>
                    </a:cubicBezTo>
                    <a:lnTo>
                      <a:pt x="55916" y="128145"/>
                    </a:lnTo>
                    <a:cubicBezTo>
                      <a:pt x="55916" y="126567"/>
                      <a:pt x="54995" y="124988"/>
                      <a:pt x="53547" y="124462"/>
                    </a:cubicBezTo>
                    <a:cubicBezTo>
                      <a:pt x="51969" y="123935"/>
                      <a:pt x="50390" y="123146"/>
                      <a:pt x="48811" y="122488"/>
                    </a:cubicBezTo>
                    <a:cubicBezTo>
                      <a:pt x="47364" y="121830"/>
                      <a:pt x="45653" y="122093"/>
                      <a:pt x="44601" y="123277"/>
                    </a:cubicBezTo>
                    <a:lnTo>
                      <a:pt x="35523" y="132224"/>
                    </a:lnTo>
                    <a:cubicBezTo>
                      <a:pt x="34076" y="133671"/>
                      <a:pt x="31839" y="133803"/>
                      <a:pt x="30260" y="132356"/>
                    </a:cubicBezTo>
                    <a:cubicBezTo>
                      <a:pt x="30260" y="132356"/>
                      <a:pt x="30260" y="132356"/>
                      <a:pt x="30129" y="132224"/>
                    </a:cubicBezTo>
                    <a:lnTo>
                      <a:pt x="12236" y="114331"/>
                    </a:lnTo>
                    <a:cubicBezTo>
                      <a:pt x="10788" y="112884"/>
                      <a:pt x="10657" y="110647"/>
                      <a:pt x="12104" y="109068"/>
                    </a:cubicBezTo>
                    <a:cubicBezTo>
                      <a:pt x="12104" y="109068"/>
                      <a:pt x="12104" y="109068"/>
                      <a:pt x="12236" y="108937"/>
                    </a:cubicBezTo>
                    <a:lnTo>
                      <a:pt x="21051" y="100122"/>
                    </a:lnTo>
                    <a:cubicBezTo>
                      <a:pt x="22235" y="99069"/>
                      <a:pt x="22629" y="97227"/>
                      <a:pt x="21840" y="95780"/>
                    </a:cubicBezTo>
                    <a:cubicBezTo>
                      <a:pt x="21051" y="94201"/>
                      <a:pt x="20393" y="92754"/>
                      <a:pt x="19866" y="91044"/>
                    </a:cubicBezTo>
                    <a:cubicBezTo>
                      <a:pt x="19340" y="89465"/>
                      <a:pt x="17761" y="88544"/>
                      <a:pt x="16183" y="88544"/>
                    </a:cubicBezTo>
                    <a:lnTo>
                      <a:pt x="3684" y="88544"/>
                    </a:lnTo>
                    <a:cubicBezTo>
                      <a:pt x="1710" y="88544"/>
                      <a:pt x="0" y="86834"/>
                      <a:pt x="0" y="84860"/>
                    </a:cubicBezTo>
                    <a:lnTo>
                      <a:pt x="0" y="59599"/>
                    </a:lnTo>
                    <a:cubicBezTo>
                      <a:pt x="0" y="57626"/>
                      <a:pt x="1710" y="55916"/>
                      <a:pt x="3684" y="55916"/>
                    </a:cubicBezTo>
                    <a:lnTo>
                      <a:pt x="16183" y="55916"/>
                    </a:lnTo>
                    <a:cubicBezTo>
                      <a:pt x="17761" y="55916"/>
                      <a:pt x="19340" y="54995"/>
                      <a:pt x="19866" y="53416"/>
                    </a:cubicBezTo>
                    <a:cubicBezTo>
                      <a:pt x="20393" y="51837"/>
                      <a:pt x="21182" y="50258"/>
                      <a:pt x="21840" y="48679"/>
                    </a:cubicBezTo>
                    <a:cubicBezTo>
                      <a:pt x="22498" y="47232"/>
                      <a:pt x="22235" y="45522"/>
                      <a:pt x="21051" y="44469"/>
                    </a:cubicBezTo>
                    <a:lnTo>
                      <a:pt x="12236" y="35523"/>
                    </a:lnTo>
                    <a:cubicBezTo>
                      <a:pt x="10788" y="34076"/>
                      <a:pt x="10788" y="31576"/>
                      <a:pt x="12236" y="30129"/>
                    </a:cubicBezTo>
                    <a:lnTo>
                      <a:pt x="30129" y="12236"/>
                    </a:lnTo>
                    <a:cubicBezTo>
                      <a:pt x="31576" y="10788"/>
                      <a:pt x="33812" y="10657"/>
                      <a:pt x="35391" y="12104"/>
                    </a:cubicBezTo>
                    <a:cubicBezTo>
                      <a:pt x="35391" y="12104"/>
                      <a:pt x="35391" y="12104"/>
                      <a:pt x="35523" y="12236"/>
                    </a:cubicBezTo>
                    <a:lnTo>
                      <a:pt x="44338" y="21051"/>
                    </a:lnTo>
                    <a:cubicBezTo>
                      <a:pt x="45390" y="22235"/>
                      <a:pt x="47101" y="22498"/>
                      <a:pt x="48548" y="21840"/>
                    </a:cubicBezTo>
                    <a:cubicBezTo>
                      <a:pt x="50127" y="21051"/>
                      <a:pt x="51705" y="20393"/>
                      <a:pt x="53284" y="19866"/>
                    </a:cubicBezTo>
                    <a:cubicBezTo>
                      <a:pt x="54863" y="19340"/>
                      <a:pt x="55784" y="17761"/>
                      <a:pt x="55652" y="16183"/>
                    </a:cubicBezTo>
                    <a:lnTo>
                      <a:pt x="55652" y="3684"/>
                    </a:lnTo>
                    <a:cubicBezTo>
                      <a:pt x="55652" y="1710"/>
                      <a:pt x="57363" y="0"/>
                      <a:pt x="59336" y="0"/>
                    </a:cubicBezTo>
                    <a:lnTo>
                      <a:pt x="84729" y="0"/>
                    </a:lnTo>
                    <a:cubicBezTo>
                      <a:pt x="86702" y="0"/>
                      <a:pt x="88412" y="1710"/>
                      <a:pt x="88412" y="3684"/>
                    </a:cubicBezTo>
                    <a:lnTo>
                      <a:pt x="88412" y="16183"/>
                    </a:lnTo>
                    <a:cubicBezTo>
                      <a:pt x="88412" y="17761"/>
                      <a:pt x="89333" y="19340"/>
                      <a:pt x="90781" y="19866"/>
                    </a:cubicBezTo>
                    <a:cubicBezTo>
                      <a:pt x="92359" y="20393"/>
                      <a:pt x="93938" y="21051"/>
                      <a:pt x="95517" y="21840"/>
                    </a:cubicBezTo>
                    <a:cubicBezTo>
                      <a:pt x="96964" y="22498"/>
                      <a:pt x="98675" y="22235"/>
                      <a:pt x="99727" y="21051"/>
                    </a:cubicBezTo>
                    <a:lnTo>
                      <a:pt x="108937" y="12236"/>
                    </a:lnTo>
                    <a:cubicBezTo>
                      <a:pt x="110384" y="10788"/>
                      <a:pt x="112621" y="10657"/>
                      <a:pt x="114199" y="12104"/>
                    </a:cubicBezTo>
                    <a:cubicBezTo>
                      <a:pt x="114199" y="12104"/>
                      <a:pt x="114199" y="12104"/>
                      <a:pt x="114331" y="12236"/>
                    </a:cubicBezTo>
                    <a:lnTo>
                      <a:pt x="132224" y="30129"/>
                    </a:lnTo>
                    <a:cubicBezTo>
                      <a:pt x="133671" y="31576"/>
                      <a:pt x="133671" y="34076"/>
                      <a:pt x="132224" y="35523"/>
                    </a:cubicBezTo>
                    <a:lnTo>
                      <a:pt x="123409" y="44338"/>
                    </a:lnTo>
                    <a:cubicBezTo>
                      <a:pt x="122225" y="45390"/>
                      <a:pt x="121962" y="47101"/>
                      <a:pt x="122620" y="48548"/>
                    </a:cubicBezTo>
                    <a:cubicBezTo>
                      <a:pt x="123409" y="50127"/>
                      <a:pt x="124067" y="51705"/>
                      <a:pt x="124593" y="53284"/>
                    </a:cubicBezTo>
                    <a:cubicBezTo>
                      <a:pt x="125119" y="54863"/>
                      <a:pt x="126698" y="55784"/>
                      <a:pt x="128277" y="55784"/>
                    </a:cubicBezTo>
                    <a:lnTo>
                      <a:pt x="140776" y="55784"/>
                    </a:lnTo>
                    <a:cubicBezTo>
                      <a:pt x="142749" y="55784"/>
                      <a:pt x="144460" y="57494"/>
                      <a:pt x="144328" y="59599"/>
                    </a:cubicBezTo>
                    <a:lnTo>
                      <a:pt x="144328" y="59599"/>
                    </a:lnTo>
                    <a:close/>
                  </a:path>
                </a:pathLst>
              </a:custGeom>
              <a:noFill/>
              <a:ln w="15875" cap="flat">
                <a:solidFill>
                  <a:schemeClr val="accent1"/>
                </a:solidFill>
                <a:prstDash val="solid"/>
                <a:miter/>
              </a:ln>
            </p:spPr>
            <p:txBody>
              <a:bodyPr rtlCol="0" anchor="ctr"/>
              <a:lstStyle/>
              <a:p>
                <a:endParaRPr lang="fr-FR"/>
              </a:p>
            </p:txBody>
          </p:sp>
        </p:grpSp>
        <p:sp>
          <p:nvSpPr>
            <p:cNvPr id="1106" name="Forme libre 1105">
              <a:extLst>
                <a:ext uri="{FF2B5EF4-FFF2-40B4-BE49-F238E27FC236}">
                  <a16:creationId xmlns:a16="http://schemas.microsoft.com/office/drawing/2014/main" id="{4064E18A-7B62-C7E2-89D2-73C641C85010}"/>
                </a:ext>
              </a:extLst>
            </p:cNvPr>
            <p:cNvSpPr/>
            <p:nvPr/>
          </p:nvSpPr>
          <p:spPr>
            <a:xfrm>
              <a:off x="8214629" y="2751376"/>
              <a:ext cx="229714" cy="229714"/>
            </a:xfrm>
            <a:custGeom>
              <a:avLst/>
              <a:gdLst>
                <a:gd name="connsiteX0" fmla="*/ 229714 w 229714"/>
                <a:gd name="connsiteY0" fmla="*/ 114857 h 229714"/>
                <a:gd name="connsiteX1" fmla="*/ 114857 w 229714"/>
                <a:gd name="connsiteY1" fmla="*/ 229714 h 229714"/>
                <a:gd name="connsiteX2" fmla="*/ 0 w 229714"/>
                <a:gd name="connsiteY2" fmla="*/ 114857 h 229714"/>
                <a:gd name="connsiteX3" fmla="*/ 114857 w 229714"/>
                <a:gd name="connsiteY3" fmla="*/ 0 h 229714"/>
                <a:gd name="connsiteX4" fmla="*/ 229714 w 229714"/>
                <a:gd name="connsiteY4" fmla="*/ 114857 h 229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14" h="229714">
                  <a:moveTo>
                    <a:pt x="229714" y="114857"/>
                  </a:moveTo>
                  <a:cubicBezTo>
                    <a:pt x="229714" y="178291"/>
                    <a:pt x="178291" y="229714"/>
                    <a:pt x="114857" y="229714"/>
                  </a:cubicBezTo>
                  <a:cubicBezTo>
                    <a:pt x="51423" y="229714"/>
                    <a:pt x="0" y="178291"/>
                    <a:pt x="0" y="114857"/>
                  </a:cubicBezTo>
                  <a:cubicBezTo>
                    <a:pt x="0" y="51423"/>
                    <a:pt x="51423" y="0"/>
                    <a:pt x="114857" y="0"/>
                  </a:cubicBezTo>
                  <a:cubicBezTo>
                    <a:pt x="178291" y="0"/>
                    <a:pt x="229714" y="51423"/>
                    <a:pt x="229714" y="114857"/>
                  </a:cubicBezTo>
                  <a:close/>
                </a:path>
              </a:pathLst>
            </a:custGeom>
            <a:noFill/>
            <a:ln w="15875" cap="flat">
              <a:solidFill>
                <a:schemeClr val="accent1"/>
              </a:solidFill>
              <a:prstDash val="solid"/>
              <a:miter/>
            </a:ln>
          </p:spPr>
          <p:txBody>
            <a:bodyPr rtlCol="0" anchor="ctr"/>
            <a:lstStyle/>
            <a:p>
              <a:endParaRPr lang="fr-FR"/>
            </a:p>
          </p:txBody>
        </p:sp>
        <p:sp>
          <p:nvSpPr>
            <p:cNvPr id="1107" name="Forme libre 1106">
              <a:extLst>
                <a:ext uri="{FF2B5EF4-FFF2-40B4-BE49-F238E27FC236}">
                  <a16:creationId xmlns:a16="http://schemas.microsoft.com/office/drawing/2014/main" id="{E63E8B81-5025-8F60-AB0B-624731FC62C4}"/>
                </a:ext>
              </a:extLst>
            </p:cNvPr>
            <p:cNvSpPr/>
            <p:nvPr/>
          </p:nvSpPr>
          <p:spPr>
            <a:xfrm>
              <a:off x="8182527" y="2719274"/>
              <a:ext cx="293918" cy="293918"/>
            </a:xfrm>
            <a:custGeom>
              <a:avLst/>
              <a:gdLst>
                <a:gd name="connsiteX0" fmla="*/ 293919 w 293918"/>
                <a:gd name="connsiteY0" fmla="*/ 146959 h 293918"/>
                <a:gd name="connsiteX1" fmla="*/ 146959 w 293918"/>
                <a:gd name="connsiteY1" fmla="*/ 293919 h 293918"/>
                <a:gd name="connsiteX2" fmla="*/ 0 w 293918"/>
                <a:gd name="connsiteY2" fmla="*/ 146959 h 293918"/>
                <a:gd name="connsiteX3" fmla="*/ 146959 w 293918"/>
                <a:gd name="connsiteY3" fmla="*/ 0 h 293918"/>
                <a:gd name="connsiteX4" fmla="*/ 293919 w 293918"/>
                <a:gd name="connsiteY4" fmla="*/ 146959 h 293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18" h="293918">
                  <a:moveTo>
                    <a:pt x="293919" y="146959"/>
                  </a:moveTo>
                  <a:cubicBezTo>
                    <a:pt x="293919" y="228123"/>
                    <a:pt x="228123" y="293919"/>
                    <a:pt x="146959" y="293919"/>
                  </a:cubicBezTo>
                  <a:cubicBezTo>
                    <a:pt x="65796" y="293919"/>
                    <a:pt x="0" y="228123"/>
                    <a:pt x="0" y="146959"/>
                  </a:cubicBezTo>
                  <a:cubicBezTo>
                    <a:pt x="0" y="65796"/>
                    <a:pt x="65796" y="0"/>
                    <a:pt x="146959" y="0"/>
                  </a:cubicBezTo>
                  <a:cubicBezTo>
                    <a:pt x="228123" y="0"/>
                    <a:pt x="293919" y="65796"/>
                    <a:pt x="293919" y="146959"/>
                  </a:cubicBezTo>
                  <a:close/>
                </a:path>
              </a:pathLst>
            </a:custGeom>
            <a:noFill/>
            <a:ln w="15875" cap="flat">
              <a:solidFill>
                <a:schemeClr val="accent1"/>
              </a:solidFill>
              <a:prstDash val="solid"/>
              <a:miter/>
            </a:ln>
          </p:spPr>
          <p:txBody>
            <a:bodyPr rtlCol="0" anchor="ctr"/>
            <a:lstStyle/>
            <a:p>
              <a:endParaRPr lang="fr-FR"/>
            </a:p>
          </p:txBody>
        </p:sp>
        <p:sp>
          <p:nvSpPr>
            <p:cNvPr id="1108" name="Forme libre 1107">
              <a:extLst>
                <a:ext uri="{FF2B5EF4-FFF2-40B4-BE49-F238E27FC236}">
                  <a16:creationId xmlns:a16="http://schemas.microsoft.com/office/drawing/2014/main" id="{BF674F1C-A801-847A-923D-D0B3290B7C87}"/>
                </a:ext>
              </a:extLst>
            </p:cNvPr>
            <p:cNvSpPr/>
            <p:nvPr/>
          </p:nvSpPr>
          <p:spPr>
            <a:xfrm>
              <a:off x="8433029" y="2970434"/>
              <a:ext cx="26313" cy="26181"/>
            </a:xfrm>
            <a:custGeom>
              <a:avLst/>
              <a:gdLst>
                <a:gd name="connsiteX0" fmla="*/ 0 w 26313"/>
                <a:gd name="connsiteY0" fmla="*/ 0 h 26181"/>
                <a:gd name="connsiteX1" fmla="*/ 26313 w 26313"/>
                <a:gd name="connsiteY1" fmla="*/ 26182 h 26181"/>
              </a:gdLst>
              <a:ahLst/>
              <a:cxnLst>
                <a:cxn ang="0">
                  <a:pos x="connsiteX0" y="connsiteY0"/>
                </a:cxn>
                <a:cxn ang="0">
                  <a:pos x="connsiteX1" y="connsiteY1"/>
                </a:cxn>
              </a:cxnLst>
              <a:rect l="l" t="t" r="r" b="b"/>
              <a:pathLst>
                <a:path w="26313" h="26181">
                  <a:moveTo>
                    <a:pt x="0" y="0"/>
                  </a:moveTo>
                  <a:lnTo>
                    <a:pt x="26313" y="26182"/>
                  </a:lnTo>
                </a:path>
              </a:pathLst>
            </a:custGeom>
            <a:ln w="15875" cap="flat">
              <a:solidFill>
                <a:schemeClr val="accent1"/>
              </a:solidFill>
              <a:prstDash val="solid"/>
              <a:miter/>
            </a:ln>
          </p:spPr>
          <p:txBody>
            <a:bodyPr rtlCol="0" anchor="ctr"/>
            <a:lstStyle/>
            <a:p>
              <a:endParaRPr lang="fr-FR"/>
            </a:p>
          </p:txBody>
        </p:sp>
        <p:sp>
          <p:nvSpPr>
            <p:cNvPr id="1109" name="Forme libre 1108">
              <a:extLst>
                <a:ext uri="{FF2B5EF4-FFF2-40B4-BE49-F238E27FC236}">
                  <a16:creationId xmlns:a16="http://schemas.microsoft.com/office/drawing/2014/main" id="{2ED9ED5B-9A24-7400-FE2F-28FEEB5132F7}"/>
                </a:ext>
              </a:extLst>
            </p:cNvPr>
            <p:cNvSpPr/>
            <p:nvPr/>
          </p:nvSpPr>
          <p:spPr>
            <a:xfrm rot="18900000">
              <a:off x="8494017" y="2975476"/>
              <a:ext cx="32496" cy="144064"/>
            </a:xfrm>
            <a:custGeom>
              <a:avLst/>
              <a:gdLst>
                <a:gd name="connsiteX0" fmla="*/ 0 w 32496"/>
                <a:gd name="connsiteY0" fmla="*/ 0 h 144064"/>
                <a:gd name="connsiteX1" fmla="*/ 32497 w 32496"/>
                <a:gd name="connsiteY1" fmla="*/ 0 h 144064"/>
                <a:gd name="connsiteX2" fmla="*/ 32497 w 32496"/>
                <a:gd name="connsiteY2" fmla="*/ 144065 h 144064"/>
                <a:gd name="connsiteX3" fmla="*/ 0 w 32496"/>
                <a:gd name="connsiteY3" fmla="*/ 144065 h 144064"/>
              </a:gdLst>
              <a:ahLst/>
              <a:cxnLst>
                <a:cxn ang="0">
                  <a:pos x="connsiteX0" y="connsiteY0"/>
                </a:cxn>
                <a:cxn ang="0">
                  <a:pos x="connsiteX1" y="connsiteY1"/>
                </a:cxn>
                <a:cxn ang="0">
                  <a:pos x="connsiteX2" y="connsiteY2"/>
                </a:cxn>
                <a:cxn ang="0">
                  <a:pos x="connsiteX3" y="connsiteY3"/>
                </a:cxn>
              </a:cxnLst>
              <a:rect l="l" t="t" r="r" b="b"/>
              <a:pathLst>
                <a:path w="32496" h="144064">
                  <a:moveTo>
                    <a:pt x="0" y="0"/>
                  </a:moveTo>
                  <a:lnTo>
                    <a:pt x="32497" y="0"/>
                  </a:lnTo>
                  <a:lnTo>
                    <a:pt x="32497" y="144065"/>
                  </a:lnTo>
                  <a:lnTo>
                    <a:pt x="0" y="144065"/>
                  </a:lnTo>
                  <a:close/>
                </a:path>
              </a:pathLst>
            </a:custGeom>
            <a:noFill/>
            <a:ln w="15875" cap="flat">
              <a:solidFill>
                <a:schemeClr val="accent1"/>
              </a:solidFill>
              <a:prstDash val="solid"/>
              <a:miter/>
            </a:ln>
          </p:spPr>
          <p:txBody>
            <a:bodyPr rtlCol="0" anchor="ctr"/>
            <a:lstStyle/>
            <a:p>
              <a:endParaRPr lang="fr-FR"/>
            </a:p>
          </p:txBody>
        </p:sp>
      </p:grpSp>
      <p:grpSp>
        <p:nvGrpSpPr>
          <p:cNvPr id="1101" name="Groupe 1100">
            <a:extLst>
              <a:ext uri="{FF2B5EF4-FFF2-40B4-BE49-F238E27FC236}">
                <a16:creationId xmlns:a16="http://schemas.microsoft.com/office/drawing/2014/main" id="{66BFA63D-204A-4886-7D33-21A690ED556B}"/>
              </a:ext>
            </a:extLst>
          </p:cNvPr>
          <p:cNvGrpSpPr/>
          <p:nvPr/>
        </p:nvGrpSpPr>
        <p:grpSpPr>
          <a:xfrm>
            <a:off x="8273428" y="3384348"/>
            <a:ext cx="314813" cy="477072"/>
            <a:chOff x="8273428" y="3384348"/>
            <a:chExt cx="314813" cy="477072"/>
          </a:xfrm>
        </p:grpSpPr>
        <p:sp>
          <p:nvSpPr>
            <p:cNvPr id="1089" name="Forme libre 1088">
              <a:extLst>
                <a:ext uri="{FF2B5EF4-FFF2-40B4-BE49-F238E27FC236}">
                  <a16:creationId xmlns:a16="http://schemas.microsoft.com/office/drawing/2014/main" id="{A9DC9314-A015-6B52-3EFD-6B02D12898E6}"/>
                </a:ext>
              </a:extLst>
            </p:cNvPr>
            <p:cNvSpPr/>
            <p:nvPr/>
          </p:nvSpPr>
          <p:spPr>
            <a:xfrm>
              <a:off x="8368842" y="3455909"/>
              <a:ext cx="121289" cy="138135"/>
            </a:xfrm>
            <a:custGeom>
              <a:avLst/>
              <a:gdLst>
                <a:gd name="connsiteX0" fmla="*/ 121290 w 121289"/>
                <a:gd name="connsiteY0" fmla="*/ 77491 h 138135"/>
                <a:gd name="connsiteX1" fmla="*/ 60645 w 121289"/>
                <a:gd name="connsiteY1" fmla="*/ 138136 h 138135"/>
                <a:gd name="connsiteX2" fmla="*/ 0 w 121289"/>
                <a:gd name="connsiteY2" fmla="*/ 77491 h 138135"/>
                <a:gd name="connsiteX3" fmla="*/ 0 w 121289"/>
                <a:gd name="connsiteY3" fmla="*/ 25875 h 138135"/>
                <a:gd name="connsiteX4" fmla="*/ 96088 w 121289"/>
                <a:gd name="connsiteY4" fmla="*/ 0 h 138135"/>
                <a:gd name="connsiteX5" fmla="*/ 121155 w 121289"/>
                <a:gd name="connsiteY5" fmla="*/ 25606 h 138135"/>
                <a:gd name="connsiteX6" fmla="*/ 121155 w 121289"/>
                <a:gd name="connsiteY6" fmla="*/ 77625 h 13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289" h="138135">
                  <a:moveTo>
                    <a:pt x="121290" y="77491"/>
                  </a:moveTo>
                  <a:cubicBezTo>
                    <a:pt x="121290" y="110913"/>
                    <a:pt x="94202" y="138136"/>
                    <a:pt x="60645" y="138136"/>
                  </a:cubicBezTo>
                  <a:cubicBezTo>
                    <a:pt x="27088" y="138136"/>
                    <a:pt x="0" y="111048"/>
                    <a:pt x="0" y="77491"/>
                  </a:cubicBezTo>
                  <a:lnTo>
                    <a:pt x="0" y="25875"/>
                  </a:lnTo>
                  <a:cubicBezTo>
                    <a:pt x="0" y="25875"/>
                    <a:pt x="51615" y="31940"/>
                    <a:pt x="96088" y="0"/>
                  </a:cubicBezTo>
                  <a:lnTo>
                    <a:pt x="121155" y="25606"/>
                  </a:lnTo>
                  <a:lnTo>
                    <a:pt x="121155" y="77625"/>
                  </a:lnTo>
                  <a:close/>
                </a:path>
              </a:pathLst>
            </a:custGeom>
            <a:noFill/>
            <a:ln w="15875" cap="flat">
              <a:solidFill>
                <a:schemeClr val="accent1"/>
              </a:solidFill>
              <a:prstDash val="solid"/>
              <a:miter/>
            </a:ln>
          </p:spPr>
          <p:txBody>
            <a:bodyPr rtlCol="0" anchor="ctr"/>
            <a:lstStyle/>
            <a:p>
              <a:endParaRPr lang="fr-FR"/>
            </a:p>
          </p:txBody>
        </p:sp>
        <p:sp>
          <p:nvSpPr>
            <p:cNvPr id="1090" name="Forme libre 1089">
              <a:extLst>
                <a:ext uri="{FF2B5EF4-FFF2-40B4-BE49-F238E27FC236}">
                  <a16:creationId xmlns:a16="http://schemas.microsoft.com/office/drawing/2014/main" id="{1A0BF4AD-4C46-2509-95E4-E71555E9FF35}"/>
                </a:ext>
              </a:extLst>
            </p:cNvPr>
            <p:cNvSpPr/>
            <p:nvPr/>
          </p:nvSpPr>
          <p:spPr>
            <a:xfrm>
              <a:off x="8344180" y="3488927"/>
              <a:ext cx="23449" cy="46898"/>
            </a:xfrm>
            <a:custGeom>
              <a:avLst/>
              <a:gdLst>
                <a:gd name="connsiteX0" fmla="*/ 23449 w 23449"/>
                <a:gd name="connsiteY0" fmla="*/ 46899 h 46898"/>
                <a:gd name="connsiteX1" fmla="*/ 0 w 23449"/>
                <a:gd name="connsiteY1" fmla="*/ 23449 h 46898"/>
                <a:gd name="connsiteX2" fmla="*/ 23449 w 23449"/>
                <a:gd name="connsiteY2" fmla="*/ 0 h 46898"/>
              </a:gdLst>
              <a:ahLst/>
              <a:cxnLst>
                <a:cxn ang="0">
                  <a:pos x="connsiteX0" y="connsiteY0"/>
                </a:cxn>
                <a:cxn ang="0">
                  <a:pos x="connsiteX1" y="connsiteY1"/>
                </a:cxn>
                <a:cxn ang="0">
                  <a:pos x="connsiteX2" y="connsiteY2"/>
                </a:cxn>
              </a:cxnLst>
              <a:rect l="l" t="t" r="r" b="b"/>
              <a:pathLst>
                <a:path w="23449" h="46898">
                  <a:moveTo>
                    <a:pt x="23449" y="46899"/>
                  </a:moveTo>
                  <a:cubicBezTo>
                    <a:pt x="10512" y="46899"/>
                    <a:pt x="0" y="36387"/>
                    <a:pt x="0" y="23449"/>
                  </a:cubicBezTo>
                  <a:cubicBezTo>
                    <a:pt x="0" y="10512"/>
                    <a:pt x="10512" y="0"/>
                    <a:pt x="23449" y="0"/>
                  </a:cubicBezTo>
                </a:path>
              </a:pathLst>
            </a:custGeom>
            <a:noFill/>
            <a:ln w="15875" cap="flat">
              <a:solidFill>
                <a:schemeClr val="accent1"/>
              </a:solidFill>
              <a:prstDash val="solid"/>
              <a:miter/>
            </a:ln>
          </p:spPr>
          <p:txBody>
            <a:bodyPr rtlCol="0" anchor="ctr"/>
            <a:lstStyle/>
            <a:p>
              <a:endParaRPr lang="fr-FR"/>
            </a:p>
          </p:txBody>
        </p:sp>
        <p:sp>
          <p:nvSpPr>
            <p:cNvPr id="1091" name="Forme libre 1090">
              <a:extLst>
                <a:ext uri="{FF2B5EF4-FFF2-40B4-BE49-F238E27FC236}">
                  <a16:creationId xmlns:a16="http://schemas.microsoft.com/office/drawing/2014/main" id="{61CA5ACA-6D48-31D3-74FF-740611450F53}"/>
                </a:ext>
              </a:extLst>
            </p:cNvPr>
            <p:cNvSpPr/>
            <p:nvPr/>
          </p:nvSpPr>
          <p:spPr>
            <a:xfrm>
              <a:off x="8492019" y="3488927"/>
              <a:ext cx="23449" cy="46898"/>
            </a:xfrm>
            <a:custGeom>
              <a:avLst/>
              <a:gdLst>
                <a:gd name="connsiteX0" fmla="*/ 0 w 23449"/>
                <a:gd name="connsiteY0" fmla="*/ 46899 h 46898"/>
                <a:gd name="connsiteX1" fmla="*/ 23449 w 23449"/>
                <a:gd name="connsiteY1" fmla="*/ 23449 h 46898"/>
                <a:gd name="connsiteX2" fmla="*/ 0 w 23449"/>
                <a:gd name="connsiteY2" fmla="*/ 0 h 46898"/>
              </a:gdLst>
              <a:ahLst/>
              <a:cxnLst>
                <a:cxn ang="0">
                  <a:pos x="connsiteX0" y="connsiteY0"/>
                </a:cxn>
                <a:cxn ang="0">
                  <a:pos x="connsiteX1" y="connsiteY1"/>
                </a:cxn>
                <a:cxn ang="0">
                  <a:pos x="connsiteX2" y="connsiteY2"/>
                </a:cxn>
              </a:cxnLst>
              <a:rect l="l" t="t" r="r" b="b"/>
              <a:pathLst>
                <a:path w="23449" h="46898">
                  <a:moveTo>
                    <a:pt x="0" y="46899"/>
                  </a:moveTo>
                  <a:cubicBezTo>
                    <a:pt x="12938" y="46899"/>
                    <a:pt x="23449" y="36387"/>
                    <a:pt x="23449" y="23449"/>
                  </a:cubicBezTo>
                  <a:cubicBezTo>
                    <a:pt x="23449" y="10512"/>
                    <a:pt x="12938" y="0"/>
                    <a:pt x="0" y="0"/>
                  </a:cubicBezTo>
                </a:path>
              </a:pathLst>
            </a:custGeom>
            <a:noFill/>
            <a:ln w="15875" cap="flat">
              <a:solidFill>
                <a:schemeClr val="accent1"/>
              </a:solidFill>
              <a:prstDash val="solid"/>
              <a:miter/>
            </a:ln>
          </p:spPr>
          <p:txBody>
            <a:bodyPr rtlCol="0" anchor="ctr"/>
            <a:lstStyle/>
            <a:p>
              <a:endParaRPr lang="fr-FR"/>
            </a:p>
          </p:txBody>
        </p:sp>
        <p:sp>
          <p:nvSpPr>
            <p:cNvPr id="1092" name="Forme libre 1091">
              <a:extLst>
                <a:ext uri="{FF2B5EF4-FFF2-40B4-BE49-F238E27FC236}">
                  <a16:creationId xmlns:a16="http://schemas.microsoft.com/office/drawing/2014/main" id="{52319407-2965-70BA-791A-ABECD85A4D61}"/>
                </a:ext>
              </a:extLst>
            </p:cNvPr>
            <p:cNvSpPr/>
            <p:nvPr/>
          </p:nvSpPr>
          <p:spPr>
            <a:xfrm>
              <a:off x="8348762" y="3384348"/>
              <a:ext cx="161584" cy="112395"/>
            </a:xfrm>
            <a:custGeom>
              <a:avLst/>
              <a:gdLst>
                <a:gd name="connsiteX0" fmla="*/ 0 w 161584"/>
                <a:gd name="connsiteY0" fmla="*/ 112395 h 112395"/>
                <a:gd name="connsiteX1" fmla="*/ 0 w 161584"/>
                <a:gd name="connsiteY1" fmla="*/ 80860 h 112395"/>
                <a:gd name="connsiteX2" fmla="*/ 80725 w 161584"/>
                <a:gd name="connsiteY2" fmla="*/ 0 h 112395"/>
                <a:gd name="connsiteX3" fmla="*/ 161585 w 161584"/>
                <a:gd name="connsiteY3" fmla="*/ 80860 h 112395"/>
                <a:gd name="connsiteX4" fmla="*/ 161585 w 161584"/>
                <a:gd name="connsiteY4" fmla="*/ 112395 h 112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4" h="112395">
                  <a:moveTo>
                    <a:pt x="0" y="112395"/>
                  </a:moveTo>
                  <a:lnTo>
                    <a:pt x="0" y="80860"/>
                  </a:lnTo>
                  <a:cubicBezTo>
                    <a:pt x="0" y="36117"/>
                    <a:pt x="36117" y="0"/>
                    <a:pt x="80725" y="0"/>
                  </a:cubicBezTo>
                  <a:cubicBezTo>
                    <a:pt x="125333" y="0"/>
                    <a:pt x="161585" y="36117"/>
                    <a:pt x="161585" y="80860"/>
                  </a:cubicBezTo>
                  <a:lnTo>
                    <a:pt x="161585" y="112395"/>
                  </a:lnTo>
                </a:path>
              </a:pathLst>
            </a:custGeom>
            <a:noFill/>
            <a:ln w="15875" cap="flat">
              <a:solidFill>
                <a:schemeClr val="accent1"/>
              </a:solidFill>
              <a:prstDash val="solid"/>
              <a:miter/>
            </a:ln>
          </p:spPr>
          <p:txBody>
            <a:bodyPr rtlCol="0" anchor="ctr"/>
            <a:lstStyle/>
            <a:p>
              <a:endParaRPr lang="fr-FR"/>
            </a:p>
          </p:txBody>
        </p:sp>
        <p:sp>
          <p:nvSpPr>
            <p:cNvPr id="1093" name="Forme libre 1092">
              <a:extLst>
                <a:ext uri="{FF2B5EF4-FFF2-40B4-BE49-F238E27FC236}">
                  <a16:creationId xmlns:a16="http://schemas.microsoft.com/office/drawing/2014/main" id="{D5AD42AB-8F01-34FB-2CD3-053B22A4D1E8}"/>
                </a:ext>
              </a:extLst>
            </p:cNvPr>
            <p:cNvSpPr/>
            <p:nvPr/>
          </p:nvSpPr>
          <p:spPr>
            <a:xfrm>
              <a:off x="8365338" y="3585419"/>
              <a:ext cx="65496" cy="95279"/>
            </a:xfrm>
            <a:custGeom>
              <a:avLst/>
              <a:gdLst>
                <a:gd name="connsiteX0" fmla="*/ 33018 w 65496"/>
                <a:gd name="connsiteY0" fmla="*/ 0 h 95279"/>
                <a:gd name="connsiteX1" fmla="*/ 33018 w 65496"/>
                <a:gd name="connsiteY1" fmla="*/ 29110 h 95279"/>
                <a:gd name="connsiteX2" fmla="*/ 65496 w 65496"/>
                <a:gd name="connsiteY2" fmla="*/ 70483 h 95279"/>
                <a:gd name="connsiteX3" fmla="*/ 28975 w 65496"/>
                <a:gd name="connsiteY3" fmla="*/ 95280 h 95279"/>
                <a:gd name="connsiteX4" fmla="*/ 0 w 65496"/>
                <a:gd name="connsiteY4" fmla="*/ 40699 h 95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6" h="95279">
                  <a:moveTo>
                    <a:pt x="33018" y="0"/>
                  </a:moveTo>
                  <a:lnTo>
                    <a:pt x="33018" y="29110"/>
                  </a:lnTo>
                  <a:lnTo>
                    <a:pt x="65496" y="70483"/>
                  </a:lnTo>
                  <a:lnTo>
                    <a:pt x="28975" y="95280"/>
                  </a:lnTo>
                  <a:lnTo>
                    <a:pt x="0" y="40699"/>
                  </a:lnTo>
                </a:path>
              </a:pathLst>
            </a:custGeom>
            <a:noFill/>
            <a:ln w="15875" cap="flat">
              <a:solidFill>
                <a:schemeClr val="accent1"/>
              </a:solidFill>
              <a:prstDash val="solid"/>
              <a:miter/>
            </a:ln>
          </p:spPr>
          <p:txBody>
            <a:bodyPr rtlCol="0" anchor="ctr"/>
            <a:lstStyle/>
            <a:p>
              <a:endParaRPr lang="fr-FR"/>
            </a:p>
          </p:txBody>
        </p:sp>
        <p:sp>
          <p:nvSpPr>
            <p:cNvPr id="1094" name="Forme libre 1093">
              <a:extLst>
                <a:ext uri="{FF2B5EF4-FFF2-40B4-BE49-F238E27FC236}">
                  <a16:creationId xmlns:a16="http://schemas.microsoft.com/office/drawing/2014/main" id="{CF17FF47-B00E-D8FA-E324-9C8D0CBBF855}"/>
                </a:ext>
              </a:extLst>
            </p:cNvPr>
            <p:cNvSpPr/>
            <p:nvPr/>
          </p:nvSpPr>
          <p:spPr>
            <a:xfrm>
              <a:off x="8407520" y="3675443"/>
              <a:ext cx="23314" cy="15228"/>
            </a:xfrm>
            <a:custGeom>
              <a:avLst/>
              <a:gdLst>
                <a:gd name="connsiteX0" fmla="*/ 0 w 23314"/>
                <a:gd name="connsiteY0" fmla="*/ 0 h 15228"/>
                <a:gd name="connsiteX1" fmla="*/ 10647 w 23314"/>
                <a:gd name="connsiteY1" fmla="*/ 15229 h 15228"/>
                <a:gd name="connsiteX2" fmla="*/ 23315 w 23314"/>
                <a:gd name="connsiteY2" fmla="*/ 15229 h 15228"/>
              </a:gdLst>
              <a:ahLst/>
              <a:cxnLst>
                <a:cxn ang="0">
                  <a:pos x="connsiteX0" y="connsiteY0"/>
                </a:cxn>
                <a:cxn ang="0">
                  <a:pos x="connsiteX1" y="connsiteY1"/>
                </a:cxn>
                <a:cxn ang="0">
                  <a:pos x="connsiteX2" y="connsiteY2"/>
                </a:cxn>
              </a:cxnLst>
              <a:rect l="l" t="t" r="r" b="b"/>
              <a:pathLst>
                <a:path w="23314" h="15228">
                  <a:moveTo>
                    <a:pt x="0" y="0"/>
                  </a:moveTo>
                  <a:lnTo>
                    <a:pt x="10647" y="15229"/>
                  </a:lnTo>
                  <a:lnTo>
                    <a:pt x="23315" y="15229"/>
                  </a:lnTo>
                </a:path>
              </a:pathLst>
            </a:custGeom>
            <a:noFill/>
            <a:ln w="15875" cap="flat">
              <a:solidFill>
                <a:schemeClr val="accent1"/>
              </a:solidFill>
              <a:prstDash val="solid"/>
              <a:miter/>
            </a:ln>
          </p:spPr>
          <p:txBody>
            <a:bodyPr rtlCol="0" anchor="ctr"/>
            <a:lstStyle/>
            <a:p>
              <a:endParaRPr lang="fr-FR"/>
            </a:p>
          </p:txBody>
        </p:sp>
        <p:sp>
          <p:nvSpPr>
            <p:cNvPr id="1095" name="Forme libre 1094">
              <a:extLst>
                <a:ext uri="{FF2B5EF4-FFF2-40B4-BE49-F238E27FC236}">
                  <a16:creationId xmlns:a16="http://schemas.microsoft.com/office/drawing/2014/main" id="{70166834-EDB9-E360-99A6-F531EC88D051}"/>
                </a:ext>
              </a:extLst>
            </p:cNvPr>
            <p:cNvSpPr/>
            <p:nvPr/>
          </p:nvSpPr>
          <p:spPr>
            <a:xfrm>
              <a:off x="8330703" y="3711695"/>
              <a:ext cx="13476" cy="149725"/>
            </a:xfrm>
            <a:custGeom>
              <a:avLst/>
              <a:gdLst>
                <a:gd name="connsiteX0" fmla="*/ 0 w 13476"/>
                <a:gd name="connsiteY0" fmla="*/ 0 h 149725"/>
                <a:gd name="connsiteX1" fmla="*/ 0 w 13476"/>
                <a:gd name="connsiteY1" fmla="*/ 149725 h 149725"/>
              </a:gdLst>
              <a:ahLst/>
              <a:cxnLst>
                <a:cxn ang="0">
                  <a:pos x="connsiteX0" y="connsiteY0"/>
                </a:cxn>
                <a:cxn ang="0">
                  <a:pos x="connsiteX1" y="connsiteY1"/>
                </a:cxn>
              </a:cxnLst>
              <a:rect l="l" t="t" r="r" b="b"/>
              <a:pathLst>
                <a:path w="13476" h="149725">
                  <a:moveTo>
                    <a:pt x="0" y="0"/>
                  </a:moveTo>
                  <a:lnTo>
                    <a:pt x="0" y="149725"/>
                  </a:lnTo>
                </a:path>
              </a:pathLst>
            </a:custGeom>
            <a:ln w="15875" cap="flat">
              <a:solidFill>
                <a:schemeClr val="accent1"/>
              </a:solidFill>
              <a:prstDash val="solid"/>
              <a:miter/>
            </a:ln>
          </p:spPr>
          <p:txBody>
            <a:bodyPr rtlCol="0" anchor="ctr"/>
            <a:lstStyle/>
            <a:p>
              <a:endParaRPr lang="fr-FR"/>
            </a:p>
          </p:txBody>
        </p:sp>
        <p:sp>
          <p:nvSpPr>
            <p:cNvPr id="1096" name="Forme libre 1095">
              <a:extLst>
                <a:ext uri="{FF2B5EF4-FFF2-40B4-BE49-F238E27FC236}">
                  <a16:creationId xmlns:a16="http://schemas.microsoft.com/office/drawing/2014/main" id="{14150A27-76F4-0CCD-EB05-E37739837BD0}"/>
                </a:ext>
              </a:extLst>
            </p:cNvPr>
            <p:cNvSpPr/>
            <p:nvPr/>
          </p:nvSpPr>
          <p:spPr>
            <a:xfrm>
              <a:off x="8273428" y="3614529"/>
              <a:ext cx="157406" cy="246757"/>
            </a:xfrm>
            <a:custGeom>
              <a:avLst/>
              <a:gdLst>
                <a:gd name="connsiteX0" fmla="*/ 124928 w 157406"/>
                <a:gd name="connsiteY0" fmla="*/ 0 h 246757"/>
                <a:gd name="connsiteX1" fmla="*/ 45147 w 157406"/>
                <a:gd name="connsiteY1" fmla="*/ 29783 h 246757"/>
                <a:gd name="connsiteX2" fmla="*/ 0 w 157406"/>
                <a:gd name="connsiteY2" fmla="*/ 97032 h 246757"/>
                <a:gd name="connsiteX3" fmla="*/ 0 w 157406"/>
                <a:gd name="connsiteY3" fmla="*/ 246757 h 246757"/>
                <a:gd name="connsiteX4" fmla="*/ 157407 w 157406"/>
                <a:gd name="connsiteY4" fmla="*/ 246757 h 246757"/>
                <a:gd name="connsiteX5" fmla="*/ 121424 w 157406"/>
                <a:gd name="connsiteY5" fmla="*/ 207945 h 246757"/>
                <a:gd name="connsiteX6" fmla="*/ 144739 w 157406"/>
                <a:gd name="connsiteY6" fmla="*/ 76008 h 24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06" h="246757">
                  <a:moveTo>
                    <a:pt x="124928" y="0"/>
                  </a:moveTo>
                  <a:cubicBezTo>
                    <a:pt x="124928" y="0"/>
                    <a:pt x="66035" y="21563"/>
                    <a:pt x="45147" y="29783"/>
                  </a:cubicBezTo>
                  <a:cubicBezTo>
                    <a:pt x="24258" y="38004"/>
                    <a:pt x="0" y="47168"/>
                    <a:pt x="0" y="97032"/>
                  </a:cubicBezTo>
                  <a:lnTo>
                    <a:pt x="0" y="246757"/>
                  </a:lnTo>
                  <a:lnTo>
                    <a:pt x="157407" y="246757"/>
                  </a:lnTo>
                  <a:lnTo>
                    <a:pt x="121424" y="207945"/>
                  </a:lnTo>
                  <a:lnTo>
                    <a:pt x="144739" y="76008"/>
                  </a:lnTo>
                </a:path>
              </a:pathLst>
            </a:custGeom>
            <a:noFill/>
            <a:ln w="15875" cap="flat">
              <a:solidFill>
                <a:schemeClr val="accent1"/>
              </a:solidFill>
              <a:prstDash val="solid"/>
              <a:miter/>
            </a:ln>
          </p:spPr>
          <p:txBody>
            <a:bodyPr rtlCol="0" anchor="ctr"/>
            <a:lstStyle/>
            <a:p>
              <a:endParaRPr lang="fr-FR"/>
            </a:p>
          </p:txBody>
        </p:sp>
        <p:sp>
          <p:nvSpPr>
            <p:cNvPr id="1097" name="Forme libre 1096">
              <a:extLst>
                <a:ext uri="{FF2B5EF4-FFF2-40B4-BE49-F238E27FC236}">
                  <a16:creationId xmlns:a16="http://schemas.microsoft.com/office/drawing/2014/main" id="{858AF53B-7BAA-AEB1-ECB9-557CB932EEE5}"/>
                </a:ext>
              </a:extLst>
            </p:cNvPr>
            <p:cNvSpPr/>
            <p:nvPr/>
          </p:nvSpPr>
          <p:spPr>
            <a:xfrm>
              <a:off x="8430835" y="3585419"/>
              <a:ext cx="65496" cy="95279"/>
            </a:xfrm>
            <a:custGeom>
              <a:avLst/>
              <a:gdLst>
                <a:gd name="connsiteX0" fmla="*/ 32479 w 65496"/>
                <a:gd name="connsiteY0" fmla="*/ 0 h 95279"/>
                <a:gd name="connsiteX1" fmla="*/ 32479 w 65496"/>
                <a:gd name="connsiteY1" fmla="*/ 29110 h 95279"/>
                <a:gd name="connsiteX2" fmla="*/ 0 w 65496"/>
                <a:gd name="connsiteY2" fmla="*/ 70483 h 95279"/>
                <a:gd name="connsiteX3" fmla="*/ 36522 w 65496"/>
                <a:gd name="connsiteY3" fmla="*/ 95280 h 95279"/>
                <a:gd name="connsiteX4" fmla="*/ 65496 w 65496"/>
                <a:gd name="connsiteY4" fmla="*/ 40699 h 95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6" h="95279">
                  <a:moveTo>
                    <a:pt x="32479" y="0"/>
                  </a:moveTo>
                  <a:lnTo>
                    <a:pt x="32479" y="29110"/>
                  </a:lnTo>
                  <a:lnTo>
                    <a:pt x="0" y="70483"/>
                  </a:lnTo>
                  <a:lnTo>
                    <a:pt x="36522" y="95280"/>
                  </a:lnTo>
                  <a:lnTo>
                    <a:pt x="65496" y="40699"/>
                  </a:lnTo>
                </a:path>
              </a:pathLst>
            </a:custGeom>
            <a:noFill/>
            <a:ln w="15875" cap="flat">
              <a:solidFill>
                <a:schemeClr val="accent1"/>
              </a:solidFill>
              <a:prstDash val="solid"/>
              <a:miter/>
            </a:ln>
          </p:spPr>
          <p:txBody>
            <a:bodyPr rtlCol="0" anchor="ctr"/>
            <a:lstStyle/>
            <a:p>
              <a:endParaRPr lang="fr-FR"/>
            </a:p>
          </p:txBody>
        </p:sp>
        <p:sp>
          <p:nvSpPr>
            <p:cNvPr id="1098" name="Forme libre 1097">
              <a:extLst>
                <a:ext uri="{FF2B5EF4-FFF2-40B4-BE49-F238E27FC236}">
                  <a16:creationId xmlns:a16="http://schemas.microsoft.com/office/drawing/2014/main" id="{0B197ED8-DD1D-9E69-52F7-4A715079A310}"/>
                </a:ext>
              </a:extLst>
            </p:cNvPr>
            <p:cNvSpPr/>
            <p:nvPr/>
          </p:nvSpPr>
          <p:spPr>
            <a:xfrm>
              <a:off x="8430835" y="3675443"/>
              <a:ext cx="23314" cy="15228"/>
            </a:xfrm>
            <a:custGeom>
              <a:avLst/>
              <a:gdLst>
                <a:gd name="connsiteX0" fmla="*/ 23315 w 23314"/>
                <a:gd name="connsiteY0" fmla="*/ 0 h 15228"/>
                <a:gd name="connsiteX1" fmla="*/ 12668 w 23314"/>
                <a:gd name="connsiteY1" fmla="*/ 15229 h 15228"/>
                <a:gd name="connsiteX2" fmla="*/ 0 w 23314"/>
                <a:gd name="connsiteY2" fmla="*/ 15229 h 15228"/>
              </a:gdLst>
              <a:ahLst/>
              <a:cxnLst>
                <a:cxn ang="0">
                  <a:pos x="connsiteX0" y="connsiteY0"/>
                </a:cxn>
                <a:cxn ang="0">
                  <a:pos x="connsiteX1" y="connsiteY1"/>
                </a:cxn>
                <a:cxn ang="0">
                  <a:pos x="connsiteX2" y="connsiteY2"/>
                </a:cxn>
              </a:cxnLst>
              <a:rect l="l" t="t" r="r" b="b"/>
              <a:pathLst>
                <a:path w="23314" h="15228">
                  <a:moveTo>
                    <a:pt x="23315" y="0"/>
                  </a:moveTo>
                  <a:lnTo>
                    <a:pt x="12668" y="15229"/>
                  </a:lnTo>
                  <a:lnTo>
                    <a:pt x="0" y="15229"/>
                  </a:lnTo>
                </a:path>
              </a:pathLst>
            </a:custGeom>
            <a:noFill/>
            <a:ln w="15875" cap="flat">
              <a:solidFill>
                <a:schemeClr val="accent1"/>
              </a:solidFill>
              <a:prstDash val="solid"/>
              <a:miter/>
            </a:ln>
          </p:spPr>
          <p:txBody>
            <a:bodyPr rtlCol="0" anchor="ctr"/>
            <a:lstStyle/>
            <a:p>
              <a:endParaRPr lang="fr-FR"/>
            </a:p>
          </p:txBody>
        </p:sp>
        <p:sp>
          <p:nvSpPr>
            <p:cNvPr id="1099" name="Forme libre 1098">
              <a:extLst>
                <a:ext uri="{FF2B5EF4-FFF2-40B4-BE49-F238E27FC236}">
                  <a16:creationId xmlns:a16="http://schemas.microsoft.com/office/drawing/2014/main" id="{93605C2D-0A33-4B3E-89B8-9EC5E8764E5D}"/>
                </a:ext>
              </a:extLst>
            </p:cNvPr>
            <p:cNvSpPr/>
            <p:nvPr/>
          </p:nvSpPr>
          <p:spPr>
            <a:xfrm>
              <a:off x="8530831" y="3711695"/>
              <a:ext cx="13476" cy="149725"/>
            </a:xfrm>
            <a:custGeom>
              <a:avLst/>
              <a:gdLst>
                <a:gd name="connsiteX0" fmla="*/ 0 w 13476"/>
                <a:gd name="connsiteY0" fmla="*/ 0 h 149725"/>
                <a:gd name="connsiteX1" fmla="*/ 0 w 13476"/>
                <a:gd name="connsiteY1" fmla="*/ 149725 h 149725"/>
              </a:gdLst>
              <a:ahLst/>
              <a:cxnLst>
                <a:cxn ang="0">
                  <a:pos x="connsiteX0" y="connsiteY0"/>
                </a:cxn>
                <a:cxn ang="0">
                  <a:pos x="connsiteX1" y="connsiteY1"/>
                </a:cxn>
              </a:cxnLst>
              <a:rect l="l" t="t" r="r" b="b"/>
              <a:pathLst>
                <a:path w="13476" h="149725">
                  <a:moveTo>
                    <a:pt x="0" y="0"/>
                  </a:moveTo>
                  <a:lnTo>
                    <a:pt x="0" y="149725"/>
                  </a:lnTo>
                </a:path>
              </a:pathLst>
            </a:custGeom>
            <a:ln w="15875" cap="flat">
              <a:solidFill>
                <a:schemeClr val="accent1"/>
              </a:solidFill>
              <a:prstDash val="solid"/>
              <a:miter/>
            </a:ln>
          </p:spPr>
          <p:txBody>
            <a:bodyPr rtlCol="0" anchor="ctr"/>
            <a:lstStyle/>
            <a:p>
              <a:endParaRPr lang="fr-FR"/>
            </a:p>
          </p:txBody>
        </p:sp>
        <p:sp>
          <p:nvSpPr>
            <p:cNvPr id="1100" name="Forme libre 1099">
              <a:extLst>
                <a:ext uri="{FF2B5EF4-FFF2-40B4-BE49-F238E27FC236}">
                  <a16:creationId xmlns:a16="http://schemas.microsoft.com/office/drawing/2014/main" id="{92C2CBD0-F326-7627-A584-837DFFE33A25}"/>
                </a:ext>
              </a:extLst>
            </p:cNvPr>
            <p:cNvSpPr/>
            <p:nvPr/>
          </p:nvSpPr>
          <p:spPr>
            <a:xfrm>
              <a:off x="8430835" y="3614529"/>
              <a:ext cx="157406" cy="246757"/>
            </a:xfrm>
            <a:custGeom>
              <a:avLst/>
              <a:gdLst>
                <a:gd name="connsiteX0" fmla="*/ 32479 w 157406"/>
                <a:gd name="connsiteY0" fmla="*/ 0 h 246757"/>
                <a:gd name="connsiteX1" fmla="*/ 112260 w 157406"/>
                <a:gd name="connsiteY1" fmla="*/ 29783 h 246757"/>
                <a:gd name="connsiteX2" fmla="*/ 157407 w 157406"/>
                <a:gd name="connsiteY2" fmla="*/ 97032 h 246757"/>
                <a:gd name="connsiteX3" fmla="*/ 157407 w 157406"/>
                <a:gd name="connsiteY3" fmla="*/ 246757 h 246757"/>
                <a:gd name="connsiteX4" fmla="*/ 0 w 157406"/>
                <a:gd name="connsiteY4" fmla="*/ 246757 h 246757"/>
                <a:gd name="connsiteX5" fmla="*/ 35983 w 157406"/>
                <a:gd name="connsiteY5" fmla="*/ 207945 h 246757"/>
                <a:gd name="connsiteX6" fmla="*/ 12668 w 157406"/>
                <a:gd name="connsiteY6" fmla="*/ 76008 h 24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06" h="246757">
                  <a:moveTo>
                    <a:pt x="32479" y="0"/>
                  </a:moveTo>
                  <a:cubicBezTo>
                    <a:pt x="32479" y="0"/>
                    <a:pt x="91372" y="21563"/>
                    <a:pt x="112260" y="29783"/>
                  </a:cubicBezTo>
                  <a:cubicBezTo>
                    <a:pt x="133149" y="38004"/>
                    <a:pt x="157407" y="47168"/>
                    <a:pt x="157407" y="97032"/>
                  </a:cubicBezTo>
                  <a:lnTo>
                    <a:pt x="157407" y="246757"/>
                  </a:lnTo>
                  <a:lnTo>
                    <a:pt x="0" y="246757"/>
                  </a:lnTo>
                  <a:cubicBezTo>
                    <a:pt x="0" y="246757"/>
                    <a:pt x="35983" y="207945"/>
                    <a:pt x="35983" y="207945"/>
                  </a:cubicBezTo>
                  <a:lnTo>
                    <a:pt x="12668" y="76008"/>
                  </a:lnTo>
                </a:path>
              </a:pathLst>
            </a:custGeom>
            <a:noFill/>
            <a:ln w="15875" cap="flat">
              <a:solidFill>
                <a:schemeClr val="accent1"/>
              </a:solidFill>
              <a:prstDash val="solid"/>
              <a:miter/>
            </a:ln>
          </p:spPr>
          <p:txBody>
            <a:bodyPr rtlCol="0" anchor="ctr"/>
            <a:lstStyle/>
            <a:p>
              <a:endParaRPr lang="fr-FR"/>
            </a:p>
          </p:txBody>
        </p:sp>
      </p:grpSp>
      <p:grpSp>
        <p:nvGrpSpPr>
          <p:cNvPr id="1087" name="Groupe 1086">
            <a:extLst>
              <a:ext uri="{FF2B5EF4-FFF2-40B4-BE49-F238E27FC236}">
                <a16:creationId xmlns:a16="http://schemas.microsoft.com/office/drawing/2014/main" id="{D6397BAC-33FA-FFD1-07B6-53D098BB1254}"/>
              </a:ext>
            </a:extLst>
          </p:cNvPr>
          <p:cNvGrpSpPr/>
          <p:nvPr/>
        </p:nvGrpSpPr>
        <p:grpSpPr>
          <a:xfrm>
            <a:off x="8244684" y="4188262"/>
            <a:ext cx="339461" cy="401591"/>
            <a:chOff x="8244684" y="4188262"/>
            <a:chExt cx="339461" cy="401591"/>
          </a:xfrm>
        </p:grpSpPr>
        <p:sp>
          <p:nvSpPr>
            <p:cNvPr id="1064" name="Forme libre 1063">
              <a:extLst>
                <a:ext uri="{FF2B5EF4-FFF2-40B4-BE49-F238E27FC236}">
                  <a16:creationId xmlns:a16="http://schemas.microsoft.com/office/drawing/2014/main" id="{DC037C88-DEF0-DB53-6E3F-D72C8DAB8F41}"/>
                </a:ext>
              </a:extLst>
            </p:cNvPr>
            <p:cNvSpPr/>
            <p:nvPr/>
          </p:nvSpPr>
          <p:spPr>
            <a:xfrm>
              <a:off x="8244684" y="4249201"/>
              <a:ext cx="339461" cy="340652"/>
            </a:xfrm>
            <a:custGeom>
              <a:avLst/>
              <a:gdLst>
                <a:gd name="connsiteX0" fmla="*/ 339461 w 339461"/>
                <a:gd name="connsiteY0" fmla="*/ 170326 h 340652"/>
                <a:gd name="connsiteX1" fmla="*/ 169731 w 339461"/>
                <a:gd name="connsiteY1" fmla="*/ 340652 h 340652"/>
                <a:gd name="connsiteX2" fmla="*/ 0 w 339461"/>
                <a:gd name="connsiteY2" fmla="*/ 170326 h 340652"/>
                <a:gd name="connsiteX3" fmla="*/ 169731 w 339461"/>
                <a:gd name="connsiteY3" fmla="*/ 0 h 340652"/>
                <a:gd name="connsiteX4" fmla="*/ 339461 w 339461"/>
                <a:gd name="connsiteY4" fmla="*/ 170326 h 34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61" h="340652">
                  <a:moveTo>
                    <a:pt x="339461" y="170326"/>
                  </a:moveTo>
                  <a:cubicBezTo>
                    <a:pt x="339461" y="264394"/>
                    <a:pt x="263470" y="340652"/>
                    <a:pt x="169731" y="340652"/>
                  </a:cubicBezTo>
                  <a:cubicBezTo>
                    <a:pt x="75991" y="340652"/>
                    <a:pt x="0" y="264394"/>
                    <a:pt x="0" y="170326"/>
                  </a:cubicBezTo>
                  <a:cubicBezTo>
                    <a:pt x="0" y="76258"/>
                    <a:pt x="75991" y="0"/>
                    <a:pt x="169731" y="0"/>
                  </a:cubicBezTo>
                  <a:cubicBezTo>
                    <a:pt x="263470" y="0"/>
                    <a:pt x="339461" y="76258"/>
                    <a:pt x="339461" y="170326"/>
                  </a:cubicBezTo>
                  <a:close/>
                </a:path>
              </a:pathLst>
            </a:custGeom>
            <a:noFill/>
            <a:ln w="15875" cap="flat">
              <a:solidFill>
                <a:schemeClr val="accent1"/>
              </a:solidFill>
              <a:prstDash val="solid"/>
              <a:miter/>
            </a:ln>
          </p:spPr>
          <p:txBody>
            <a:bodyPr rtlCol="0" anchor="ctr"/>
            <a:lstStyle/>
            <a:p>
              <a:endParaRPr lang="fr-FR"/>
            </a:p>
          </p:txBody>
        </p:sp>
        <p:sp>
          <p:nvSpPr>
            <p:cNvPr id="1065" name="Forme libre 1064">
              <a:extLst>
                <a:ext uri="{FF2B5EF4-FFF2-40B4-BE49-F238E27FC236}">
                  <a16:creationId xmlns:a16="http://schemas.microsoft.com/office/drawing/2014/main" id="{86CED16C-500C-440A-8ABC-3BD530E2983B}"/>
                </a:ext>
              </a:extLst>
            </p:cNvPr>
            <p:cNvSpPr/>
            <p:nvPr/>
          </p:nvSpPr>
          <p:spPr>
            <a:xfrm>
              <a:off x="8278603" y="4283238"/>
              <a:ext cx="271623" cy="272576"/>
            </a:xfrm>
            <a:custGeom>
              <a:avLst/>
              <a:gdLst>
                <a:gd name="connsiteX0" fmla="*/ 271624 w 271623"/>
                <a:gd name="connsiteY0" fmla="*/ 136288 h 272576"/>
                <a:gd name="connsiteX1" fmla="*/ 135812 w 271623"/>
                <a:gd name="connsiteY1" fmla="*/ 272577 h 272576"/>
                <a:gd name="connsiteX2" fmla="*/ 0 w 271623"/>
                <a:gd name="connsiteY2" fmla="*/ 136288 h 272576"/>
                <a:gd name="connsiteX3" fmla="*/ 135812 w 271623"/>
                <a:gd name="connsiteY3" fmla="*/ 0 h 272576"/>
                <a:gd name="connsiteX4" fmla="*/ 271624 w 271623"/>
                <a:gd name="connsiteY4" fmla="*/ 136288 h 272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23" h="272576">
                  <a:moveTo>
                    <a:pt x="271624" y="136288"/>
                  </a:moveTo>
                  <a:cubicBezTo>
                    <a:pt x="271624" y="211558"/>
                    <a:pt x="210819" y="272577"/>
                    <a:pt x="135812" y="272577"/>
                  </a:cubicBezTo>
                  <a:cubicBezTo>
                    <a:pt x="60805" y="272577"/>
                    <a:pt x="0" y="211558"/>
                    <a:pt x="0" y="136288"/>
                  </a:cubicBezTo>
                  <a:cubicBezTo>
                    <a:pt x="0" y="61018"/>
                    <a:pt x="60805" y="0"/>
                    <a:pt x="135812" y="0"/>
                  </a:cubicBezTo>
                  <a:cubicBezTo>
                    <a:pt x="210819" y="0"/>
                    <a:pt x="271624" y="61018"/>
                    <a:pt x="271624" y="136288"/>
                  </a:cubicBezTo>
                  <a:close/>
                </a:path>
              </a:pathLst>
            </a:custGeom>
            <a:noFill/>
            <a:ln w="15875" cap="flat">
              <a:solidFill>
                <a:schemeClr val="accent1"/>
              </a:solidFill>
              <a:prstDash val="solid"/>
              <a:miter/>
            </a:ln>
          </p:spPr>
          <p:txBody>
            <a:bodyPr rtlCol="0" anchor="ctr"/>
            <a:lstStyle/>
            <a:p>
              <a:endParaRPr lang="fr-FR"/>
            </a:p>
          </p:txBody>
        </p:sp>
        <p:sp>
          <p:nvSpPr>
            <p:cNvPr id="1066" name="Forme libre 1065">
              <a:extLst>
                <a:ext uri="{FF2B5EF4-FFF2-40B4-BE49-F238E27FC236}">
                  <a16:creationId xmlns:a16="http://schemas.microsoft.com/office/drawing/2014/main" id="{B77A8BAC-E03A-A163-2E92-4A59E5EEEE89}"/>
                </a:ext>
              </a:extLst>
            </p:cNvPr>
            <p:cNvSpPr/>
            <p:nvPr/>
          </p:nvSpPr>
          <p:spPr>
            <a:xfrm>
              <a:off x="8394036" y="4399076"/>
              <a:ext cx="40757" cy="40900"/>
            </a:xfrm>
            <a:custGeom>
              <a:avLst/>
              <a:gdLst>
                <a:gd name="connsiteX0" fmla="*/ 40757 w 40757"/>
                <a:gd name="connsiteY0" fmla="*/ 20450 h 40900"/>
                <a:gd name="connsiteX1" fmla="*/ 20379 w 40757"/>
                <a:gd name="connsiteY1" fmla="*/ 40900 h 40900"/>
                <a:gd name="connsiteX2" fmla="*/ 0 w 40757"/>
                <a:gd name="connsiteY2" fmla="*/ 20450 h 40900"/>
                <a:gd name="connsiteX3" fmla="*/ 20379 w 40757"/>
                <a:gd name="connsiteY3" fmla="*/ 0 h 40900"/>
                <a:gd name="connsiteX4" fmla="*/ 40757 w 40757"/>
                <a:gd name="connsiteY4" fmla="*/ 20450 h 4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7" h="40900">
                  <a:moveTo>
                    <a:pt x="40757" y="20450"/>
                  </a:moveTo>
                  <a:cubicBezTo>
                    <a:pt x="40757" y="31744"/>
                    <a:pt x="31633" y="40900"/>
                    <a:pt x="20379" y="40900"/>
                  </a:cubicBezTo>
                  <a:cubicBezTo>
                    <a:pt x="9124" y="40900"/>
                    <a:pt x="0" y="31744"/>
                    <a:pt x="0" y="20450"/>
                  </a:cubicBezTo>
                  <a:cubicBezTo>
                    <a:pt x="0" y="9156"/>
                    <a:pt x="9124" y="0"/>
                    <a:pt x="20379" y="0"/>
                  </a:cubicBezTo>
                  <a:cubicBezTo>
                    <a:pt x="31633" y="0"/>
                    <a:pt x="40757" y="9156"/>
                    <a:pt x="40757" y="20450"/>
                  </a:cubicBezTo>
                  <a:close/>
                </a:path>
              </a:pathLst>
            </a:custGeom>
            <a:noFill/>
            <a:ln w="15875" cap="flat">
              <a:solidFill>
                <a:schemeClr val="accent1"/>
              </a:solidFill>
              <a:prstDash val="solid"/>
              <a:miter/>
            </a:ln>
          </p:spPr>
          <p:txBody>
            <a:bodyPr rtlCol="0" anchor="ctr"/>
            <a:lstStyle/>
            <a:p>
              <a:endParaRPr lang="fr-FR"/>
            </a:p>
          </p:txBody>
        </p:sp>
        <p:sp>
          <p:nvSpPr>
            <p:cNvPr id="1067" name="Forme libre 1066">
              <a:extLst>
                <a:ext uri="{FF2B5EF4-FFF2-40B4-BE49-F238E27FC236}">
                  <a16:creationId xmlns:a16="http://schemas.microsoft.com/office/drawing/2014/main" id="{B6B7F274-AD19-31DC-87E5-63E4D84ED7EB}"/>
                </a:ext>
              </a:extLst>
            </p:cNvPr>
            <p:cNvSpPr/>
            <p:nvPr/>
          </p:nvSpPr>
          <p:spPr>
            <a:xfrm>
              <a:off x="8414415" y="4331962"/>
              <a:ext cx="13676" cy="67114"/>
            </a:xfrm>
            <a:custGeom>
              <a:avLst/>
              <a:gdLst>
                <a:gd name="connsiteX0" fmla="*/ 0 w 13676"/>
                <a:gd name="connsiteY0" fmla="*/ 0 h 67114"/>
                <a:gd name="connsiteX1" fmla="*/ 0 w 13676"/>
                <a:gd name="connsiteY1" fmla="*/ 67115 h 67114"/>
              </a:gdLst>
              <a:ahLst/>
              <a:cxnLst>
                <a:cxn ang="0">
                  <a:pos x="connsiteX0" y="connsiteY0"/>
                </a:cxn>
                <a:cxn ang="0">
                  <a:pos x="connsiteX1" y="connsiteY1"/>
                </a:cxn>
              </a:cxnLst>
              <a:rect l="l" t="t" r="r" b="b"/>
              <a:pathLst>
                <a:path w="13676" h="67114">
                  <a:moveTo>
                    <a:pt x="0" y="0"/>
                  </a:moveTo>
                  <a:lnTo>
                    <a:pt x="0" y="67115"/>
                  </a:lnTo>
                </a:path>
              </a:pathLst>
            </a:custGeom>
            <a:ln w="15875" cap="flat">
              <a:solidFill>
                <a:schemeClr val="accent1"/>
              </a:solidFill>
              <a:prstDash val="solid"/>
              <a:miter/>
            </a:ln>
          </p:spPr>
          <p:txBody>
            <a:bodyPr rtlCol="0" anchor="ctr"/>
            <a:lstStyle/>
            <a:p>
              <a:endParaRPr lang="fr-FR"/>
            </a:p>
          </p:txBody>
        </p:sp>
        <p:grpSp>
          <p:nvGrpSpPr>
            <p:cNvPr id="1068" name="Graphique 46">
              <a:extLst>
                <a:ext uri="{FF2B5EF4-FFF2-40B4-BE49-F238E27FC236}">
                  <a16:creationId xmlns:a16="http://schemas.microsoft.com/office/drawing/2014/main" id="{8A99274E-889B-1201-DBB6-635FB27DA1A5}"/>
                </a:ext>
              </a:extLst>
            </p:cNvPr>
            <p:cNvGrpSpPr/>
            <p:nvPr/>
          </p:nvGrpSpPr>
          <p:grpSpPr>
            <a:xfrm>
              <a:off x="8278603" y="4283238"/>
              <a:ext cx="271623" cy="272713"/>
              <a:chOff x="8278603" y="4283238"/>
              <a:chExt cx="271623" cy="272713"/>
            </a:xfrm>
          </p:grpSpPr>
          <p:grpSp>
            <p:nvGrpSpPr>
              <p:cNvPr id="1069" name="Graphique 46">
                <a:extLst>
                  <a:ext uri="{FF2B5EF4-FFF2-40B4-BE49-F238E27FC236}">
                    <a16:creationId xmlns:a16="http://schemas.microsoft.com/office/drawing/2014/main" id="{0C0461C8-D444-66C6-5457-B30C71B603D7}"/>
                  </a:ext>
                </a:extLst>
              </p:cNvPr>
              <p:cNvGrpSpPr/>
              <p:nvPr/>
            </p:nvGrpSpPr>
            <p:grpSpPr>
              <a:xfrm>
                <a:off x="8414415" y="4283238"/>
                <a:ext cx="13676" cy="272713"/>
                <a:chOff x="8414415" y="4283238"/>
                <a:chExt cx="13676" cy="272713"/>
              </a:xfrm>
            </p:grpSpPr>
            <p:sp>
              <p:nvSpPr>
                <p:cNvPr id="1070" name="Forme libre 1069">
                  <a:extLst>
                    <a:ext uri="{FF2B5EF4-FFF2-40B4-BE49-F238E27FC236}">
                      <a16:creationId xmlns:a16="http://schemas.microsoft.com/office/drawing/2014/main" id="{E2E59A79-48B6-E194-CF86-2E3942BCCB05}"/>
                    </a:ext>
                  </a:extLst>
                </p:cNvPr>
                <p:cNvSpPr/>
                <p:nvPr/>
              </p:nvSpPr>
              <p:spPr>
                <a:xfrm>
                  <a:off x="8414415" y="4283238"/>
                  <a:ext cx="13676" cy="12352"/>
                </a:xfrm>
                <a:custGeom>
                  <a:avLst/>
                  <a:gdLst>
                    <a:gd name="connsiteX0" fmla="*/ 0 w 13676"/>
                    <a:gd name="connsiteY0" fmla="*/ 0 h 12352"/>
                    <a:gd name="connsiteX1" fmla="*/ 0 w 13676"/>
                    <a:gd name="connsiteY1" fmla="*/ 12352 h 12352"/>
                  </a:gdLst>
                  <a:ahLst/>
                  <a:cxnLst>
                    <a:cxn ang="0">
                      <a:pos x="connsiteX0" y="connsiteY0"/>
                    </a:cxn>
                    <a:cxn ang="0">
                      <a:pos x="connsiteX1" y="connsiteY1"/>
                    </a:cxn>
                  </a:cxnLst>
                  <a:rect l="l" t="t" r="r" b="b"/>
                  <a:pathLst>
                    <a:path w="13676" h="12352">
                      <a:moveTo>
                        <a:pt x="0" y="0"/>
                      </a:moveTo>
                      <a:lnTo>
                        <a:pt x="0" y="12352"/>
                      </a:lnTo>
                    </a:path>
                  </a:pathLst>
                </a:custGeom>
                <a:ln w="15875" cap="flat">
                  <a:solidFill>
                    <a:schemeClr val="accent1"/>
                  </a:solidFill>
                  <a:prstDash val="solid"/>
                  <a:miter/>
                </a:ln>
              </p:spPr>
              <p:txBody>
                <a:bodyPr rtlCol="0" anchor="ctr"/>
                <a:lstStyle/>
                <a:p>
                  <a:endParaRPr lang="fr-FR"/>
                </a:p>
              </p:txBody>
            </p:sp>
            <p:sp>
              <p:nvSpPr>
                <p:cNvPr id="1071" name="Forme libre 1070">
                  <a:extLst>
                    <a:ext uri="{FF2B5EF4-FFF2-40B4-BE49-F238E27FC236}">
                      <a16:creationId xmlns:a16="http://schemas.microsoft.com/office/drawing/2014/main" id="{76A8DB1A-D9E0-F751-CD97-B6BCFEABBA12}"/>
                    </a:ext>
                  </a:extLst>
                </p:cNvPr>
                <p:cNvSpPr/>
                <p:nvPr/>
              </p:nvSpPr>
              <p:spPr>
                <a:xfrm>
                  <a:off x="8414415" y="4543600"/>
                  <a:ext cx="13676" cy="12352"/>
                </a:xfrm>
                <a:custGeom>
                  <a:avLst/>
                  <a:gdLst>
                    <a:gd name="connsiteX0" fmla="*/ 0 w 13676"/>
                    <a:gd name="connsiteY0" fmla="*/ 0 h 12352"/>
                    <a:gd name="connsiteX1" fmla="*/ 0 w 13676"/>
                    <a:gd name="connsiteY1" fmla="*/ 12352 h 12352"/>
                  </a:gdLst>
                  <a:ahLst/>
                  <a:cxnLst>
                    <a:cxn ang="0">
                      <a:pos x="connsiteX0" y="connsiteY0"/>
                    </a:cxn>
                    <a:cxn ang="0">
                      <a:pos x="connsiteX1" y="connsiteY1"/>
                    </a:cxn>
                  </a:cxnLst>
                  <a:rect l="l" t="t" r="r" b="b"/>
                  <a:pathLst>
                    <a:path w="13676" h="12352">
                      <a:moveTo>
                        <a:pt x="0" y="0"/>
                      </a:moveTo>
                      <a:lnTo>
                        <a:pt x="0" y="12352"/>
                      </a:lnTo>
                    </a:path>
                  </a:pathLst>
                </a:custGeom>
                <a:ln w="15875" cap="flat">
                  <a:solidFill>
                    <a:schemeClr val="accent1"/>
                  </a:solidFill>
                  <a:prstDash val="solid"/>
                  <a:miter/>
                </a:ln>
              </p:spPr>
              <p:txBody>
                <a:bodyPr rtlCol="0" anchor="ctr"/>
                <a:lstStyle/>
                <a:p>
                  <a:endParaRPr lang="fr-FR"/>
                </a:p>
              </p:txBody>
            </p:sp>
          </p:grpSp>
          <p:grpSp>
            <p:nvGrpSpPr>
              <p:cNvPr id="1072" name="Graphique 46">
                <a:extLst>
                  <a:ext uri="{FF2B5EF4-FFF2-40B4-BE49-F238E27FC236}">
                    <a16:creationId xmlns:a16="http://schemas.microsoft.com/office/drawing/2014/main" id="{B5B6AB97-F0FC-03A7-A5E6-C40727FBD0AA}"/>
                  </a:ext>
                </a:extLst>
              </p:cNvPr>
              <p:cNvGrpSpPr/>
              <p:nvPr/>
            </p:nvGrpSpPr>
            <p:grpSpPr>
              <a:xfrm>
                <a:off x="8318266" y="4323178"/>
                <a:ext cx="192160" cy="192834"/>
                <a:chOff x="8318266" y="4323178"/>
                <a:chExt cx="192160" cy="192834"/>
              </a:xfrm>
            </p:grpSpPr>
            <p:sp>
              <p:nvSpPr>
                <p:cNvPr id="1073" name="Forme libre 1072">
                  <a:extLst>
                    <a:ext uri="{FF2B5EF4-FFF2-40B4-BE49-F238E27FC236}">
                      <a16:creationId xmlns:a16="http://schemas.microsoft.com/office/drawing/2014/main" id="{08F9DE3B-D526-E329-39C2-2FE47A1A4C87}"/>
                    </a:ext>
                  </a:extLst>
                </p:cNvPr>
                <p:cNvSpPr/>
                <p:nvPr/>
              </p:nvSpPr>
              <p:spPr>
                <a:xfrm>
                  <a:off x="8318266" y="4323178"/>
                  <a:ext cx="8753" cy="8646"/>
                </a:xfrm>
                <a:custGeom>
                  <a:avLst/>
                  <a:gdLst>
                    <a:gd name="connsiteX0" fmla="*/ 0 w 8753"/>
                    <a:gd name="connsiteY0" fmla="*/ 0 h 8646"/>
                    <a:gd name="connsiteX1" fmla="*/ 8753 w 8753"/>
                    <a:gd name="connsiteY1" fmla="*/ 8647 h 8646"/>
                  </a:gdLst>
                  <a:ahLst/>
                  <a:cxnLst>
                    <a:cxn ang="0">
                      <a:pos x="connsiteX0" y="connsiteY0"/>
                    </a:cxn>
                    <a:cxn ang="0">
                      <a:pos x="connsiteX1" y="connsiteY1"/>
                    </a:cxn>
                  </a:cxnLst>
                  <a:rect l="l" t="t" r="r" b="b"/>
                  <a:pathLst>
                    <a:path w="8753" h="8646">
                      <a:moveTo>
                        <a:pt x="0" y="0"/>
                      </a:moveTo>
                      <a:lnTo>
                        <a:pt x="8753" y="8647"/>
                      </a:lnTo>
                    </a:path>
                  </a:pathLst>
                </a:custGeom>
                <a:ln w="15875" cap="flat">
                  <a:solidFill>
                    <a:schemeClr val="accent1"/>
                  </a:solidFill>
                  <a:prstDash val="solid"/>
                  <a:miter/>
                </a:ln>
              </p:spPr>
              <p:txBody>
                <a:bodyPr rtlCol="0" anchor="ctr"/>
                <a:lstStyle/>
                <a:p>
                  <a:endParaRPr lang="fr-FR"/>
                </a:p>
              </p:txBody>
            </p:sp>
            <p:sp>
              <p:nvSpPr>
                <p:cNvPr id="1074" name="Forme libre 1073">
                  <a:extLst>
                    <a:ext uri="{FF2B5EF4-FFF2-40B4-BE49-F238E27FC236}">
                      <a16:creationId xmlns:a16="http://schemas.microsoft.com/office/drawing/2014/main" id="{BD99D3DD-2DCD-A45B-D6DD-B85343903EC3}"/>
                    </a:ext>
                  </a:extLst>
                </p:cNvPr>
                <p:cNvSpPr/>
                <p:nvPr/>
              </p:nvSpPr>
              <p:spPr>
                <a:xfrm>
                  <a:off x="8501810" y="4507229"/>
                  <a:ext cx="8616" cy="8783"/>
                </a:xfrm>
                <a:custGeom>
                  <a:avLst/>
                  <a:gdLst>
                    <a:gd name="connsiteX0" fmla="*/ 0 w 8616"/>
                    <a:gd name="connsiteY0" fmla="*/ 0 h 8783"/>
                    <a:gd name="connsiteX1" fmla="*/ 8616 w 8616"/>
                    <a:gd name="connsiteY1" fmla="*/ 8784 h 8783"/>
                  </a:gdLst>
                  <a:ahLst/>
                  <a:cxnLst>
                    <a:cxn ang="0">
                      <a:pos x="connsiteX0" y="connsiteY0"/>
                    </a:cxn>
                    <a:cxn ang="0">
                      <a:pos x="connsiteX1" y="connsiteY1"/>
                    </a:cxn>
                  </a:cxnLst>
                  <a:rect l="l" t="t" r="r" b="b"/>
                  <a:pathLst>
                    <a:path w="8616" h="8783">
                      <a:moveTo>
                        <a:pt x="0" y="0"/>
                      </a:moveTo>
                      <a:lnTo>
                        <a:pt x="8616" y="8784"/>
                      </a:lnTo>
                    </a:path>
                  </a:pathLst>
                </a:custGeom>
                <a:ln w="15875" cap="flat">
                  <a:solidFill>
                    <a:schemeClr val="accent1"/>
                  </a:solidFill>
                  <a:prstDash val="solid"/>
                  <a:miter/>
                </a:ln>
              </p:spPr>
              <p:txBody>
                <a:bodyPr rtlCol="0" anchor="ctr"/>
                <a:lstStyle/>
                <a:p>
                  <a:endParaRPr lang="fr-FR"/>
                </a:p>
              </p:txBody>
            </p:sp>
          </p:grpSp>
          <p:grpSp>
            <p:nvGrpSpPr>
              <p:cNvPr id="1075" name="Graphique 46">
                <a:extLst>
                  <a:ext uri="{FF2B5EF4-FFF2-40B4-BE49-F238E27FC236}">
                    <a16:creationId xmlns:a16="http://schemas.microsoft.com/office/drawing/2014/main" id="{E6DCF8FA-3CF4-70E7-507C-9C3A71621E2C}"/>
                  </a:ext>
                </a:extLst>
              </p:cNvPr>
              <p:cNvGrpSpPr/>
              <p:nvPr/>
            </p:nvGrpSpPr>
            <p:grpSpPr>
              <a:xfrm>
                <a:off x="8278603" y="4419527"/>
                <a:ext cx="271623" cy="13724"/>
                <a:chOff x="8278603" y="4419527"/>
                <a:chExt cx="271623" cy="13724"/>
              </a:xfrm>
            </p:grpSpPr>
            <p:sp>
              <p:nvSpPr>
                <p:cNvPr id="1076" name="Forme libre 1075">
                  <a:extLst>
                    <a:ext uri="{FF2B5EF4-FFF2-40B4-BE49-F238E27FC236}">
                      <a16:creationId xmlns:a16="http://schemas.microsoft.com/office/drawing/2014/main" id="{416519D0-A61F-7B8C-496E-C77738F1B2A6}"/>
                    </a:ext>
                  </a:extLst>
                </p:cNvPr>
                <p:cNvSpPr/>
                <p:nvPr/>
              </p:nvSpPr>
              <p:spPr>
                <a:xfrm>
                  <a:off x="8278603" y="4419527"/>
                  <a:ext cx="12172" cy="13724"/>
                </a:xfrm>
                <a:custGeom>
                  <a:avLst/>
                  <a:gdLst>
                    <a:gd name="connsiteX0" fmla="*/ 0 w 12172"/>
                    <a:gd name="connsiteY0" fmla="*/ 0 h 13724"/>
                    <a:gd name="connsiteX1" fmla="*/ 12172 w 12172"/>
                    <a:gd name="connsiteY1" fmla="*/ 0 h 13724"/>
                  </a:gdLst>
                  <a:ahLst/>
                  <a:cxnLst>
                    <a:cxn ang="0">
                      <a:pos x="connsiteX0" y="connsiteY0"/>
                    </a:cxn>
                    <a:cxn ang="0">
                      <a:pos x="connsiteX1" y="connsiteY1"/>
                    </a:cxn>
                  </a:cxnLst>
                  <a:rect l="l" t="t" r="r" b="b"/>
                  <a:pathLst>
                    <a:path w="12172" h="13724">
                      <a:moveTo>
                        <a:pt x="0" y="0"/>
                      </a:moveTo>
                      <a:lnTo>
                        <a:pt x="12172" y="0"/>
                      </a:lnTo>
                    </a:path>
                  </a:pathLst>
                </a:custGeom>
                <a:ln w="15875" cap="flat">
                  <a:solidFill>
                    <a:schemeClr val="accent1"/>
                  </a:solidFill>
                  <a:prstDash val="solid"/>
                  <a:miter/>
                </a:ln>
              </p:spPr>
              <p:txBody>
                <a:bodyPr rtlCol="0" anchor="ctr"/>
                <a:lstStyle/>
                <a:p>
                  <a:endParaRPr lang="fr-FR"/>
                </a:p>
              </p:txBody>
            </p:sp>
            <p:sp>
              <p:nvSpPr>
                <p:cNvPr id="1077" name="Forme libre 1076">
                  <a:extLst>
                    <a:ext uri="{FF2B5EF4-FFF2-40B4-BE49-F238E27FC236}">
                      <a16:creationId xmlns:a16="http://schemas.microsoft.com/office/drawing/2014/main" id="{05754B82-9578-CBED-AC79-A62D9D08AB31}"/>
                    </a:ext>
                  </a:extLst>
                </p:cNvPr>
                <p:cNvSpPr/>
                <p:nvPr/>
              </p:nvSpPr>
              <p:spPr>
                <a:xfrm>
                  <a:off x="8537917" y="4419527"/>
                  <a:ext cx="12309" cy="13724"/>
                </a:xfrm>
                <a:custGeom>
                  <a:avLst/>
                  <a:gdLst>
                    <a:gd name="connsiteX0" fmla="*/ 0 w 12309"/>
                    <a:gd name="connsiteY0" fmla="*/ 0 h 13724"/>
                    <a:gd name="connsiteX1" fmla="*/ 12309 w 12309"/>
                    <a:gd name="connsiteY1" fmla="*/ 0 h 13724"/>
                  </a:gdLst>
                  <a:ahLst/>
                  <a:cxnLst>
                    <a:cxn ang="0">
                      <a:pos x="connsiteX0" y="connsiteY0"/>
                    </a:cxn>
                    <a:cxn ang="0">
                      <a:pos x="connsiteX1" y="connsiteY1"/>
                    </a:cxn>
                  </a:cxnLst>
                  <a:rect l="l" t="t" r="r" b="b"/>
                  <a:pathLst>
                    <a:path w="12309" h="13724">
                      <a:moveTo>
                        <a:pt x="0" y="0"/>
                      </a:moveTo>
                      <a:lnTo>
                        <a:pt x="12309" y="0"/>
                      </a:lnTo>
                    </a:path>
                  </a:pathLst>
                </a:custGeom>
                <a:ln w="15875" cap="flat">
                  <a:solidFill>
                    <a:schemeClr val="accent1"/>
                  </a:solidFill>
                  <a:prstDash val="solid"/>
                  <a:miter/>
                </a:ln>
              </p:spPr>
              <p:txBody>
                <a:bodyPr rtlCol="0" anchor="ctr"/>
                <a:lstStyle/>
                <a:p>
                  <a:endParaRPr lang="fr-FR"/>
                </a:p>
              </p:txBody>
            </p:sp>
          </p:grpSp>
          <p:grpSp>
            <p:nvGrpSpPr>
              <p:cNvPr id="1078" name="Graphique 46">
                <a:extLst>
                  <a:ext uri="{FF2B5EF4-FFF2-40B4-BE49-F238E27FC236}">
                    <a16:creationId xmlns:a16="http://schemas.microsoft.com/office/drawing/2014/main" id="{08C68272-36D2-C5A7-4A80-840235D57B56}"/>
                  </a:ext>
                </a:extLst>
              </p:cNvPr>
              <p:cNvGrpSpPr/>
              <p:nvPr/>
            </p:nvGrpSpPr>
            <p:grpSpPr>
              <a:xfrm>
                <a:off x="8318266" y="4323178"/>
                <a:ext cx="192160" cy="192834"/>
                <a:chOff x="8318266" y="4323178"/>
                <a:chExt cx="192160" cy="192834"/>
              </a:xfrm>
            </p:grpSpPr>
            <p:sp>
              <p:nvSpPr>
                <p:cNvPr id="1079" name="Forme libre 1078">
                  <a:extLst>
                    <a:ext uri="{FF2B5EF4-FFF2-40B4-BE49-F238E27FC236}">
                      <a16:creationId xmlns:a16="http://schemas.microsoft.com/office/drawing/2014/main" id="{BB03DCE2-AC2F-9BD0-F244-9BDFD589D2E4}"/>
                    </a:ext>
                  </a:extLst>
                </p:cNvPr>
                <p:cNvSpPr/>
                <p:nvPr/>
              </p:nvSpPr>
              <p:spPr>
                <a:xfrm>
                  <a:off x="8318266" y="4507229"/>
                  <a:ext cx="8753" cy="8783"/>
                </a:xfrm>
                <a:custGeom>
                  <a:avLst/>
                  <a:gdLst>
                    <a:gd name="connsiteX0" fmla="*/ 0 w 8753"/>
                    <a:gd name="connsiteY0" fmla="*/ 8784 h 8783"/>
                    <a:gd name="connsiteX1" fmla="*/ 8753 w 8753"/>
                    <a:gd name="connsiteY1" fmla="*/ 0 h 8783"/>
                  </a:gdLst>
                  <a:ahLst/>
                  <a:cxnLst>
                    <a:cxn ang="0">
                      <a:pos x="connsiteX0" y="connsiteY0"/>
                    </a:cxn>
                    <a:cxn ang="0">
                      <a:pos x="connsiteX1" y="connsiteY1"/>
                    </a:cxn>
                  </a:cxnLst>
                  <a:rect l="l" t="t" r="r" b="b"/>
                  <a:pathLst>
                    <a:path w="8753" h="8783">
                      <a:moveTo>
                        <a:pt x="0" y="8784"/>
                      </a:moveTo>
                      <a:lnTo>
                        <a:pt x="8753" y="0"/>
                      </a:lnTo>
                    </a:path>
                  </a:pathLst>
                </a:custGeom>
                <a:ln w="15875" cap="flat">
                  <a:solidFill>
                    <a:schemeClr val="accent1"/>
                  </a:solidFill>
                  <a:prstDash val="solid"/>
                  <a:miter/>
                </a:ln>
              </p:spPr>
              <p:txBody>
                <a:bodyPr rtlCol="0" anchor="ctr"/>
                <a:lstStyle/>
                <a:p>
                  <a:endParaRPr lang="fr-FR"/>
                </a:p>
              </p:txBody>
            </p:sp>
            <p:sp>
              <p:nvSpPr>
                <p:cNvPr id="1080" name="Forme libre 1079">
                  <a:extLst>
                    <a:ext uri="{FF2B5EF4-FFF2-40B4-BE49-F238E27FC236}">
                      <a16:creationId xmlns:a16="http://schemas.microsoft.com/office/drawing/2014/main" id="{E9CD41A5-67AD-234F-73B9-C8588AEF95C1}"/>
                    </a:ext>
                  </a:extLst>
                </p:cNvPr>
                <p:cNvSpPr/>
                <p:nvPr/>
              </p:nvSpPr>
              <p:spPr>
                <a:xfrm>
                  <a:off x="8501810" y="4323178"/>
                  <a:ext cx="8616" cy="8646"/>
                </a:xfrm>
                <a:custGeom>
                  <a:avLst/>
                  <a:gdLst>
                    <a:gd name="connsiteX0" fmla="*/ 0 w 8616"/>
                    <a:gd name="connsiteY0" fmla="*/ 8647 h 8646"/>
                    <a:gd name="connsiteX1" fmla="*/ 8616 w 8616"/>
                    <a:gd name="connsiteY1" fmla="*/ 0 h 8646"/>
                  </a:gdLst>
                  <a:ahLst/>
                  <a:cxnLst>
                    <a:cxn ang="0">
                      <a:pos x="connsiteX0" y="connsiteY0"/>
                    </a:cxn>
                    <a:cxn ang="0">
                      <a:pos x="connsiteX1" y="connsiteY1"/>
                    </a:cxn>
                  </a:cxnLst>
                  <a:rect l="l" t="t" r="r" b="b"/>
                  <a:pathLst>
                    <a:path w="8616" h="8646">
                      <a:moveTo>
                        <a:pt x="0" y="8647"/>
                      </a:moveTo>
                      <a:lnTo>
                        <a:pt x="8616" y="0"/>
                      </a:lnTo>
                    </a:path>
                  </a:pathLst>
                </a:custGeom>
                <a:ln w="15875" cap="flat">
                  <a:solidFill>
                    <a:schemeClr val="accent1"/>
                  </a:solidFill>
                  <a:prstDash val="solid"/>
                  <a:miter/>
                </a:ln>
              </p:spPr>
              <p:txBody>
                <a:bodyPr rtlCol="0" anchor="ctr"/>
                <a:lstStyle/>
                <a:p>
                  <a:endParaRPr lang="fr-FR"/>
                </a:p>
              </p:txBody>
            </p:sp>
          </p:grpSp>
        </p:grpSp>
        <p:sp>
          <p:nvSpPr>
            <p:cNvPr id="1081" name="Forme libre 1080">
              <a:extLst>
                <a:ext uri="{FF2B5EF4-FFF2-40B4-BE49-F238E27FC236}">
                  <a16:creationId xmlns:a16="http://schemas.microsoft.com/office/drawing/2014/main" id="{E24E1AFE-7ACB-B985-BA3E-F8DF8CBC372F}"/>
                </a:ext>
              </a:extLst>
            </p:cNvPr>
            <p:cNvSpPr/>
            <p:nvPr/>
          </p:nvSpPr>
          <p:spPr>
            <a:xfrm>
              <a:off x="8379812" y="4188262"/>
              <a:ext cx="65922" cy="37468"/>
            </a:xfrm>
            <a:custGeom>
              <a:avLst/>
              <a:gdLst>
                <a:gd name="connsiteX0" fmla="*/ 59221 w 65922"/>
                <a:gd name="connsiteY0" fmla="*/ 0 h 37468"/>
                <a:gd name="connsiteX1" fmla="*/ 65923 w 65922"/>
                <a:gd name="connsiteY1" fmla="*/ 6725 h 37468"/>
                <a:gd name="connsiteX2" fmla="*/ 65923 w 65922"/>
                <a:gd name="connsiteY2" fmla="*/ 30744 h 37468"/>
                <a:gd name="connsiteX3" fmla="*/ 59221 w 65922"/>
                <a:gd name="connsiteY3" fmla="*/ 37469 h 37468"/>
                <a:gd name="connsiteX4" fmla="*/ 6702 w 65922"/>
                <a:gd name="connsiteY4" fmla="*/ 37469 h 37468"/>
                <a:gd name="connsiteX5" fmla="*/ 0 w 65922"/>
                <a:gd name="connsiteY5" fmla="*/ 30744 h 37468"/>
                <a:gd name="connsiteX6" fmla="*/ 0 w 65922"/>
                <a:gd name="connsiteY6" fmla="*/ 6725 h 37468"/>
                <a:gd name="connsiteX7" fmla="*/ 6702 w 65922"/>
                <a:gd name="connsiteY7" fmla="*/ 0 h 3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22" h="37468">
                  <a:moveTo>
                    <a:pt x="59221" y="0"/>
                  </a:moveTo>
                  <a:cubicBezTo>
                    <a:pt x="62922" y="0"/>
                    <a:pt x="65923" y="3011"/>
                    <a:pt x="65923" y="6725"/>
                  </a:cubicBezTo>
                  <a:lnTo>
                    <a:pt x="65923" y="30744"/>
                  </a:lnTo>
                  <a:cubicBezTo>
                    <a:pt x="65923" y="34458"/>
                    <a:pt x="62922" y="37469"/>
                    <a:pt x="59221" y="37469"/>
                  </a:cubicBezTo>
                  <a:lnTo>
                    <a:pt x="6702" y="37469"/>
                  </a:lnTo>
                  <a:cubicBezTo>
                    <a:pt x="3000" y="37469"/>
                    <a:pt x="0" y="34458"/>
                    <a:pt x="0" y="30744"/>
                  </a:cubicBezTo>
                  <a:lnTo>
                    <a:pt x="0" y="6725"/>
                  </a:lnTo>
                  <a:cubicBezTo>
                    <a:pt x="0" y="3011"/>
                    <a:pt x="3000" y="0"/>
                    <a:pt x="6702" y="0"/>
                  </a:cubicBezTo>
                  <a:close/>
                </a:path>
              </a:pathLst>
            </a:custGeom>
            <a:noFill/>
            <a:ln w="15875" cap="flat">
              <a:solidFill>
                <a:schemeClr val="accent1"/>
              </a:solidFill>
              <a:prstDash val="solid"/>
              <a:miter/>
            </a:ln>
          </p:spPr>
          <p:txBody>
            <a:bodyPr rtlCol="0" anchor="ctr"/>
            <a:lstStyle/>
            <a:p>
              <a:endParaRPr lang="fr-FR"/>
            </a:p>
          </p:txBody>
        </p:sp>
        <p:sp>
          <p:nvSpPr>
            <p:cNvPr id="1082" name="Forme libre 1081">
              <a:extLst>
                <a:ext uri="{FF2B5EF4-FFF2-40B4-BE49-F238E27FC236}">
                  <a16:creationId xmlns:a16="http://schemas.microsoft.com/office/drawing/2014/main" id="{3B5C5469-3F32-3076-5CE2-430F3406A9BB}"/>
                </a:ext>
              </a:extLst>
            </p:cNvPr>
            <p:cNvSpPr/>
            <p:nvPr/>
          </p:nvSpPr>
          <p:spPr>
            <a:xfrm rot="2700000">
              <a:off x="8528743" y="4265113"/>
              <a:ext cx="65922" cy="26077"/>
            </a:xfrm>
            <a:custGeom>
              <a:avLst/>
              <a:gdLst>
                <a:gd name="connsiteX0" fmla="*/ 52930 w 65922"/>
                <a:gd name="connsiteY0" fmla="*/ 0 h 26077"/>
                <a:gd name="connsiteX1" fmla="*/ 65923 w 65922"/>
                <a:gd name="connsiteY1" fmla="*/ 13039 h 26077"/>
                <a:gd name="connsiteX2" fmla="*/ 65923 w 65922"/>
                <a:gd name="connsiteY2" fmla="*/ 13039 h 26077"/>
                <a:gd name="connsiteX3" fmla="*/ 52930 w 65922"/>
                <a:gd name="connsiteY3" fmla="*/ 26077 h 26077"/>
                <a:gd name="connsiteX4" fmla="*/ 12993 w 65922"/>
                <a:gd name="connsiteY4" fmla="*/ 26077 h 26077"/>
                <a:gd name="connsiteX5" fmla="*/ 0 w 65922"/>
                <a:gd name="connsiteY5" fmla="*/ 13039 h 26077"/>
                <a:gd name="connsiteX6" fmla="*/ 0 w 65922"/>
                <a:gd name="connsiteY6" fmla="*/ 13039 h 26077"/>
                <a:gd name="connsiteX7" fmla="*/ 12993 w 65922"/>
                <a:gd name="connsiteY7" fmla="*/ 0 h 2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22" h="26077">
                  <a:moveTo>
                    <a:pt x="52930" y="0"/>
                  </a:moveTo>
                  <a:cubicBezTo>
                    <a:pt x="60106" y="0"/>
                    <a:pt x="65923" y="5838"/>
                    <a:pt x="65923" y="13039"/>
                  </a:cubicBezTo>
                  <a:lnTo>
                    <a:pt x="65923" y="13039"/>
                  </a:lnTo>
                  <a:cubicBezTo>
                    <a:pt x="65923" y="20240"/>
                    <a:pt x="60106" y="26077"/>
                    <a:pt x="52930" y="26077"/>
                  </a:cubicBezTo>
                  <a:lnTo>
                    <a:pt x="12993" y="26077"/>
                  </a:lnTo>
                  <a:cubicBezTo>
                    <a:pt x="5817" y="26077"/>
                    <a:pt x="0" y="20240"/>
                    <a:pt x="0" y="13039"/>
                  </a:cubicBezTo>
                  <a:lnTo>
                    <a:pt x="0" y="13039"/>
                  </a:lnTo>
                  <a:cubicBezTo>
                    <a:pt x="0" y="5838"/>
                    <a:pt x="5817" y="0"/>
                    <a:pt x="12993" y="0"/>
                  </a:cubicBezTo>
                  <a:close/>
                </a:path>
              </a:pathLst>
            </a:custGeom>
            <a:noFill/>
            <a:ln w="15875" cap="flat">
              <a:solidFill>
                <a:schemeClr val="accent1"/>
              </a:solidFill>
              <a:prstDash val="solid"/>
              <a:miter/>
            </a:ln>
          </p:spPr>
          <p:txBody>
            <a:bodyPr rtlCol="0" anchor="ctr"/>
            <a:lstStyle/>
            <a:p>
              <a:endParaRPr lang="fr-FR"/>
            </a:p>
          </p:txBody>
        </p:sp>
        <p:sp>
          <p:nvSpPr>
            <p:cNvPr id="1083" name="Forme libre 1082">
              <a:extLst>
                <a:ext uri="{FF2B5EF4-FFF2-40B4-BE49-F238E27FC236}">
                  <a16:creationId xmlns:a16="http://schemas.microsoft.com/office/drawing/2014/main" id="{16BAA952-DB17-295C-4CB4-A073D86FA893}"/>
                </a:ext>
              </a:extLst>
            </p:cNvPr>
            <p:cNvSpPr/>
            <p:nvPr/>
          </p:nvSpPr>
          <p:spPr>
            <a:xfrm>
              <a:off x="8400054" y="4225731"/>
              <a:ext cx="13676" cy="23606"/>
            </a:xfrm>
            <a:custGeom>
              <a:avLst/>
              <a:gdLst>
                <a:gd name="connsiteX0" fmla="*/ 0 w 13676"/>
                <a:gd name="connsiteY0" fmla="*/ 0 h 23606"/>
                <a:gd name="connsiteX1" fmla="*/ 0 w 13676"/>
                <a:gd name="connsiteY1" fmla="*/ 23607 h 23606"/>
              </a:gdLst>
              <a:ahLst/>
              <a:cxnLst>
                <a:cxn ang="0">
                  <a:pos x="connsiteX0" y="connsiteY0"/>
                </a:cxn>
                <a:cxn ang="0">
                  <a:pos x="connsiteX1" y="connsiteY1"/>
                </a:cxn>
              </a:cxnLst>
              <a:rect l="l" t="t" r="r" b="b"/>
              <a:pathLst>
                <a:path w="13676" h="23606">
                  <a:moveTo>
                    <a:pt x="0" y="0"/>
                  </a:moveTo>
                  <a:lnTo>
                    <a:pt x="0" y="23607"/>
                  </a:lnTo>
                </a:path>
              </a:pathLst>
            </a:custGeom>
            <a:ln w="15875" cap="flat">
              <a:solidFill>
                <a:schemeClr val="accent1"/>
              </a:solidFill>
              <a:prstDash val="solid"/>
              <a:miter/>
            </a:ln>
          </p:spPr>
          <p:txBody>
            <a:bodyPr rtlCol="0" anchor="ctr"/>
            <a:lstStyle/>
            <a:p>
              <a:endParaRPr lang="fr-FR"/>
            </a:p>
          </p:txBody>
        </p:sp>
        <p:sp>
          <p:nvSpPr>
            <p:cNvPr id="1084" name="Forme libre 1083">
              <a:extLst>
                <a:ext uri="{FF2B5EF4-FFF2-40B4-BE49-F238E27FC236}">
                  <a16:creationId xmlns:a16="http://schemas.microsoft.com/office/drawing/2014/main" id="{759B2EA8-B911-84B9-25CF-24B14BF57321}"/>
                </a:ext>
              </a:extLst>
            </p:cNvPr>
            <p:cNvSpPr/>
            <p:nvPr/>
          </p:nvSpPr>
          <p:spPr>
            <a:xfrm>
              <a:off x="8426724" y="4225731"/>
              <a:ext cx="13676" cy="23606"/>
            </a:xfrm>
            <a:custGeom>
              <a:avLst/>
              <a:gdLst>
                <a:gd name="connsiteX0" fmla="*/ 0 w 13676"/>
                <a:gd name="connsiteY0" fmla="*/ 0 h 23606"/>
                <a:gd name="connsiteX1" fmla="*/ 0 w 13676"/>
                <a:gd name="connsiteY1" fmla="*/ 23607 h 23606"/>
              </a:gdLst>
              <a:ahLst/>
              <a:cxnLst>
                <a:cxn ang="0">
                  <a:pos x="connsiteX0" y="connsiteY0"/>
                </a:cxn>
                <a:cxn ang="0">
                  <a:pos x="connsiteX1" y="connsiteY1"/>
                </a:cxn>
              </a:cxnLst>
              <a:rect l="l" t="t" r="r" b="b"/>
              <a:pathLst>
                <a:path w="13676" h="23606">
                  <a:moveTo>
                    <a:pt x="0" y="0"/>
                  </a:moveTo>
                  <a:lnTo>
                    <a:pt x="0" y="23607"/>
                  </a:lnTo>
                </a:path>
              </a:pathLst>
            </a:custGeom>
            <a:ln w="15875" cap="flat">
              <a:solidFill>
                <a:schemeClr val="accent1"/>
              </a:solidFill>
              <a:prstDash val="solid"/>
              <a:miter/>
            </a:ln>
          </p:spPr>
          <p:txBody>
            <a:bodyPr rtlCol="0" anchor="ctr"/>
            <a:lstStyle/>
            <a:p>
              <a:endParaRPr lang="fr-FR"/>
            </a:p>
          </p:txBody>
        </p:sp>
        <p:sp>
          <p:nvSpPr>
            <p:cNvPr id="1085" name="Forme libre 1084">
              <a:extLst>
                <a:ext uri="{FF2B5EF4-FFF2-40B4-BE49-F238E27FC236}">
                  <a16:creationId xmlns:a16="http://schemas.microsoft.com/office/drawing/2014/main" id="{28E80EA0-4204-283A-6264-5C0B6D9F206C}"/>
                </a:ext>
              </a:extLst>
            </p:cNvPr>
            <p:cNvSpPr/>
            <p:nvPr/>
          </p:nvSpPr>
          <p:spPr>
            <a:xfrm>
              <a:off x="8525882" y="4275964"/>
              <a:ext cx="15318" cy="15234"/>
            </a:xfrm>
            <a:custGeom>
              <a:avLst/>
              <a:gdLst>
                <a:gd name="connsiteX0" fmla="*/ 0 w 15318"/>
                <a:gd name="connsiteY0" fmla="*/ 15235 h 15234"/>
                <a:gd name="connsiteX1" fmla="*/ 15318 w 15318"/>
                <a:gd name="connsiteY1" fmla="*/ 0 h 15234"/>
              </a:gdLst>
              <a:ahLst/>
              <a:cxnLst>
                <a:cxn ang="0">
                  <a:pos x="connsiteX0" y="connsiteY0"/>
                </a:cxn>
                <a:cxn ang="0">
                  <a:pos x="connsiteX1" y="connsiteY1"/>
                </a:cxn>
              </a:cxnLst>
              <a:rect l="l" t="t" r="r" b="b"/>
              <a:pathLst>
                <a:path w="15318" h="15234">
                  <a:moveTo>
                    <a:pt x="0" y="15235"/>
                  </a:moveTo>
                  <a:lnTo>
                    <a:pt x="15318" y="0"/>
                  </a:lnTo>
                </a:path>
              </a:pathLst>
            </a:custGeom>
            <a:ln w="15875" cap="flat">
              <a:solidFill>
                <a:schemeClr val="accent1"/>
              </a:solidFill>
              <a:prstDash val="solid"/>
              <a:miter/>
            </a:ln>
          </p:spPr>
          <p:txBody>
            <a:bodyPr rtlCol="0" anchor="ctr"/>
            <a:lstStyle/>
            <a:p>
              <a:endParaRPr lang="fr-FR"/>
            </a:p>
          </p:txBody>
        </p:sp>
        <p:sp>
          <p:nvSpPr>
            <p:cNvPr id="1086" name="Forme libre 1085">
              <a:extLst>
                <a:ext uri="{FF2B5EF4-FFF2-40B4-BE49-F238E27FC236}">
                  <a16:creationId xmlns:a16="http://schemas.microsoft.com/office/drawing/2014/main" id="{E68B62FD-91A9-E531-EBB2-74649826D3CD}"/>
                </a:ext>
              </a:extLst>
            </p:cNvPr>
            <p:cNvSpPr/>
            <p:nvPr/>
          </p:nvSpPr>
          <p:spPr>
            <a:xfrm>
              <a:off x="8544209" y="4294493"/>
              <a:ext cx="15454" cy="15509"/>
            </a:xfrm>
            <a:custGeom>
              <a:avLst/>
              <a:gdLst>
                <a:gd name="connsiteX0" fmla="*/ 0 w 15454"/>
                <a:gd name="connsiteY0" fmla="*/ 15509 h 15509"/>
                <a:gd name="connsiteX1" fmla="*/ 15455 w 15454"/>
                <a:gd name="connsiteY1" fmla="*/ 0 h 15509"/>
              </a:gdLst>
              <a:ahLst/>
              <a:cxnLst>
                <a:cxn ang="0">
                  <a:pos x="connsiteX0" y="connsiteY0"/>
                </a:cxn>
                <a:cxn ang="0">
                  <a:pos x="connsiteX1" y="connsiteY1"/>
                </a:cxn>
              </a:cxnLst>
              <a:rect l="l" t="t" r="r" b="b"/>
              <a:pathLst>
                <a:path w="15454" h="15509">
                  <a:moveTo>
                    <a:pt x="0" y="15509"/>
                  </a:moveTo>
                  <a:lnTo>
                    <a:pt x="15455" y="0"/>
                  </a:lnTo>
                </a:path>
              </a:pathLst>
            </a:custGeom>
            <a:ln w="15875" cap="flat">
              <a:solidFill>
                <a:schemeClr val="accent1"/>
              </a:solidFill>
              <a:prstDash val="solid"/>
              <a:miter/>
            </a:ln>
          </p:spPr>
          <p:txBody>
            <a:bodyPr rtlCol="0" anchor="ctr"/>
            <a:lstStyle/>
            <a:p>
              <a:endParaRPr lang="fr-FR"/>
            </a:p>
          </p:txBody>
        </p:sp>
      </p:grpSp>
      <p:grpSp>
        <p:nvGrpSpPr>
          <p:cNvPr id="1122" name="Groupe 1121">
            <a:extLst>
              <a:ext uri="{FF2B5EF4-FFF2-40B4-BE49-F238E27FC236}">
                <a16:creationId xmlns:a16="http://schemas.microsoft.com/office/drawing/2014/main" id="{D6F13A2C-2182-D141-5362-4C2D6E6F72F8}"/>
              </a:ext>
            </a:extLst>
          </p:cNvPr>
          <p:cNvGrpSpPr/>
          <p:nvPr/>
        </p:nvGrpSpPr>
        <p:grpSpPr>
          <a:xfrm>
            <a:off x="3463986" y="4200431"/>
            <a:ext cx="369759" cy="390367"/>
            <a:chOff x="3463986" y="4200431"/>
            <a:chExt cx="369759" cy="390367"/>
          </a:xfrm>
        </p:grpSpPr>
        <p:sp>
          <p:nvSpPr>
            <p:cNvPr id="1112" name="Forme libre 1111">
              <a:extLst>
                <a:ext uri="{FF2B5EF4-FFF2-40B4-BE49-F238E27FC236}">
                  <a16:creationId xmlns:a16="http://schemas.microsoft.com/office/drawing/2014/main" id="{9E768B0E-3DD5-179B-4375-E6ECB1086954}"/>
                </a:ext>
              </a:extLst>
            </p:cNvPr>
            <p:cNvSpPr/>
            <p:nvPr/>
          </p:nvSpPr>
          <p:spPr>
            <a:xfrm>
              <a:off x="3463986" y="4200431"/>
              <a:ext cx="320674" cy="365029"/>
            </a:xfrm>
            <a:custGeom>
              <a:avLst/>
              <a:gdLst>
                <a:gd name="connsiteX0" fmla="*/ 264927 w 320674"/>
                <a:gd name="connsiteY0" fmla="*/ 365030 h 365029"/>
                <a:gd name="connsiteX1" fmla="*/ 0 w 320674"/>
                <a:gd name="connsiteY1" fmla="*/ 365030 h 365029"/>
                <a:gd name="connsiteX2" fmla="*/ 0 w 320674"/>
                <a:gd name="connsiteY2" fmla="*/ 0 h 365029"/>
                <a:gd name="connsiteX3" fmla="*/ 320675 w 320674"/>
                <a:gd name="connsiteY3" fmla="*/ 0 h 365029"/>
                <a:gd name="connsiteX4" fmla="*/ 320675 w 320674"/>
                <a:gd name="connsiteY4" fmla="*/ 162957 h 365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74" h="365029">
                  <a:moveTo>
                    <a:pt x="264927" y="365030"/>
                  </a:moveTo>
                  <a:lnTo>
                    <a:pt x="0" y="365030"/>
                  </a:lnTo>
                  <a:lnTo>
                    <a:pt x="0" y="0"/>
                  </a:lnTo>
                  <a:lnTo>
                    <a:pt x="320675" y="0"/>
                  </a:lnTo>
                  <a:lnTo>
                    <a:pt x="320675" y="162957"/>
                  </a:lnTo>
                </a:path>
              </a:pathLst>
            </a:custGeom>
            <a:noFill/>
            <a:ln w="15875" cap="flat">
              <a:solidFill>
                <a:schemeClr val="accent1"/>
              </a:solidFill>
              <a:prstDash val="solid"/>
              <a:miter/>
            </a:ln>
          </p:spPr>
          <p:txBody>
            <a:bodyPr rtlCol="0" anchor="ctr"/>
            <a:lstStyle/>
            <a:p>
              <a:endParaRPr lang="fr-FR"/>
            </a:p>
          </p:txBody>
        </p:sp>
        <p:sp>
          <p:nvSpPr>
            <p:cNvPr id="1113" name="Forme libre 1112">
              <a:extLst>
                <a:ext uri="{FF2B5EF4-FFF2-40B4-BE49-F238E27FC236}">
                  <a16:creationId xmlns:a16="http://schemas.microsoft.com/office/drawing/2014/main" id="{621B8D30-9955-1626-B544-93A781F99DE4}"/>
                </a:ext>
              </a:extLst>
            </p:cNvPr>
            <p:cNvSpPr/>
            <p:nvPr/>
          </p:nvSpPr>
          <p:spPr>
            <a:xfrm>
              <a:off x="3499743" y="4239072"/>
              <a:ext cx="249161" cy="287747"/>
            </a:xfrm>
            <a:custGeom>
              <a:avLst/>
              <a:gdLst>
                <a:gd name="connsiteX0" fmla="*/ 233883 w 249161"/>
                <a:gd name="connsiteY0" fmla="*/ 287748 h 287747"/>
                <a:gd name="connsiteX1" fmla="*/ 0 w 249161"/>
                <a:gd name="connsiteY1" fmla="*/ 287748 h 287747"/>
                <a:gd name="connsiteX2" fmla="*/ 0 w 249161"/>
                <a:gd name="connsiteY2" fmla="*/ 0 h 287747"/>
                <a:gd name="connsiteX3" fmla="*/ 249161 w 249161"/>
                <a:gd name="connsiteY3" fmla="*/ 0 h 287747"/>
                <a:gd name="connsiteX4" fmla="*/ 249161 w 249161"/>
                <a:gd name="connsiteY4" fmla="*/ 117506 h 287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161" h="287747">
                  <a:moveTo>
                    <a:pt x="233883" y="287748"/>
                  </a:moveTo>
                  <a:lnTo>
                    <a:pt x="0" y="287748"/>
                  </a:lnTo>
                  <a:lnTo>
                    <a:pt x="0" y="0"/>
                  </a:lnTo>
                  <a:lnTo>
                    <a:pt x="249161" y="0"/>
                  </a:lnTo>
                  <a:lnTo>
                    <a:pt x="249161" y="117506"/>
                  </a:lnTo>
                </a:path>
              </a:pathLst>
            </a:custGeom>
            <a:noFill/>
            <a:ln w="15875" cap="flat">
              <a:solidFill>
                <a:schemeClr val="accent1"/>
              </a:solidFill>
              <a:prstDash val="solid"/>
              <a:miter/>
            </a:ln>
          </p:spPr>
          <p:txBody>
            <a:bodyPr rtlCol="0" anchor="ctr"/>
            <a:lstStyle/>
            <a:p>
              <a:endParaRPr lang="fr-FR"/>
            </a:p>
          </p:txBody>
        </p:sp>
        <p:sp>
          <p:nvSpPr>
            <p:cNvPr id="1114" name="Forme libre 1113">
              <a:extLst>
                <a:ext uri="{FF2B5EF4-FFF2-40B4-BE49-F238E27FC236}">
                  <a16:creationId xmlns:a16="http://schemas.microsoft.com/office/drawing/2014/main" id="{075F866C-CC1C-DBFC-CB25-BD4FAB554FD4}"/>
                </a:ext>
              </a:extLst>
            </p:cNvPr>
            <p:cNvSpPr/>
            <p:nvPr/>
          </p:nvSpPr>
          <p:spPr>
            <a:xfrm>
              <a:off x="3681941" y="4356419"/>
              <a:ext cx="151804" cy="153454"/>
            </a:xfrm>
            <a:custGeom>
              <a:avLst/>
              <a:gdLst>
                <a:gd name="connsiteX0" fmla="*/ 76065 w 151804"/>
                <a:gd name="connsiteY0" fmla="*/ 148071 h 153454"/>
                <a:gd name="connsiteX1" fmla="*/ 86142 w 151804"/>
                <a:gd name="connsiteY1" fmla="*/ 151079 h 153454"/>
                <a:gd name="connsiteX2" fmla="*/ 92968 w 151804"/>
                <a:gd name="connsiteY2" fmla="*/ 153138 h 153454"/>
                <a:gd name="connsiteX3" fmla="*/ 96381 w 151804"/>
                <a:gd name="connsiteY3" fmla="*/ 152663 h 153454"/>
                <a:gd name="connsiteX4" fmla="*/ 104345 w 151804"/>
                <a:gd name="connsiteY4" fmla="*/ 146170 h 153454"/>
                <a:gd name="connsiteX5" fmla="*/ 120924 w 151804"/>
                <a:gd name="connsiteY5" fmla="*/ 135877 h 153454"/>
                <a:gd name="connsiteX6" fmla="*/ 120924 w 151804"/>
                <a:gd name="connsiteY6" fmla="*/ 135877 h 153454"/>
                <a:gd name="connsiteX7" fmla="*/ 131163 w 151804"/>
                <a:gd name="connsiteY7" fmla="*/ 132234 h 153454"/>
                <a:gd name="connsiteX8" fmla="*/ 134739 w 151804"/>
                <a:gd name="connsiteY8" fmla="*/ 122732 h 153454"/>
                <a:gd name="connsiteX9" fmla="*/ 144978 w 151804"/>
                <a:gd name="connsiteY9" fmla="*/ 104837 h 153454"/>
                <a:gd name="connsiteX10" fmla="*/ 151317 w 151804"/>
                <a:gd name="connsiteY10" fmla="*/ 96919 h 153454"/>
                <a:gd name="connsiteX11" fmla="*/ 149854 w 151804"/>
                <a:gd name="connsiteY11" fmla="*/ 86942 h 153454"/>
                <a:gd name="connsiteX12" fmla="*/ 149854 w 151804"/>
                <a:gd name="connsiteY12" fmla="*/ 66196 h 153454"/>
                <a:gd name="connsiteX13" fmla="*/ 151317 w 151804"/>
                <a:gd name="connsiteY13" fmla="*/ 56219 h 153454"/>
                <a:gd name="connsiteX14" fmla="*/ 144978 w 151804"/>
                <a:gd name="connsiteY14" fmla="*/ 48301 h 153454"/>
                <a:gd name="connsiteX15" fmla="*/ 134739 w 151804"/>
                <a:gd name="connsiteY15" fmla="*/ 30406 h 153454"/>
                <a:gd name="connsiteX16" fmla="*/ 131163 w 151804"/>
                <a:gd name="connsiteY16" fmla="*/ 21062 h 153454"/>
                <a:gd name="connsiteX17" fmla="*/ 122061 w 151804"/>
                <a:gd name="connsiteY17" fmla="*/ 17262 h 153454"/>
                <a:gd name="connsiteX18" fmla="*/ 122061 w 151804"/>
                <a:gd name="connsiteY18" fmla="*/ 17262 h 153454"/>
                <a:gd name="connsiteX19" fmla="*/ 104183 w 151804"/>
                <a:gd name="connsiteY19" fmla="*/ 6968 h 153454"/>
                <a:gd name="connsiteX20" fmla="*/ 96219 w 151804"/>
                <a:gd name="connsiteY20" fmla="*/ 475 h 153454"/>
                <a:gd name="connsiteX21" fmla="*/ 92806 w 151804"/>
                <a:gd name="connsiteY21" fmla="*/ 0 h 153454"/>
                <a:gd name="connsiteX22" fmla="*/ 85979 w 151804"/>
                <a:gd name="connsiteY22" fmla="*/ 2059 h 153454"/>
                <a:gd name="connsiteX23" fmla="*/ 75902 w 151804"/>
                <a:gd name="connsiteY23" fmla="*/ 5068 h 153454"/>
                <a:gd name="connsiteX24" fmla="*/ 65825 w 151804"/>
                <a:gd name="connsiteY24" fmla="*/ 2059 h 153454"/>
                <a:gd name="connsiteX25" fmla="*/ 58999 w 151804"/>
                <a:gd name="connsiteY25" fmla="*/ 0 h 153454"/>
                <a:gd name="connsiteX26" fmla="*/ 55586 w 151804"/>
                <a:gd name="connsiteY26" fmla="*/ 475 h 153454"/>
                <a:gd name="connsiteX27" fmla="*/ 47622 w 151804"/>
                <a:gd name="connsiteY27" fmla="*/ 6968 h 153454"/>
                <a:gd name="connsiteX28" fmla="*/ 31044 w 151804"/>
                <a:gd name="connsiteY28" fmla="*/ 17262 h 153454"/>
                <a:gd name="connsiteX29" fmla="*/ 30881 w 151804"/>
                <a:gd name="connsiteY29" fmla="*/ 17262 h 153454"/>
                <a:gd name="connsiteX30" fmla="*/ 20642 w 151804"/>
                <a:gd name="connsiteY30" fmla="*/ 21062 h 153454"/>
                <a:gd name="connsiteX31" fmla="*/ 17066 w 151804"/>
                <a:gd name="connsiteY31" fmla="*/ 30564 h 153454"/>
                <a:gd name="connsiteX32" fmla="*/ 6826 w 151804"/>
                <a:gd name="connsiteY32" fmla="*/ 48459 h 153454"/>
                <a:gd name="connsiteX33" fmla="*/ 488 w 151804"/>
                <a:gd name="connsiteY33" fmla="*/ 56378 h 153454"/>
                <a:gd name="connsiteX34" fmla="*/ 1950 w 151804"/>
                <a:gd name="connsiteY34" fmla="*/ 66355 h 153454"/>
                <a:gd name="connsiteX35" fmla="*/ 1950 w 151804"/>
                <a:gd name="connsiteY35" fmla="*/ 87100 h 153454"/>
                <a:gd name="connsiteX36" fmla="*/ 488 w 151804"/>
                <a:gd name="connsiteY36" fmla="*/ 97077 h 153454"/>
                <a:gd name="connsiteX37" fmla="*/ 6826 w 151804"/>
                <a:gd name="connsiteY37" fmla="*/ 104995 h 153454"/>
                <a:gd name="connsiteX38" fmla="*/ 11540 w 151804"/>
                <a:gd name="connsiteY38" fmla="*/ 108480 h 153454"/>
                <a:gd name="connsiteX39" fmla="*/ 17066 w 151804"/>
                <a:gd name="connsiteY39" fmla="*/ 122891 h 153454"/>
                <a:gd name="connsiteX40" fmla="*/ 20642 w 151804"/>
                <a:gd name="connsiteY40" fmla="*/ 132392 h 153454"/>
                <a:gd name="connsiteX41" fmla="*/ 29581 w 151804"/>
                <a:gd name="connsiteY41" fmla="*/ 136193 h 153454"/>
                <a:gd name="connsiteX42" fmla="*/ 29581 w 151804"/>
                <a:gd name="connsiteY42" fmla="*/ 136193 h 153454"/>
                <a:gd name="connsiteX43" fmla="*/ 47622 w 151804"/>
                <a:gd name="connsiteY43" fmla="*/ 146487 h 153454"/>
                <a:gd name="connsiteX44" fmla="*/ 55586 w 151804"/>
                <a:gd name="connsiteY44" fmla="*/ 152980 h 153454"/>
                <a:gd name="connsiteX45" fmla="*/ 58999 w 151804"/>
                <a:gd name="connsiteY45" fmla="*/ 153455 h 153454"/>
                <a:gd name="connsiteX46" fmla="*/ 65825 w 151804"/>
                <a:gd name="connsiteY46" fmla="*/ 151396 h 153454"/>
                <a:gd name="connsiteX47" fmla="*/ 75902 w 151804"/>
                <a:gd name="connsiteY47" fmla="*/ 148387 h 15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04" h="153454">
                  <a:moveTo>
                    <a:pt x="76065" y="148071"/>
                  </a:moveTo>
                  <a:cubicBezTo>
                    <a:pt x="79641" y="148071"/>
                    <a:pt x="83054" y="149021"/>
                    <a:pt x="86142" y="151079"/>
                  </a:cubicBezTo>
                  <a:cubicBezTo>
                    <a:pt x="88255" y="152346"/>
                    <a:pt x="90530" y="153138"/>
                    <a:pt x="92968" y="153138"/>
                  </a:cubicBezTo>
                  <a:cubicBezTo>
                    <a:pt x="94106" y="153138"/>
                    <a:pt x="95244" y="153138"/>
                    <a:pt x="96381" y="152663"/>
                  </a:cubicBezTo>
                  <a:cubicBezTo>
                    <a:pt x="99794" y="151713"/>
                    <a:pt x="102720" y="149496"/>
                    <a:pt x="104345" y="146170"/>
                  </a:cubicBezTo>
                  <a:cubicBezTo>
                    <a:pt x="107596" y="139836"/>
                    <a:pt x="113935" y="135877"/>
                    <a:pt x="120924" y="135877"/>
                  </a:cubicBezTo>
                  <a:lnTo>
                    <a:pt x="120924" y="135877"/>
                  </a:lnTo>
                  <a:cubicBezTo>
                    <a:pt x="125637" y="135877"/>
                    <a:pt x="128725" y="134610"/>
                    <a:pt x="131163" y="132234"/>
                  </a:cubicBezTo>
                  <a:cubicBezTo>
                    <a:pt x="133601" y="129700"/>
                    <a:pt x="134901" y="126375"/>
                    <a:pt x="134739" y="122732"/>
                  </a:cubicBezTo>
                  <a:cubicBezTo>
                    <a:pt x="134414" y="115289"/>
                    <a:pt x="138477" y="108321"/>
                    <a:pt x="144978" y="104837"/>
                  </a:cubicBezTo>
                  <a:cubicBezTo>
                    <a:pt x="148066" y="103253"/>
                    <a:pt x="150342" y="100403"/>
                    <a:pt x="151317" y="96919"/>
                  </a:cubicBezTo>
                  <a:cubicBezTo>
                    <a:pt x="152292" y="93435"/>
                    <a:pt x="151642" y="89951"/>
                    <a:pt x="149854" y="86942"/>
                  </a:cubicBezTo>
                  <a:cubicBezTo>
                    <a:pt x="145791" y="80607"/>
                    <a:pt x="145791" y="72531"/>
                    <a:pt x="149854" y="66196"/>
                  </a:cubicBezTo>
                  <a:cubicBezTo>
                    <a:pt x="151805" y="63187"/>
                    <a:pt x="152292" y="59703"/>
                    <a:pt x="151317" y="56219"/>
                  </a:cubicBezTo>
                  <a:cubicBezTo>
                    <a:pt x="150342" y="52735"/>
                    <a:pt x="148066" y="49885"/>
                    <a:pt x="144978" y="48301"/>
                  </a:cubicBezTo>
                  <a:cubicBezTo>
                    <a:pt x="138477" y="44975"/>
                    <a:pt x="134414" y="37849"/>
                    <a:pt x="134739" y="30406"/>
                  </a:cubicBezTo>
                  <a:cubicBezTo>
                    <a:pt x="134901" y="26922"/>
                    <a:pt x="133601" y="23596"/>
                    <a:pt x="131163" y="21062"/>
                  </a:cubicBezTo>
                  <a:cubicBezTo>
                    <a:pt x="128725" y="18687"/>
                    <a:pt x="125637" y="17262"/>
                    <a:pt x="122061" y="17262"/>
                  </a:cubicBezTo>
                  <a:lnTo>
                    <a:pt x="122061" y="17262"/>
                  </a:lnTo>
                  <a:cubicBezTo>
                    <a:pt x="113772" y="17262"/>
                    <a:pt x="107271" y="13303"/>
                    <a:pt x="104183" y="6968"/>
                  </a:cubicBezTo>
                  <a:cubicBezTo>
                    <a:pt x="102557" y="3801"/>
                    <a:pt x="99632" y="1425"/>
                    <a:pt x="96219" y="475"/>
                  </a:cubicBezTo>
                  <a:cubicBezTo>
                    <a:pt x="95081" y="158"/>
                    <a:pt x="93943" y="0"/>
                    <a:pt x="92806" y="0"/>
                  </a:cubicBezTo>
                  <a:cubicBezTo>
                    <a:pt x="90368" y="0"/>
                    <a:pt x="88092" y="633"/>
                    <a:pt x="85979" y="2059"/>
                  </a:cubicBezTo>
                  <a:cubicBezTo>
                    <a:pt x="82891" y="3959"/>
                    <a:pt x="79478" y="5068"/>
                    <a:pt x="75902" y="5068"/>
                  </a:cubicBezTo>
                  <a:cubicBezTo>
                    <a:pt x="72327" y="5068"/>
                    <a:pt x="68913" y="4117"/>
                    <a:pt x="65825" y="2059"/>
                  </a:cubicBezTo>
                  <a:cubicBezTo>
                    <a:pt x="63712" y="792"/>
                    <a:pt x="61274" y="0"/>
                    <a:pt x="58999" y="0"/>
                  </a:cubicBezTo>
                  <a:cubicBezTo>
                    <a:pt x="57861" y="0"/>
                    <a:pt x="56724" y="0"/>
                    <a:pt x="55586" y="475"/>
                  </a:cubicBezTo>
                  <a:cubicBezTo>
                    <a:pt x="52173" y="1425"/>
                    <a:pt x="49247" y="3642"/>
                    <a:pt x="47622" y="6968"/>
                  </a:cubicBezTo>
                  <a:cubicBezTo>
                    <a:pt x="44371" y="13303"/>
                    <a:pt x="38032" y="17262"/>
                    <a:pt x="31044" y="17262"/>
                  </a:cubicBezTo>
                  <a:lnTo>
                    <a:pt x="30881" y="17262"/>
                  </a:lnTo>
                  <a:cubicBezTo>
                    <a:pt x="26168" y="17262"/>
                    <a:pt x="22917" y="18529"/>
                    <a:pt x="20642" y="21062"/>
                  </a:cubicBezTo>
                  <a:cubicBezTo>
                    <a:pt x="18204" y="23596"/>
                    <a:pt x="16903" y="26922"/>
                    <a:pt x="17066" y="30564"/>
                  </a:cubicBezTo>
                  <a:cubicBezTo>
                    <a:pt x="17391" y="38007"/>
                    <a:pt x="13328" y="44975"/>
                    <a:pt x="6826" y="48459"/>
                  </a:cubicBezTo>
                  <a:cubicBezTo>
                    <a:pt x="3576" y="50201"/>
                    <a:pt x="1300" y="52894"/>
                    <a:pt x="488" y="56378"/>
                  </a:cubicBezTo>
                  <a:cubicBezTo>
                    <a:pt x="-325" y="59862"/>
                    <a:pt x="163" y="63346"/>
                    <a:pt x="1950" y="66355"/>
                  </a:cubicBezTo>
                  <a:cubicBezTo>
                    <a:pt x="6014" y="72689"/>
                    <a:pt x="6014" y="80766"/>
                    <a:pt x="1950" y="87100"/>
                  </a:cubicBezTo>
                  <a:cubicBezTo>
                    <a:pt x="0" y="90109"/>
                    <a:pt x="-488" y="93593"/>
                    <a:pt x="488" y="97077"/>
                  </a:cubicBezTo>
                  <a:cubicBezTo>
                    <a:pt x="1463" y="100561"/>
                    <a:pt x="3738" y="103412"/>
                    <a:pt x="6826" y="104995"/>
                  </a:cubicBezTo>
                  <a:cubicBezTo>
                    <a:pt x="8614" y="105946"/>
                    <a:pt x="10077" y="107054"/>
                    <a:pt x="11540" y="108480"/>
                  </a:cubicBezTo>
                  <a:cubicBezTo>
                    <a:pt x="15441" y="112597"/>
                    <a:pt x="17228" y="117665"/>
                    <a:pt x="17066" y="122891"/>
                  </a:cubicBezTo>
                  <a:cubicBezTo>
                    <a:pt x="16903" y="126375"/>
                    <a:pt x="18204" y="129859"/>
                    <a:pt x="20642" y="132392"/>
                  </a:cubicBezTo>
                  <a:cubicBezTo>
                    <a:pt x="23079" y="134768"/>
                    <a:pt x="26168" y="136193"/>
                    <a:pt x="29581" y="136193"/>
                  </a:cubicBezTo>
                  <a:lnTo>
                    <a:pt x="29581" y="136193"/>
                  </a:lnTo>
                  <a:cubicBezTo>
                    <a:pt x="38032" y="136193"/>
                    <a:pt x="44371" y="140152"/>
                    <a:pt x="47622" y="146487"/>
                  </a:cubicBezTo>
                  <a:cubicBezTo>
                    <a:pt x="49247" y="149654"/>
                    <a:pt x="52010" y="152030"/>
                    <a:pt x="55586" y="152980"/>
                  </a:cubicBezTo>
                  <a:cubicBezTo>
                    <a:pt x="56724" y="153297"/>
                    <a:pt x="57861" y="153455"/>
                    <a:pt x="58999" y="153455"/>
                  </a:cubicBezTo>
                  <a:cubicBezTo>
                    <a:pt x="61437" y="153455"/>
                    <a:pt x="63875" y="152821"/>
                    <a:pt x="65825" y="151396"/>
                  </a:cubicBezTo>
                  <a:cubicBezTo>
                    <a:pt x="68913" y="149496"/>
                    <a:pt x="72327" y="148387"/>
                    <a:pt x="75902" y="148387"/>
                  </a:cubicBezTo>
                  <a:close/>
                </a:path>
              </a:pathLst>
            </a:custGeom>
            <a:noFill/>
            <a:ln w="15875" cap="flat">
              <a:solidFill>
                <a:schemeClr val="accent1"/>
              </a:solidFill>
              <a:prstDash val="solid"/>
              <a:miter/>
            </a:ln>
          </p:spPr>
          <p:txBody>
            <a:bodyPr rtlCol="0" anchor="ctr"/>
            <a:lstStyle/>
            <a:p>
              <a:endParaRPr lang="fr-FR"/>
            </a:p>
          </p:txBody>
        </p:sp>
        <p:sp>
          <p:nvSpPr>
            <p:cNvPr id="1115" name="Forme libre 1114">
              <a:extLst>
                <a:ext uri="{FF2B5EF4-FFF2-40B4-BE49-F238E27FC236}">
                  <a16:creationId xmlns:a16="http://schemas.microsoft.com/office/drawing/2014/main" id="{CA8FCB80-5578-9892-5666-7B878CF15311}"/>
                </a:ext>
              </a:extLst>
            </p:cNvPr>
            <p:cNvSpPr/>
            <p:nvPr/>
          </p:nvSpPr>
          <p:spPr>
            <a:xfrm>
              <a:off x="3738014" y="4415489"/>
              <a:ext cx="53472" cy="33573"/>
            </a:xfrm>
            <a:custGeom>
              <a:avLst/>
              <a:gdLst>
                <a:gd name="connsiteX0" fmla="*/ 0 w 53472"/>
                <a:gd name="connsiteY0" fmla="*/ 15520 h 33573"/>
                <a:gd name="connsiteX1" fmla="*/ 19991 w 53472"/>
                <a:gd name="connsiteY1" fmla="*/ 33573 h 33573"/>
                <a:gd name="connsiteX2" fmla="*/ 53473 w 53472"/>
                <a:gd name="connsiteY2" fmla="*/ 0 h 33573"/>
              </a:gdLst>
              <a:ahLst/>
              <a:cxnLst>
                <a:cxn ang="0">
                  <a:pos x="connsiteX0" y="connsiteY0"/>
                </a:cxn>
                <a:cxn ang="0">
                  <a:pos x="connsiteX1" y="connsiteY1"/>
                </a:cxn>
                <a:cxn ang="0">
                  <a:pos x="connsiteX2" y="connsiteY2"/>
                </a:cxn>
              </a:cxnLst>
              <a:rect l="l" t="t" r="r" b="b"/>
              <a:pathLst>
                <a:path w="53472" h="33573">
                  <a:moveTo>
                    <a:pt x="0" y="15520"/>
                  </a:moveTo>
                  <a:lnTo>
                    <a:pt x="19991" y="33573"/>
                  </a:lnTo>
                  <a:lnTo>
                    <a:pt x="53473" y="0"/>
                  </a:lnTo>
                </a:path>
              </a:pathLst>
            </a:custGeom>
            <a:noFill/>
            <a:ln w="15875" cap="flat">
              <a:solidFill>
                <a:schemeClr val="accent1"/>
              </a:solidFill>
              <a:prstDash val="solid"/>
              <a:miter/>
            </a:ln>
          </p:spPr>
          <p:txBody>
            <a:bodyPr rtlCol="0" anchor="ctr"/>
            <a:lstStyle/>
            <a:p>
              <a:endParaRPr lang="fr-FR"/>
            </a:p>
          </p:txBody>
        </p:sp>
        <p:sp>
          <p:nvSpPr>
            <p:cNvPr id="1116" name="Forme libre 1115">
              <a:extLst>
                <a:ext uri="{FF2B5EF4-FFF2-40B4-BE49-F238E27FC236}">
                  <a16:creationId xmlns:a16="http://schemas.microsoft.com/office/drawing/2014/main" id="{4F14258E-643A-9111-830B-093F2F4B7AC2}"/>
                </a:ext>
              </a:extLst>
            </p:cNvPr>
            <p:cNvSpPr/>
            <p:nvPr/>
          </p:nvSpPr>
          <p:spPr>
            <a:xfrm>
              <a:off x="3731513" y="4507182"/>
              <a:ext cx="52660" cy="83616"/>
            </a:xfrm>
            <a:custGeom>
              <a:avLst/>
              <a:gdLst>
                <a:gd name="connsiteX0" fmla="*/ 0 w 52660"/>
                <a:gd name="connsiteY0" fmla="*/ 0 h 83616"/>
                <a:gd name="connsiteX1" fmla="*/ 0 w 52660"/>
                <a:gd name="connsiteY1" fmla="*/ 83616 h 83616"/>
                <a:gd name="connsiteX2" fmla="*/ 26493 w 52660"/>
                <a:gd name="connsiteY2" fmla="*/ 58278 h 83616"/>
                <a:gd name="connsiteX3" fmla="*/ 52660 w 52660"/>
                <a:gd name="connsiteY3" fmla="*/ 83616 h 83616"/>
                <a:gd name="connsiteX4" fmla="*/ 52660 w 52660"/>
                <a:gd name="connsiteY4" fmla="*/ 0 h 83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60" h="83616">
                  <a:moveTo>
                    <a:pt x="0" y="0"/>
                  </a:moveTo>
                  <a:lnTo>
                    <a:pt x="0" y="83616"/>
                  </a:lnTo>
                  <a:lnTo>
                    <a:pt x="26493" y="58278"/>
                  </a:lnTo>
                  <a:lnTo>
                    <a:pt x="52660" y="83616"/>
                  </a:lnTo>
                  <a:lnTo>
                    <a:pt x="52660" y="0"/>
                  </a:lnTo>
                </a:path>
              </a:pathLst>
            </a:custGeom>
            <a:noFill/>
            <a:ln w="15875" cap="flat">
              <a:solidFill>
                <a:schemeClr val="accent1"/>
              </a:solidFill>
              <a:prstDash val="solid"/>
              <a:miter/>
            </a:ln>
          </p:spPr>
          <p:txBody>
            <a:bodyPr rtlCol="0" anchor="ctr"/>
            <a:lstStyle/>
            <a:p>
              <a:endParaRPr lang="fr-FR"/>
            </a:p>
          </p:txBody>
        </p:sp>
        <p:sp>
          <p:nvSpPr>
            <p:cNvPr id="1117" name="Forme libre 1116">
              <a:extLst>
                <a:ext uri="{FF2B5EF4-FFF2-40B4-BE49-F238E27FC236}">
                  <a16:creationId xmlns:a16="http://schemas.microsoft.com/office/drawing/2014/main" id="{EAEF090B-0F5B-5BC9-41B4-BB0F8DCC7471}"/>
                </a:ext>
              </a:extLst>
            </p:cNvPr>
            <p:cNvSpPr/>
            <p:nvPr/>
          </p:nvSpPr>
          <p:spPr>
            <a:xfrm>
              <a:off x="3545577" y="4292757"/>
              <a:ext cx="65012" cy="15836"/>
            </a:xfrm>
            <a:custGeom>
              <a:avLst/>
              <a:gdLst>
                <a:gd name="connsiteX0" fmla="*/ 0 w 65012"/>
                <a:gd name="connsiteY0" fmla="*/ 0 h 15836"/>
                <a:gd name="connsiteX1" fmla="*/ 65013 w 65012"/>
                <a:gd name="connsiteY1" fmla="*/ 0 h 15836"/>
              </a:gdLst>
              <a:ahLst/>
              <a:cxnLst>
                <a:cxn ang="0">
                  <a:pos x="connsiteX0" y="connsiteY0"/>
                </a:cxn>
                <a:cxn ang="0">
                  <a:pos x="connsiteX1" y="connsiteY1"/>
                </a:cxn>
              </a:cxnLst>
              <a:rect l="l" t="t" r="r" b="b"/>
              <a:pathLst>
                <a:path w="65012" h="15836">
                  <a:moveTo>
                    <a:pt x="0" y="0"/>
                  </a:moveTo>
                  <a:lnTo>
                    <a:pt x="65013" y="0"/>
                  </a:lnTo>
                </a:path>
              </a:pathLst>
            </a:custGeom>
            <a:ln w="15875" cap="flat">
              <a:solidFill>
                <a:schemeClr val="accent1"/>
              </a:solidFill>
              <a:prstDash val="solid"/>
              <a:miter/>
            </a:ln>
          </p:spPr>
          <p:txBody>
            <a:bodyPr rtlCol="0" anchor="ctr"/>
            <a:lstStyle/>
            <a:p>
              <a:endParaRPr lang="fr-FR"/>
            </a:p>
          </p:txBody>
        </p:sp>
        <p:sp>
          <p:nvSpPr>
            <p:cNvPr id="1118" name="Forme libre 1117">
              <a:extLst>
                <a:ext uri="{FF2B5EF4-FFF2-40B4-BE49-F238E27FC236}">
                  <a16:creationId xmlns:a16="http://schemas.microsoft.com/office/drawing/2014/main" id="{C24DC603-6A08-3F64-9809-E45BB346281D}"/>
                </a:ext>
              </a:extLst>
            </p:cNvPr>
            <p:cNvSpPr/>
            <p:nvPr/>
          </p:nvSpPr>
          <p:spPr>
            <a:xfrm>
              <a:off x="3545577" y="4345651"/>
              <a:ext cx="157493" cy="15836"/>
            </a:xfrm>
            <a:custGeom>
              <a:avLst/>
              <a:gdLst>
                <a:gd name="connsiteX0" fmla="*/ 0 w 157493"/>
                <a:gd name="connsiteY0" fmla="*/ 0 h 15836"/>
                <a:gd name="connsiteX1" fmla="*/ 157493 w 157493"/>
                <a:gd name="connsiteY1" fmla="*/ 0 h 15836"/>
              </a:gdLst>
              <a:ahLst/>
              <a:cxnLst>
                <a:cxn ang="0">
                  <a:pos x="connsiteX0" y="connsiteY0"/>
                </a:cxn>
                <a:cxn ang="0">
                  <a:pos x="connsiteX1" y="connsiteY1"/>
                </a:cxn>
              </a:cxnLst>
              <a:rect l="l" t="t" r="r" b="b"/>
              <a:pathLst>
                <a:path w="157493" h="15836">
                  <a:moveTo>
                    <a:pt x="0" y="0"/>
                  </a:moveTo>
                  <a:lnTo>
                    <a:pt x="157493" y="0"/>
                  </a:lnTo>
                </a:path>
              </a:pathLst>
            </a:custGeom>
            <a:ln w="15875" cap="flat">
              <a:solidFill>
                <a:schemeClr val="accent1"/>
              </a:solidFill>
              <a:prstDash val="solid"/>
              <a:miter/>
            </a:ln>
          </p:spPr>
          <p:txBody>
            <a:bodyPr rtlCol="0" anchor="ctr"/>
            <a:lstStyle/>
            <a:p>
              <a:endParaRPr lang="fr-FR"/>
            </a:p>
          </p:txBody>
        </p:sp>
        <p:sp>
          <p:nvSpPr>
            <p:cNvPr id="1119" name="Forme libre 1118">
              <a:extLst>
                <a:ext uri="{FF2B5EF4-FFF2-40B4-BE49-F238E27FC236}">
                  <a16:creationId xmlns:a16="http://schemas.microsoft.com/office/drawing/2014/main" id="{CFE6820A-AF15-9CA2-EE98-C10557D49F39}"/>
                </a:ext>
              </a:extLst>
            </p:cNvPr>
            <p:cNvSpPr/>
            <p:nvPr/>
          </p:nvSpPr>
          <p:spPr>
            <a:xfrm>
              <a:off x="3545577" y="4382866"/>
              <a:ext cx="153917" cy="15836"/>
            </a:xfrm>
            <a:custGeom>
              <a:avLst/>
              <a:gdLst>
                <a:gd name="connsiteX0" fmla="*/ 0 w 153917"/>
                <a:gd name="connsiteY0" fmla="*/ 0 h 15836"/>
                <a:gd name="connsiteX1" fmla="*/ 153917 w 153917"/>
                <a:gd name="connsiteY1" fmla="*/ 0 h 15836"/>
              </a:gdLst>
              <a:ahLst/>
              <a:cxnLst>
                <a:cxn ang="0">
                  <a:pos x="connsiteX0" y="connsiteY0"/>
                </a:cxn>
                <a:cxn ang="0">
                  <a:pos x="connsiteX1" y="connsiteY1"/>
                </a:cxn>
              </a:cxnLst>
              <a:rect l="l" t="t" r="r" b="b"/>
              <a:pathLst>
                <a:path w="153917" h="15836">
                  <a:moveTo>
                    <a:pt x="0" y="0"/>
                  </a:moveTo>
                  <a:lnTo>
                    <a:pt x="153917" y="0"/>
                  </a:lnTo>
                </a:path>
              </a:pathLst>
            </a:custGeom>
            <a:ln w="15875" cap="flat">
              <a:solidFill>
                <a:schemeClr val="accent1"/>
              </a:solidFill>
              <a:prstDash val="solid"/>
              <a:miter/>
            </a:ln>
          </p:spPr>
          <p:txBody>
            <a:bodyPr rtlCol="0" anchor="ctr"/>
            <a:lstStyle/>
            <a:p>
              <a:endParaRPr lang="fr-FR"/>
            </a:p>
          </p:txBody>
        </p:sp>
        <p:sp>
          <p:nvSpPr>
            <p:cNvPr id="1120" name="Forme libre 1119">
              <a:extLst>
                <a:ext uri="{FF2B5EF4-FFF2-40B4-BE49-F238E27FC236}">
                  <a16:creationId xmlns:a16="http://schemas.microsoft.com/office/drawing/2014/main" id="{629AEBE9-C03C-4A31-CE49-E5AEB30F9649}"/>
                </a:ext>
              </a:extLst>
            </p:cNvPr>
            <p:cNvSpPr/>
            <p:nvPr/>
          </p:nvSpPr>
          <p:spPr>
            <a:xfrm>
              <a:off x="3593036" y="4415173"/>
              <a:ext cx="88092" cy="15836"/>
            </a:xfrm>
            <a:custGeom>
              <a:avLst/>
              <a:gdLst>
                <a:gd name="connsiteX0" fmla="*/ 0 w 88092"/>
                <a:gd name="connsiteY0" fmla="*/ 0 h 15836"/>
                <a:gd name="connsiteX1" fmla="*/ 88092 w 88092"/>
                <a:gd name="connsiteY1" fmla="*/ 0 h 15836"/>
              </a:gdLst>
              <a:ahLst/>
              <a:cxnLst>
                <a:cxn ang="0">
                  <a:pos x="connsiteX0" y="connsiteY0"/>
                </a:cxn>
                <a:cxn ang="0">
                  <a:pos x="connsiteX1" y="connsiteY1"/>
                </a:cxn>
              </a:cxnLst>
              <a:rect l="l" t="t" r="r" b="b"/>
              <a:pathLst>
                <a:path w="88092" h="15836">
                  <a:moveTo>
                    <a:pt x="0" y="0"/>
                  </a:moveTo>
                  <a:lnTo>
                    <a:pt x="88092" y="0"/>
                  </a:lnTo>
                </a:path>
              </a:pathLst>
            </a:custGeom>
            <a:ln w="15875" cap="flat">
              <a:solidFill>
                <a:schemeClr val="accent1"/>
              </a:solidFill>
              <a:prstDash val="solid"/>
              <a:miter/>
            </a:ln>
          </p:spPr>
          <p:txBody>
            <a:bodyPr rtlCol="0" anchor="ctr"/>
            <a:lstStyle/>
            <a:p>
              <a:endParaRPr lang="fr-FR"/>
            </a:p>
          </p:txBody>
        </p:sp>
        <p:sp>
          <p:nvSpPr>
            <p:cNvPr id="1121" name="Forme libre 1120">
              <a:extLst>
                <a:ext uri="{FF2B5EF4-FFF2-40B4-BE49-F238E27FC236}">
                  <a16:creationId xmlns:a16="http://schemas.microsoft.com/office/drawing/2014/main" id="{E303854D-DC2E-C52F-5F87-11AC250EF820}"/>
                </a:ext>
              </a:extLst>
            </p:cNvPr>
            <p:cNvSpPr/>
            <p:nvPr/>
          </p:nvSpPr>
          <p:spPr>
            <a:xfrm>
              <a:off x="3600513" y="4461257"/>
              <a:ext cx="47621" cy="15486"/>
            </a:xfrm>
            <a:custGeom>
              <a:avLst/>
              <a:gdLst>
                <a:gd name="connsiteX0" fmla="*/ 0 w 47621"/>
                <a:gd name="connsiteY0" fmla="*/ 12669 h 15486"/>
                <a:gd name="connsiteX1" fmla="*/ 13815 w 47621"/>
                <a:gd name="connsiteY1" fmla="*/ 6651 h 15486"/>
                <a:gd name="connsiteX2" fmla="*/ 33482 w 47621"/>
                <a:gd name="connsiteY2" fmla="*/ 14886 h 15486"/>
                <a:gd name="connsiteX3" fmla="*/ 47622 w 47621"/>
                <a:gd name="connsiteY3" fmla="*/ 0 h 15486"/>
              </a:gdLst>
              <a:ahLst/>
              <a:cxnLst>
                <a:cxn ang="0">
                  <a:pos x="connsiteX0" y="connsiteY0"/>
                </a:cxn>
                <a:cxn ang="0">
                  <a:pos x="connsiteX1" y="connsiteY1"/>
                </a:cxn>
                <a:cxn ang="0">
                  <a:pos x="connsiteX2" y="connsiteY2"/>
                </a:cxn>
                <a:cxn ang="0">
                  <a:pos x="connsiteX3" y="connsiteY3"/>
                </a:cxn>
              </a:cxnLst>
              <a:rect l="l" t="t" r="r" b="b"/>
              <a:pathLst>
                <a:path w="47621" h="15486">
                  <a:moveTo>
                    <a:pt x="0" y="12669"/>
                  </a:moveTo>
                  <a:cubicBezTo>
                    <a:pt x="0" y="12669"/>
                    <a:pt x="4876" y="1900"/>
                    <a:pt x="13815" y="6651"/>
                  </a:cubicBezTo>
                  <a:cubicBezTo>
                    <a:pt x="22754" y="11402"/>
                    <a:pt x="29418" y="17420"/>
                    <a:pt x="33482" y="14886"/>
                  </a:cubicBezTo>
                  <a:cubicBezTo>
                    <a:pt x="37545" y="12352"/>
                    <a:pt x="47622" y="0"/>
                    <a:pt x="47622" y="0"/>
                  </a:cubicBezTo>
                </a:path>
              </a:pathLst>
            </a:custGeom>
            <a:noFill/>
            <a:ln w="15875" cap="flat">
              <a:solidFill>
                <a:schemeClr val="accent1"/>
              </a:solidFill>
              <a:prstDash val="solid"/>
              <a:miter/>
            </a:ln>
          </p:spPr>
          <p:txBody>
            <a:bodyPr rtlCol="0" anchor="ctr"/>
            <a:lstStyle/>
            <a:p>
              <a:endParaRPr lang="fr-FR"/>
            </a:p>
          </p:txBody>
        </p:sp>
      </p:grpSp>
      <p:grpSp>
        <p:nvGrpSpPr>
          <p:cNvPr id="1062" name="Groupe 1061">
            <a:extLst>
              <a:ext uri="{FF2B5EF4-FFF2-40B4-BE49-F238E27FC236}">
                <a16:creationId xmlns:a16="http://schemas.microsoft.com/office/drawing/2014/main" id="{0CB3217F-9E82-6532-40F3-D4BE4B6AACD0}"/>
              </a:ext>
            </a:extLst>
          </p:cNvPr>
          <p:cNvGrpSpPr/>
          <p:nvPr/>
        </p:nvGrpSpPr>
        <p:grpSpPr>
          <a:xfrm>
            <a:off x="5327954" y="4209401"/>
            <a:ext cx="463848" cy="363055"/>
            <a:chOff x="5327954" y="4209401"/>
            <a:chExt cx="463848" cy="363055"/>
          </a:xfrm>
        </p:grpSpPr>
        <p:sp>
          <p:nvSpPr>
            <p:cNvPr id="1051" name="Forme libre 1050">
              <a:extLst>
                <a:ext uri="{FF2B5EF4-FFF2-40B4-BE49-F238E27FC236}">
                  <a16:creationId xmlns:a16="http://schemas.microsoft.com/office/drawing/2014/main" id="{AA165AD8-AF8F-EDFF-C3D1-033BA9587799}"/>
                </a:ext>
              </a:extLst>
            </p:cNvPr>
            <p:cNvSpPr/>
            <p:nvPr/>
          </p:nvSpPr>
          <p:spPr>
            <a:xfrm>
              <a:off x="5327954" y="4324356"/>
              <a:ext cx="106440" cy="111754"/>
            </a:xfrm>
            <a:custGeom>
              <a:avLst/>
              <a:gdLst>
                <a:gd name="connsiteX0" fmla="*/ 55610 w 106440"/>
                <a:gd name="connsiteY0" fmla="*/ 111754 h 111754"/>
                <a:gd name="connsiteX1" fmla="*/ 0 w 106440"/>
                <a:gd name="connsiteY1" fmla="*/ 55877 h 111754"/>
                <a:gd name="connsiteX2" fmla="*/ 55610 w 106440"/>
                <a:gd name="connsiteY2" fmla="*/ 0 h 111754"/>
                <a:gd name="connsiteX3" fmla="*/ 106440 w 106440"/>
                <a:gd name="connsiteY3" fmla="*/ 0 h 111754"/>
                <a:gd name="connsiteX4" fmla="*/ 106440 w 106440"/>
                <a:gd name="connsiteY4" fmla="*/ 111754 h 111754"/>
                <a:gd name="connsiteX5" fmla="*/ 55610 w 106440"/>
                <a:gd name="connsiteY5" fmla="*/ 111754 h 11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440" h="111754">
                  <a:moveTo>
                    <a:pt x="55610" y="111754"/>
                  </a:moveTo>
                  <a:cubicBezTo>
                    <a:pt x="24909" y="111754"/>
                    <a:pt x="0" y="86726"/>
                    <a:pt x="0" y="55877"/>
                  </a:cubicBezTo>
                  <a:cubicBezTo>
                    <a:pt x="0" y="25028"/>
                    <a:pt x="24909" y="0"/>
                    <a:pt x="55610" y="0"/>
                  </a:cubicBezTo>
                  <a:lnTo>
                    <a:pt x="106440" y="0"/>
                  </a:lnTo>
                  <a:lnTo>
                    <a:pt x="106440" y="111754"/>
                  </a:lnTo>
                  <a:lnTo>
                    <a:pt x="55610" y="111754"/>
                  </a:lnTo>
                  <a:close/>
                </a:path>
              </a:pathLst>
            </a:custGeom>
            <a:noFill/>
            <a:ln w="15875" cap="flat">
              <a:solidFill>
                <a:schemeClr val="accent1"/>
              </a:solidFill>
              <a:prstDash val="solid"/>
              <a:miter/>
            </a:ln>
          </p:spPr>
          <p:txBody>
            <a:bodyPr rtlCol="0" anchor="ctr"/>
            <a:lstStyle/>
            <a:p>
              <a:endParaRPr lang="fr-FR"/>
            </a:p>
          </p:txBody>
        </p:sp>
        <p:sp>
          <p:nvSpPr>
            <p:cNvPr id="1052" name="Forme libre 1051">
              <a:extLst>
                <a:ext uri="{FF2B5EF4-FFF2-40B4-BE49-F238E27FC236}">
                  <a16:creationId xmlns:a16="http://schemas.microsoft.com/office/drawing/2014/main" id="{095B7797-A1F8-5CC2-6B8C-A242FB3A0BA1}"/>
                </a:ext>
              </a:extLst>
            </p:cNvPr>
            <p:cNvSpPr/>
            <p:nvPr/>
          </p:nvSpPr>
          <p:spPr>
            <a:xfrm>
              <a:off x="5371834" y="4349967"/>
              <a:ext cx="14481" cy="30266"/>
            </a:xfrm>
            <a:custGeom>
              <a:avLst/>
              <a:gdLst>
                <a:gd name="connsiteX0" fmla="*/ 0 w 14481"/>
                <a:gd name="connsiteY0" fmla="*/ 0 h 30266"/>
                <a:gd name="connsiteX1" fmla="*/ 0 w 14481"/>
                <a:gd name="connsiteY1" fmla="*/ 30267 h 30266"/>
              </a:gdLst>
              <a:ahLst/>
              <a:cxnLst>
                <a:cxn ang="0">
                  <a:pos x="connsiteX0" y="connsiteY0"/>
                </a:cxn>
                <a:cxn ang="0">
                  <a:pos x="connsiteX1" y="connsiteY1"/>
                </a:cxn>
              </a:cxnLst>
              <a:rect l="l" t="t" r="r" b="b"/>
              <a:pathLst>
                <a:path w="14481" h="30266">
                  <a:moveTo>
                    <a:pt x="0" y="0"/>
                  </a:moveTo>
                  <a:lnTo>
                    <a:pt x="0" y="30267"/>
                  </a:lnTo>
                </a:path>
              </a:pathLst>
            </a:custGeom>
            <a:ln w="15875" cap="flat">
              <a:solidFill>
                <a:schemeClr val="accent1"/>
              </a:solidFill>
              <a:prstDash val="solid"/>
              <a:miter/>
            </a:ln>
          </p:spPr>
          <p:txBody>
            <a:bodyPr rtlCol="0" anchor="ctr"/>
            <a:lstStyle/>
            <a:p>
              <a:endParaRPr lang="fr-FR"/>
            </a:p>
          </p:txBody>
        </p:sp>
        <p:sp>
          <p:nvSpPr>
            <p:cNvPr id="1053" name="Forme libre 1052">
              <a:extLst>
                <a:ext uri="{FF2B5EF4-FFF2-40B4-BE49-F238E27FC236}">
                  <a16:creationId xmlns:a16="http://schemas.microsoft.com/office/drawing/2014/main" id="{0A7BB0C2-D4E4-F520-2AF5-5D2D1A1E2DA2}"/>
                </a:ext>
              </a:extLst>
            </p:cNvPr>
            <p:cNvSpPr/>
            <p:nvPr/>
          </p:nvSpPr>
          <p:spPr>
            <a:xfrm>
              <a:off x="5403404" y="4349967"/>
              <a:ext cx="14481" cy="30266"/>
            </a:xfrm>
            <a:custGeom>
              <a:avLst/>
              <a:gdLst>
                <a:gd name="connsiteX0" fmla="*/ 0 w 14481"/>
                <a:gd name="connsiteY0" fmla="*/ 0 h 30266"/>
                <a:gd name="connsiteX1" fmla="*/ 0 w 14481"/>
                <a:gd name="connsiteY1" fmla="*/ 30267 h 30266"/>
              </a:gdLst>
              <a:ahLst/>
              <a:cxnLst>
                <a:cxn ang="0">
                  <a:pos x="connsiteX0" y="connsiteY0"/>
                </a:cxn>
                <a:cxn ang="0">
                  <a:pos x="connsiteX1" y="connsiteY1"/>
                </a:cxn>
              </a:cxnLst>
              <a:rect l="l" t="t" r="r" b="b"/>
              <a:pathLst>
                <a:path w="14481" h="30266">
                  <a:moveTo>
                    <a:pt x="0" y="0"/>
                  </a:moveTo>
                  <a:lnTo>
                    <a:pt x="0" y="30267"/>
                  </a:lnTo>
                </a:path>
              </a:pathLst>
            </a:custGeom>
            <a:ln w="15875" cap="flat">
              <a:solidFill>
                <a:schemeClr val="accent1"/>
              </a:solidFill>
              <a:prstDash val="solid"/>
              <a:miter/>
            </a:ln>
          </p:spPr>
          <p:txBody>
            <a:bodyPr rtlCol="0" anchor="ctr"/>
            <a:lstStyle/>
            <a:p>
              <a:endParaRPr lang="fr-FR"/>
            </a:p>
          </p:txBody>
        </p:sp>
        <p:sp>
          <p:nvSpPr>
            <p:cNvPr id="1054" name="Forme libre 1053">
              <a:extLst>
                <a:ext uri="{FF2B5EF4-FFF2-40B4-BE49-F238E27FC236}">
                  <a16:creationId xmlns:a16="http://schemas.microsoft.com/office/drawing/2014/main" id="{EC67073B-BB45-9104-16C0-CB4D633E3E71}"/>
                </a:ext>
              </a:extLst>
            </p:cNvPr>
            <p:cNvSpPr/>
            <p:nvPr/>
          </p:nvSpPr>
          <p:spPr>
            <a:xfrm>
              <a:off x="5371834" y="4436111"/>
              <a:ext cx="93117" cy="136345"/>
            </a:xfrm>
            <a:custGeom>
              <a:avLst/>
              <a:gdLst>
                <a:gd name="connsiteX0" fmla="*/ 0 w 93117"/>
                <a:gd name="connsiteY0" fmla="*/ 1601 h 136345"/>
                <a:gd name="connsiteX1" fmla="*/ 33887 w 93117"/>
                <a:gd name="connsiteY1" fmla="*/ 136346 h 136345"/>
                <a:gd name="connsiteX2" fmla="*/ 93117 w 93117"/>
                <a:gd name="connsiteY2" fmla="*/ 123832 h 136345"/>
                <a:gd name="connsiteX3" fmla="*/ 62561 w 93117"/>
                <a:gd name="connsiteY3" fmla="*/ 0 h 136345"/>
              </a:gdLst>
              <a:ahLst/>
              <a:cxnLst>
                <a:cxn ang="0">
                  <a:pos x="connsiteX0" y="connsiteY0"/>
                </a:cxn>
                <a:cxn ang="0">
                  <a:pos x="connsiteX1" y="connsiteY1"/>
                </a:cxn>
                <a:cxn ang="0">
                  <a:pos x="connsiteX2" y="connsiteY2"/>
                </a:cxn>
                <a:cxn ang="0">
                  <a:pos x="connsiteX3" y="connsiteY3"/>
                </a:cxn>
              </a:cxnLst>
              <a:rect l="l" t="t" r="r" b="b"/>
              <a:pathLst>
                <a:path w="93117" h="136345">
                  <a:moveTo>
                    <a:pt x="0" y="1601"/>
                  </a:moveTo>
                  <a:lnTo>
                    <a:pt x="33887" y="136346"/>
                  </a:lnTo>
                  <a:lnTo>
                    <a:pt x="93117" y="123832"/>
                  </a:lnTo>
                  <a:lnTo>
                    <a:pt x="62561" y="0"/>
                  </a:lnTo>
                </a:path>
              </a:pathLst>
            </a:custGeom>
            <a:noFill/>
            <a:ln w="15875" cap="flat">
              <a:solidFill>
                <a:schemeClr val="accent1"/>
              </a:solidFill>
              <a:prstDash val="solid"/>
              <a:miter/>
            </a:ln>
          </p:spPr>
          <p:txBody>
            <a:bodyPr rtlCol="0" anchor="ctr"/>
            <a:lstStyle/>
            <a:p>
              <a:endParaRPr lang="fr-FR"/>
            </a:p>
          </p:txBody>
        </p:sp>
        <p:sp>
          <p:nvSpPr>
            <p:cNvPr id="1055" name="Forme libre 1054">
              <a:extLst>
                <a:ext uri="{FF2B5EF4-FFF2-40B4-BE49-F238E27FC236}">
                  <a16:creationId xmlns:a16="http://schemas.microsoft.com/office/drawing/2014/main" id="{CB663A5F-AAAE-5C45-6FE8-4B8E5BA2EB51}"/>
                </a:ext>
              </a:extLst>
            </p:cNvPr>
            <p:cNvSpPr/>
            <p:nvPr/>
          </p:nvSpPr>
          <p:spPr>
            <a:xfrm>
              <a:off x="5625408" y="4209401"/>
              <a:ext cx="47789" cy="340500"/>
            </a:xfrm>
            <a:custGeom>
              <a:avLst/>
              <a:gdLst>
                <a:gd name="connsiteX0" fmla="*/ 23895 w 47789"/>
                <a:gd name="connsiteY0" fmla="*/ 0 h 340500"/>
                <a:gd name="connsiteX1" fmla="*/ 47790 w 47789"/>
                <a:gd name="connsiteY1" fmla="*/ 24010 h 340500"/>
                <a:gd name="connsiteX2" fmla="*/ 47790 w 47789"/>
                <a:gd name="connsiteY2" fmla="*/ 316491 h 340500"/>
                <a:gd name="connsiteX3" fmla="*/ 23895 w 47789"/>
                <a:gd name="connsiteY3" fmla="*/ 340501 h 340500"/>
                <a:gd name="connsiteX4" fmla="*/ 23895 w 47789"/>
                <a:gd name="connsiteY4" fmla="*/ 340501 h 340500"/>
                <a:gd name="connsiteX5" fmla="*/ 0 w 47789"/>
                <a:gd name="connsiteY5" fmla="*/ 316491 h 340500"/>
                <a:gd name="connsiteX6" fmla="*/ 0 w 47789"/>
                <a:gd name="connsiteY6" fmla="*/ 24010 h 340500"/>
                <a:gd name="connsiteX7" fmla="*/ 23895 w 47789"/>
                <a:gd name="connsiteY7" fmla="*/ 0 h 34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9" h="340500">
                  <a:moveTo>
                    <a:pt x="23895" y="0"/>
                  </a:moveTo>
                  <a:cubicBezTo>
                    <a:pt x="37092" y="0"/>
                    <a:pt x="47790" y="10749"/>
                    <a:pt x="47790" y="24010"/>
                  </a:cubicBezTo>
                  <a:lnTo>
                    <a:pt x="47790" y="316491"/>
                  </a:lnTo>
                  <a:cubicBezTo>
                    <a:pt x="47790" y="329751"/>
                    <a:pt x="37092" y="340501"/>
                    <a:pt x="23895" y="340501"/>
                  </a:cubicBezTo>
                  <a:lnTo>
                    <a:pt x="23895" y="340501"/>
                  </a:lnTo>
                  <a:cubicBezTo>
                    <a:pt x="10698" y="340501"/>
                    <a:pt x="0" y="329751"/>
                    <a:pt x="0" y="316491"/>
                  </a:cubicBezTo>
                  <a:lnTo>
                    <a:pt x="0" y="24010"/>
                  </a:lnTo>
                  <a:cubicBezTo>
                    <a:pt x="0" y="10749"/>
                    <a:pt x="10698" y="0"/>
                    <a:pt x="23895" y="0"/>
                  </a:cubicBezTo>
                  <a:close/>
                </a:path>
              </a:pathLst>
            </a:custGeom>
            <a:noFill/>
            <a:ln w="15875" cap="flat">
              <a:solidFill>
                <a:schemeClr val="accent1"/>
              </a:solidFill>
              <a:prstDash val="solid"/>
              <a:miter/>
            </a:ln>
          </p:spPr>
          <p:txBody>
            <a:bodyPr rtlCol="0" anchor="ctr"/>
            <a:lstStyle/>
            <a:p>
              <a:endParaRPr lang="fr-FR"/>
            </a:p>
          </p:txBody>
        </p:sp>
        <p:sp>
          <p:nvSpPr>
            <p:cNvPr id="1056" name="Forme libre 1055">
              <a:extLst>
                <a:ext uri="{FF2B5EF4-FFF2-40B4-BE49-F238E27FC236}">
                  <a16:creationId xmlns:a16="http://schemas.microsoft.com/office/drawing/2014/main" id="{02B4B271-C533-B5FD-3C35-8F57C6D7F6EC}"/>
                </a:ext>
              </a:extLst>
            </p:cNvPr>
            <p:cNvSpPr/>
            <p:nvPr/>
          </p:nvSpPr>
          <p:spPr>
            <a:xfrm>
              <a:off x="5434395" y="4245052"/>
              <a:ext cx="191013" cy="79304"/>
            </a:xfrm>
            <a:custGeom>
              <a:avLst/>
              <a:gdLst>
                <a:gd name="connsiteX0" fmla="*/ 0 w 191013"/>
                <a:gd name="connsiteY0" fmla="*/ 79305 h 79304"/>
                <a:gd name="connsiteX1" fmla="*/ 191014 w 191013"/>
                <a:gd name="connsiteY1" fmla="*/ 0 h 79304"/>
              </a:gdLst>
              <a:ahLst/>
              <a:cxnLst>
                <a:cxn ang="0">
                  <a:pos x="connsiteX0" y="connsiteY0"/>
                </a:cxn>
                <a:cxn ang="0">
                  <a:pos x="connsiteX1" y="connsiteY1"/>
                </a:cxn>
              </a:cxnLst>
              <a:rect l="l" t="t" r="r" b="b"/>
              <a:pathLst>
                <a:path w="191013" h="79304">
                  <a:moveTo>
                    <a:pt x="0" y="79305"/>
                  </a:moveTo>
                  <a:lnTo>
                    <a:pt x="191014" y="0"/>
                  </a:lnTo>
                </a:path>
              </a:pathLst>
            </a:custGeom>
            <a:ln w="15875" cap="flat">
              <a:solidFill>
                <a:schemeClr val="accent1"/>
              </a:solidFill>
              <a:prstDash val="solid"/>
              <a:miter/>
            </a:ln>
          </p:spPr>
          <p:txBody>
            <a:bodyPr rtlCol="0" anchor="ctr"/>
            <a:lstStyle/>
            <a:p>
              <a:endParaRPr lang="fr-FR"/>
            </a:p>
          </p:txBody>
        </p:sp>
        <p:sp>
          <p:nvSpPr>
            <p:cNvPr id="1057" name="Forme libre 1056">
              <a:extLst>
                <a:ext uri="{FF2B5EF4-FFF2-40B4-BE49-F238E27FC236}">
                  <a16:creationId xmlns:a16="http://schemas.microsoft.com/office/drawing/2014/main" id="{C765B5FF-AC2B-9C7F-9DD8-40DD7EFC95DD}"/>
                </a:ext>
              </a:extLst>
            </p:cNvPr>
            <p:cNvSpPr/>
            <p:nvPr/>
          </p:nvSpPr>
          <p:spPr>
            <a:xfrm>
              <a:off x="5673198" y="4339344"/>
              <a:ext cx="46196" cy="79595"/>
            </a:xfrm>
            <a:custGeom>
              <a:avLst/>
              <a:gdLst>
                <a:gd name="connsiteX0" fmla="*/ 0 w 46196"/>
                <a:gd name="connsiteY0" fmla="*/ 0 h 79595"/>
                <a:gd name="connsiteX1" fmla="*/ 46197 w 46196"/>
                <a:gd name="connsiteY1" fmla="*/ 16297 h 79595"/>
                <a:gd name="connsiteX2" fmla="*/ 46197 w 46196"/>
                <a:gd name="connsiteY2" fmla="*/ 64753 h 79595"/>
                <a:gd name="connsiteX3" fmla="*/ 0 w 46196"/>
                <a:gd name="connsiteY3" fmla="*/ 79596 h 79595"/>
              </a:gdLst>
              <a:ahLst/>
              <a:cxnLst>
                <a:cxn ang="0">
                  <a:pos x="connsiteX0" y="connsiteY0"/>
                </a:cxn>
                <a:cxn ang="0">
                  <a:pos x="connsiteX1" y="connsiteY1"/>
                </a:cxn>
                <a:cxn ang="0">
                  <a:pos x="connsiteX2" y="connsiteY2"/>
                </a:cxn>
                <a:cxn ang="0">
                  <a:pos x="connsiteX3" y="connsiteY3"/>
                </a:cxn>
              </a:cxnLst>
              <a:rect l="l" t="t" r="r" b="b"/>
              <a:pathLst>
                <a:path w="46196" h="79595">
                  <a:moveTo>
                    <a:pt x="0" y="0"/>
                  </a:moveTo>
                  <a:lnTo>
                    <a:pt x="46197" y="16297"/>
                  </a:lnTo>
                  <a:lnTo>
                    <a:pt x="46197" y="64753"/>
                  </a:lnTo>
                  <a:lnTo>
                    <a:pt x="0" y="79596"/>
                  </a:lnTo>
                </a:path>
              </a:pathLst>
            </a:custGeom>
            <a:noFill/>
            <a:ln w="15875" cap="flat">
              <a:solidFill>
                <a:schemeClr val="accent1"/>
              </a:solidFill>
              <a:prstDash val="solid"/>
              <a:miter/>
            </a:ln>
          </p:spPr>
          <p:txBody>
            <a:bodyPr rtlCol="0" anchor="ctr"/>
            <a:lstStyle/>
            <a:p>
              <a:endParaRPr lang="fr-FR"/>
            </a:p>
          </p:txBody>
        </p:sp>
        <p:sp>
          <p:nvSpPr>
            <p:cNvPr id="1058" name="Forme libre 1057">
              <a:extLst>
                <a:ext uri="{FF2B5EF4-FFF2-40B4-BE49-F238E27FC236}">
                  <a16:creationId xmlns:a16="http://schemas.microsoft.com/office/drawing/2014/main" id="{4E2B5678-D506-CE8F-0C1C-4D25CB8B9EEA}"/>
                </a:ext>
              </a:extLst>
            </p:cNvPr>
            <p:cNvSpPr/>
            <p:nvPr/>
          </p:nvSpPr>
          <p:spPr>
            <a:xfrm>
              <a:off x="5744303" y="4282740"/>
              <a:ext cx="39390" cy="24446"/>
            </a:xfrm>
            <a:custGeom>
              <a:avLst/>
              <a:gdLst>
                <a:gd name="connsiteX0" fmla="*/ 0 w 39390"/>
                <a:gd name="connsiteY0" fmla="*/ 24446 h 24446"/>
                <a:gd name="connsiteX1" fmla="*/ 39390 w 39390"/>
                <a:gd name="connsiteY1" fmla="*/ 0 h 24446"/>
              </a:gdLst>
              <a:ahLst/>
              <a:cxnLst>
                <a:cxn ang="0">
                  <a:pos x="connsiteX0" y="connsiteY0"/>
                </a:cxn>
                <a:cxn ang="0">
                  <a:pos x="connsiteX1" y="connsiteY1"/>
                </a:cxn>
              </a:cxnLst>
              <a:rect l="l" t="t" r="r" b="b"/>
              <a:pathLst>
                <a:path w="39390" h="24446">
                  <a:moveTo>
                    <a:pt x="0" y="24446"/>
                  </a:moveTo>
                  <a:lnTo>
                    <a:pt x="39390" y="0"/>
                  </a:lnTo>
                </a:path>
              </a:pathLst>
            </a:custGeom>
            <a:ln w="15875" cap="flat">
              <a:solidFill>
                <a:schemeClr val="accent1"/>
              </a:solidFill>
              <a:prstDash val="solid"/>
              <a:miter/>
            </a:ln>
          </p:spPr>
          <p:txBody>
            <a:bodyPr rtlCol="0" anchor="ctr"/>
            <a:lstStyle/>
            <a:p>
              <a:endParaRPr lang="fr-FR"/>
            </a:p>
          </p:txBody>
        </p:sp>
        <p:sp>
          <p:nvSpPr>
            <p:cNvPr id="1059" name="Forme libre 1058">
              <a:extLst>
                <a:ext uri="{FF2B5EF4-FFF2-40B4-BE49-F238E27FC236}">
                  <a16:creationId xmlns:a16="http://schemas.microsoft.com/office/drawing/2014/main" id="{E0DA226B-C702-57B8-4405-7E7302512BDD}"/>
                </a:ext>
              </a:extLst>
            </p:cNvPr>
            <p:cNvSpPr/>
            <p:nvPr/>
          </p:nvSpPr>
          <p:spPr>
            <a:xfrm>
              <a:off x="5744303" y="4380234"/>
              <a:ext cx="47499" cy="14551"/>
            </a:xfrm>
            <a:custGeom>
              <a:avLst/>
              <a:gdLst>
                <a:gd name="connsiteX0" fmla="*/ 0 w 47499"/>
                <a:gd name="connsiteY0" fmla="*/ 0 h 14551"/>
                <a:gd name="connsiteX1" fmla="*/ 47500 w 47499"/>
                <a:gd name="connsiteY1" fmla="*/ 0 h 14551"/>
              </a:gdLst>
              <a:ahLst/>
              <a:cxnLst>
                <a:cxn ang="0">
                  <a:pos x="connsiteX0" y="connsiteY0"/>
                </a:cxn>
                <a:cxn ang="0">
                  <a:pos x="connsiteX1" y="connsiteY1"/>
                </a:cxn>
              </a:cxnLst>
              <a:rect l="l" t="t" r="r" b="b"/>
              <a:pathLst>
                <a:path w="47499" h="14551">
                  <a:moveTo>
                    <a:pt x="0" y="0"/>
                  </a:moveTo>
                  <a:lnTo>
                    <a:pt x="47500" y="0"/>
                  </a:lnTo>
                </a:path>
              </a:pathLst>
            </a:custGeom>
            <a:ln w="15875" cap="flat">
              <a:solidFill>
                <a:schemeClr val="accent1"/>
              </a:solidFill>
              <a:prstDash val="solid"/>
              <a:miter/>
            </a:ln>
          </p:spPr>
          <p:txBody>
            <a:bodyPr rtlCol="0" anchor="ctr"/>
            <a:lstStyle/>
            <a:p>
              <a:endParaRPr lang="fr-FR"/>
            </a:p>
          </p:txBody>
        </p:sp>
        <p:sp>
          <p:nvSpPr>
            <p:cNvPr id="1060" name="Forme libre 1059">
              <a:extLst>
                <a:ext uri="{FF2B5EF4-FFF2-40B4-BE49-F238E27FC236}">
                  <a16:creationId xmlns:a16="http://schemas.microsoft.com/office/drawing/2014/main" id="{988EBD80-14C4-5254-D8B3-D8A7ED6215AC}"/>
                </a:ext>
              </a:extLst>
            </p:cNvPr>
            <p:cNvSpPr/>
            <p:nvPr/>
          </p:nvSpPr>
          <p:spPr>
            <a:xfrm>
              <a:off x="5744303" y="4452408"/>
              <a:ext cx="39824" cy="23864"/>
            </a:xfrm>
            <a:custGeom>
              <a:avLst/>
              <a:gdLst>
                <a:gd name="connsiteX0" fmla="*/ 0 w 39824"/>
                <a:gd name="connsiteY0" fmla="*/ 0 h 23864"/>
                <a:gd name="connsiteX1" fmla="*/ 39825 w 39824"/>
                <a:gd name="connsiteY1" fmla="*/ 23864 h 23864"/>
              </a:gdLst>
              <a:ahLst/>
              <a:cxnLst>
                <a:cxn ang="0">
                  <a:pos x="connsiteX0" y="connsiteY0"/>
                </a:cxn>
                <a:cxn ang="0">
                  <a:pos x="connsiteX1" y="connsiteY1"/>
                </a:cxn>
              </a:cxnLst>
              <a:rect l="l" t="t" r="r" b="b"/>
              <a:pathLst>
                <a:path w="39824" h="23864">
                  <a:moveTo>
                    <a:pt x="0" y="0"/>
                  </a:moveTo>
                  <a:lnTo>
                    <a:pt x="39825" y="23864"/>
                  </a:lnTo>
                </a:path>
              </a:pathLst>
            </a:custGeom>
            <a:ln w="15875" cap="flat">
              <a:solidFill>
                <a:schemeClr val="accent1"/>
              </a:solidFill>
              <a:prstDash val="solid"/>
              <a:miter/>
            </a:ln>
          </p:spPr>
          <p:txBody>
            <a:bodyPr rtlCol="0" anchor="ctr"/>
            <a:lstStyle/>
            <a:p>
              <a:endParaRPr lang="fr-FR"/>
            </a:p>
          </p:txBody>
        </p:sp>
        <p:sp>
          <p:nvSpPr>
            <p:cNvPr id="1061" name="Forme libre 1060">
              <a:extLst>
                <a:ext uri="{FF2B5EF4-FFF2-40B4-BE49-F238E27FC236}">
                  <a16:creationId xmlns:a16="http://schemas.microsoft.com/office/drawing/2014/main" id="{CBAFEAD0-0F02-303E-9D47-8BE97B56BA55}"/>
                </a:ext>
              </a:extLst>
            </p:cNvPr>
            <p:cNvSpPr/>
            <p:nvPr/>
          </p:nvSpPr>
          <p:spPr>
            <a:xfrm>
              <a:off x="5434395" y="4436111"/>
              <a:ext cx="191013" cy="78140"/>
            </a:xfrm>
            <a:custGeom>
              <a:avLst/>
              <a:gdLst>
                <a:gd name="connsiteX0" fmla="*/ 191014 w 191013"/>
                <a:gd name="connsiteY0" fmla="*/ 78141 h 78140"/>
                <a:gd name="connsiteX1" fmla="*/ 0 w 191013"/>
                <a:gd name="connsiteY1" fmla="*/ 0 h 78140"/>
              </a:gdLst>
              <a:ahLst/>
              <a:cxnLst>
                <a:cxn ang="0">
                  <a:pos x="connsiteX0" y="connsiteY0"/>
                </a:cxn>
                <a:cxn ang="0">
                  <a:pos x="connsiteX1" y="connsiteY1"/>
                </a:cxn>
              </a:cxnLst>
              <a:rect l="l" t="t" r="r" b="b"/>
              <a:pathLst>
                <a:path w="191013" h="78140">
                  <a:moveTo>
                    <a:pt x="191014" y="78141"/>
                  </a:moveTo>
                  <a:lnTo>
                    <a:pt x="0" y="0"/>
                  </a:lnTo>
                </a:path>
              </a:pathLst>
            </a:custGeom>
            <a:ln w="15875" cap="flat">
              <a:solidFill>
                <a:schemeClr val="accent1"/>
              </a:solidFill>
              <a:prstDash val="solid"/>
              <a:miter/>
            </a:ln>
          </p:spPr>
          <p:txBody>
            <a:bodyPr rtlCol="0" anchor="ctr"/>
            <a:lstStyle/>
            <a:p>
              <a:endParaRPr lang="fr-FR"/>
            </a:p>
          </p:txBody>
        </p:sp>
      </p:grpSp>
      <p:grpSp>
        <p:nvGrpSpPr>
          <p:cNvPr id="1130" name="Groupe 1129">
            <a:extLst>
              <a:ext uri="{FF2B5EF4-FFF2-40B4-BE49-F238E27FC236}">
                <a16:creationId xmlns:a16="http://schemas.microsoft.com/office/drawing/2014/main" id="{98560F85-B341-71B9-8AD6-7320E9376E10}"/>
              </a:ext>
            </a:extLst>
          </p:cNvPr>
          <p:cNvGrpSpPr/>
          <p:nvPr/>
        </p:nvGrpSpPr>
        <p:grpSpPr>
          <a:xfrm>
            <a:off x="6459740" y="3439933"/>
            <a:ext cx="310081" cy="429704"/>
            <a:chOff x="6459740" y="3439933"/>
            <a:chExt cx="310081" cy="429704"/>
          </a:xfrm>
        </p:grpSpPr>
        <p:sp>
          <p:nvSpPr>
            <p:cNvPr id="1124" name="Forme libre 1123">
              <a:extLst>
                <a:ext uri="{FF2B5EF4-FFF2-40B4-BE49-F238E27FC236}">
                  <a16:creationId xmlns:a16="http://schemas.microsoft.com/office/drawing/2014/main" id="{F9FDBD64-A02E-FB19-827C-EAF5B9A771CA}"/>
                </a:ext>
              </a:extLst>
            </p:cNvPr>
            <p:cNvSpPr/>
            <p:nvPr/>
          </p:nvSpPr>
          <p:spPr>
            <a:xfrm rot="16230600">
              <a:off x="6594182" y="3774050"/>
              <a:ext cx="35254" cy="96546"/>
            </a:xfrm>
            <a:custGeom>
              <a:avLst/>
              <a:gdLst>
                <a:gd name="connsiteX0" fmla="*/ 0 w 35254"/>
                <a:gd name="connsiteY0" fmla="*/ 0 h 96546"/>
                <a:gd name="connsiteX1" fmla="*/ 35255 w 35254"/>
                <a:gd name="connsiteY1" fmla="*/ 0 h 96546"/>
                <a:gd name="connsiteX2" fmla="*/ 35255 w 35254"/>
                <a:gd name="connsiteY2" fmla="*/ 96546 h 96546"/>
                <a:gd name="connsiteX3" fmla="*/ 0 w 35254"/>
                <a:gd name="connsiteY3" fmla="*/ 96546 h 96546"/>
              </a:gdLst>
              <a:ahLst/>
              <a:cxnLst>
                <a:cxn ang="0">
                  <a:pos x="connsiteX0" y="connsiteY0"/>
                </a:cxn>
                <a:cxn ang="0">
                  <a:pos x="connsiteX1" y="connsiteY1"/>
                </a:cxn>
                <a:cxn ang="0">
                  <a:pos x="connsiteX2" y="connsiteY2"/>
                </a:cxn>
                <a:cxn ang="0">
                  <a:pos x="connsiteX3" y="connsiteY3"/>
                </a:cxn>
              </a:cxnLst>
              <a:rect l="l" t="t" r="r" b="b"/>
              <a:pathLst>
                <a:path w="35254" h="96546">
                  <a:moveTo>
                    <a:pt x="0" y="0"/>
                  </a:moveTo>
                  <a:lnTo>
                    <a:pt x="35255" y="0"/>
                  </a:lnTo>
                  <a:lnTo>
                    <a:pt x="35255" y="96546"/>
                  </a:lnTo>
                  <a:lnTo>
                    <a:pt x="0" y="96546"/>
                  </a:lnTo>
                  <a:close/>
                </a:path>
              </a:pathLst>
            </a:custGeom>
            <a:noFill/>
            <a:ln w="15875" cap="flat">
              <a:solidFill>
                <a:schemeClr val="accent1"/>
              </a:solidFill>
              <a:prstDash val="solid"/>
              <a:miter/>
            </a:ln>
          </p:spPr>
          <p:txBody>
            <a:bodyPr rtlCol="0" anchor="ctr"/>
            <a:lstStyle/>
            <a:p>
              <a:endParaRPr lang="fr-FR"/>
            </a:p>
          </p:txBody>
        </p:sp>
        <p:sp>
          <p:nvSpPr>
            <p:cNvPr id="1125" name="Forme libre 1124">
              <a:extLst>
                <a:ext uri="{FF2B5EF4-FFF2-40B4-BE49-F238E27FC236}">
                  <a16:creationId xmlns:a16="http://schemas.microsoft.com/office/drawing/2014/main" id="{EF45D1CA-DE7A-8CE8-E663-4482121EDA23}"/>
                </a:ext>
              </a:extLst>
            </p:cNvPr>
            <p:cNvSpPr/>
            <p:nvPr/>
          </p:nvSpPr>
          <p:spPr>
            <a:xfrm rot="16230000">
              <a:off x="6564398" y="3732743"/>
              <a:ext cx="94767" cy="179022"/>
            </a:xfrm>
            <a:custGeom>
              <a:avLst/>
              <a:gdLst>
                <a:gd name="connsiteX0" fmla="*/ 0 w 94767"/>
                <a:gd name="connsiteY0" fmla="*/ 0 h 179022"/>
                <a:gd name="connsiteX1" fmla="*/ 94767 w 94767"/>
                <a:gd name="connsiteY1" fmla="*/ 0 h 179022"/>
                <a:gd name="connsiteX2" fmla="*/ 94767 w 94767"/>
                <a:gd name="connsiteY2" fmla="*/ 179023 h 179022"/>
                <a:gd name="connsiteX3" fmla="*/ 0 w 94767"/>
                <a:gd name="connsiteY3" fmla="*/ 179023 h 179022"/>
              </a:gdLst>
              <a:ahLst/>
              <a:cxnLst>
                <a:cxn ang="0">
                  <a:pos x="connsiteX0" y="connsiteY0"/>
                </a:cxn>
                <a:cxn ang="0">
                  <a:pos x="connsiteX1" y="connsiteY1"/>
                </a:cxn>
                <a:cxn ang="0">
                  <a:pos x="connsiteX2" y="connsiteY2"/>
                </a:cxn>
                <a:cxn ang="0">
                  <a:pos x="connsiteX3" y="connsiteY3"/>
                </a:cxn>
              </a:cxnLst>
              <a:rect l="l" t="t" r="r" b="b"/>
              <a:pathLst>
                <a:path w="94767" h="179022">
                  <a:moveTo>
                    <a:pt x="0" y="0"/>
                  </a:moveTo>
                  <a:lnTo>
                    <a:pt x="94767" y="0"/>
                  </a:lnTo>
                  <a:lnTo>
                    <a:pt x="94767" y="179023"/>
                  </a:lnTo>
                  <a:lnTo>
                    <a:pt x="0" y="179023"/>
                  </a:lnTo>
                  <a:close/>
                </a:path>
              </a:pathLst>
            </a:custGeom>
            <a:noFill/>
            <a:ln w="15875" cap="flat">
              <a:solidFill>
                <a:schemeClr val="accent1"/>
              </a:solidFill>
              <a:prstDash val="solid"/>
              <a:miter/>
            </a:ln>
          </p:spPr>
          <p:txBody>
            <a:bodyPr rtlCol="0" anchor="ctr"/>
            <a:lstStyle/>
            <a:p>
              <a:endParaRPr lang="fr-FR"/>
            </a:p>
          </p:txBody>
        </p:sp>
        <p:sp>
          <p:nvSpPr>
            <p:cNvPr id="1126" name="Forme libre 1125">
              <a:extLst>
                <a:ext uri="{FF2B5EF4-FFF2-40B4-BE49-F238E27FC236}">
                  <a16:creationId xmlns:a16="http://schemas.microsoft.com/office/drawing/2014/main" id="{8DCFC0AD-0690-649C-C0DD-8360135AB8EE}"/>
                </a:ext>
              </a:extLst>
            </p:cNvPr>
            <p:cNvSpPr/>
            <p:nvPr/>
          </p:nvSpPr>
          <p:spPr>
            <a:xfrm>
              <a:off x="6558730" y="3742671"/>
              <a:ext cx="106899" cy="28785"/>
            </a:xfrm>
            <a:custGeom>
              <a:avLst/>
              <a:gdLst>
                <a:gd name="connsiteX0" fmla="*/ 0 w 106899"/>
                <a:gd name="connsiteY0" fmla="*/ 28786 h 28785"/>
                <a:gd name="connsiteX1" fmla="*/ 0 w 106899"/>
                <a:gd name="connsiteY1" fmla="*/ 11320 h 28785"/>
                <a:gd name="connsiteX2" fmla="*/ 11644 w 106899"/>
                <a:gd name="connsiteY2" fmla="*/ 0 h 28785"/>
                <a:gd name="connsiteX3" fmla="*/ 95414 w 106899"/>
                <a:gd name="connsiteY3" fmla="*/ 809 h 28785"/>
                <a:gd name="connsiteX4" fmla="*/ 106896 w 106899"/>
                <a:gd name="connsiteY4" fmla="*/ 12291 h 28785"/>
                <a:gd name="connsiteX5" fmla="*/ 106896 w 106899"/>
                <a:gd name="connsiteY5" fmla="*/ 26684 h 2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99" h="28785">
                  <a:moveTo>
                    <a:pt x="0" y="28786"/>
                  </a:moveTo>
                  <a:lnTo>
                    <a:pt x="0" y="11320"/>
                  </a:lnTo>
                  <a:cubicBezTo>
                    <a:pt x="0" y="5013"/>
                    <a:pt x="5337" y="0"/>
                    <a:pt x="11644" y="0"/>
                  </a:cubicBezTo>
                  <a:lnTo>
                    <a:pt x="95414" y="809"/>
                  </a:lnTo>
                  <a:cubicBezTo>
                    <a:pt x="101883" y="809"/>
                    <a:pt x="107058" y="5984"/>
                    <a:pt x="106896" y="12291"/>
                  </a:cubicBezTo>
                  <a:lnTo>
                    <a:pt x="106896" y="26684"/>
                  </a:lnTo>
                </a:path>
              </a:pathLst>
            </a:custGeom>
            <a:noFill/>
            <a:ln w="15875" cap="flat">
              <a:solidFill>
                <a:schemeClr val="accent1"/>
              </a:solidFill>
              <a:prstDash val="solid"/>
              <a:miter/>
            </a:ln>
          </p:spPr>
          <p:txBody>
            <a:bodyPr rtlCol="0" anchor="ctr"/>
            <a:lstStyle/>
            <a:p>
              <a:endParaRPr lang="fr-FR"/>
            </a:p>
          </p:txBody>
        </p:sp>
        <p:sp>
          <p:nvSpPr>
            <p:cNvPr id="1127" name="Forme libre 1126">
              <a:extLst>
                <a:ext uri="{FF2B5EF4-FFF2-40B4-BE49-F238E27FC236}">
                  <a16:creationId xmlns:a16="http://schemas.microsoft.com/office/drawing/2014/main" id="{74F7F7D4-CAE4-96B2-D2B0-DACC7E72BCB0}"/>
                </a:ext>
              </a:extLst>
            </p:cNvPr>
            <p:cNvSpPr/>
            <p:nvPr/>
          </p:nvSpPr>
          <p:spPr>
            <a:xfrm>
              <a:off x="6493062" y="3439933"/>
              <a:ext cx="243559" cy="302576"/>
            </a:xfrm>
            <a:custGeom>
              <a:avLst/>
              <a:gdLst>
                <a:gd name="connsiteX0" fmla="*/ 243398 w 243559"/>
                <a:gd name="connsiteY0" fmla="*/ 89107 h 302576"/>
                <a:gd name="connsiteX1" fmla="*/ 235797 w 243559"/>
                <a:gd name="connsiteY1" fmla="*/ 1941 h 302576"/>
                <a:gd name="connsiteX2" fmla="*/ 9067 w 243559"/>
                <a:gd name="connsiteY2" fmla="*/ 0 h 302576"/>
                <a:gd name="connsiteX3" fmla="*/ 10 w 243559"/>
                <a:gd name="connsiteY3" fmla="*/ 87005 h 302576"/>
                <a:gd name="connsiteX4" fmla="*/ 103025 w 243559"/>
                <a:gd name="connsiteY4" fmla="*/ 233684 h 302576"/>
                <a:gd name="connsiteX5" fmla="*/ 102379 w 243559"/>
                <a:gd name="connsiteY5" fmla="*/ 302253 h 302576"/>
                <a:gd name="connsiteX6" fmla="*/ 137472 w 243559"/>
                <a:gd name="connsiteY6" fmla="*/ 302576 h 302576"/>
                <a:gd name="connsiteX7" fmla="*/ 138118 w 243559"/>
                <a:gd name="connsiteY7" fmla="*/ 234007 h 302576"/>
                <a:gd name="connsiteX8" fmla="*/ 243559 w 243559"/>
                <a:gd name="connsiteY8" fmla="*/ 89107 h 3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559" h="302576">
                  <a:moveTo>
                    <a:pt x="243398" y="89107"/>
                  </a:moveTo>
                  <a:cubicBezTo>
                    <a:pt x="243721" y="57895"/>
                    <a:pt x="243074" y="28463"/>
                    <a:pt x="235797" y="1941"/>
                  </a:cubicBezTo>
                  <a:lnTo>
                    <a:pt x="9067" y="0"/>
                  </a:lnTo>
                  <a:cubicBezTo>
                    <a:pt x="1304" y="26198"/>
                    <a:pt x="172" y="55793"/>
                    <a:pt x="10" y="87005"/>
                  </a:cubicBezTo>
                  <a:cubicBezTo>
                    <a:pt x="-798" y="187756"/>
                    <a:pt x="45453" y="218967"/>
                    <a:pt x="103025" y="233684"/>
                  </a:cubicBezTo>
                  <a:lnTo>
                    <a:pt x="102379" y="302253"/>
                  </a:lnTo>
                  <a:lnTo>
                    <a:pt x="137472" y="302576"/>
                  </a:lnTo>
                  <a:lnTo>
                    <a:pt x="138118" y="234007"/>
                  </a:lnTo>
                  <a:cubicBezTo>
                    <a:pt x="195852" y="220261"/>
                    <a:pt x="242751" y="189858"/>
                    <a:pt x="243559" y="89107"/>
                  </a:cubicBezTo>
                  <a:close/>
                </a:path>
              </a:pathLst>
            </a:custGeom>
            <a:noFill/>
            <a:ln w="15875" cap="flat">
              <a:solidFill>
                <a:schemeClr val="accent1"/>
              </a:solidFill>
              <a:prstDash val="solid"/>
              <a:miter/>
            </a:ln>
          </p:spPr>
          <p:txBody>
            <a:bodyPr rtlCol="0" anchor="ctr"/>
            <a:lstStyle/>
            <a:p>
              <a:endParaRPr lang="fr-FR"/>
            </a:p>
          </p:txBody>
        </p:sp>
        <p:sp>
          <p:nvSpPr>
            <p:cNvPr id="1128" name="Forme libre 1127">
              <a:extLst>
                <a:ext uri="{FF2B5EF4-FFF2-40B4-BE49-F238E27FC236}">
                  <a16:creationId xmlns:a16="http://schemas.microsoft.com/office/drawing/2014/main" id="{1FAADFCC-4476-A3D8-BE7F-6A6A7820BA40}"/>
                </a:ext>
              </a:extLst>
            </p:cNvPr>
            <p:cNvSpPr/>
            <p:nvPr/>
          </p:nvSpPr>
          <p:spPr>
            <a:xfrm>
              <a:off x="6459740" y="3462089"/>
              <a:ext cx="42226" cy="132609"/>
            </a:xfrm>
            <a:custGeom>
              <a:avLst/>
              <a:gdLst>
                <a:gd name="connsiteX0" fmla="*/ 37375 w 42226"/>
                <a:gd name="connsiteY0" fmla="*/ 0 h 132609"/>
                <a:gd name="connsiteX1" fmla="*/ 342 w 42226"/>
                <a:gd name="connsiteY1" fmla="*/ 0 h 132609"/>
                <a:gd name="connsiteX2" fmla="*/ 42227 w 42226"/>
                <a:gd name="connsiteY2" fmla="*/ 132610 h 132609"/>
              </a:gdLst>
              <a:ahLst/>
              <a:cxnLst>
                <a:cxn ang="0">
                  <a:pos x="connsiteX0" y="connsiteY0"/>
                </a:cxn>
                <a:cxn ang="0">
                  <a:pos x="connsiteX1" y="connsiteY1"/>
                </a:cxn>
                <a:cxn ang="0">
                  <a:pos x="connsiteX2" y="connsiteY2"/>
                </a:cxn>
              </a:cxnLst>
              <a:rect l="l" t="t" r="r" b="b"/>
              <a:pathLst>
                <a:path w="42226" h="132609">
                  <a:moveTo>
                    <a:pt x="37375" y="0"/>
                  </a:moveTo>
                  <a:lnTo>
                    <a:pt x="342" y="0"/>
                  </a:lnTo>
                  <a:cubicBezTo>
                    <a:pt x="342" y="0"/>
                    <a:pt x="-6612" y="101559"/>
                    <a:pt x="42227" y="132610"/>
                  </a:cubicBezTo>
                </a:path>
              </a:pathLst>
            </a:custGeom>
            <a:noFill/>
            <a:ln w="15875" cap="flat">
              <a:solidFill>
                <a:schemeClr val="accent1"/>
              </a:solidFill>
              <a:prstDash val="solid"/>
              <a:miter/>
            </a:ln>
          </p:spPr>
          <p:txBody>
            <a:bodyPr rtlCol="0" anchor="ctr"/>
            <a:lstStyle/>
            <a:p>
              <a:endParaRPr lang="fr-FR"/>
            </a:p>
          </p:txBody>
        </p:sp>
        <p:sp>
          <p:nvSpPr>
            <p:cNvPr id="1129" name="Forme libre 1128">
              <a:extLst>
                <a:ext uri="{FF2B5EF4-FFF2-40B4-BE49-F238E27FC236}">
                  <a16:creationId xmlns:a16="http://schemas.microsoft.com/office/drawing/2014/main" id="{34F12DEF-2EDA-0FAA-BF06-66A70CC7D182}"/>
                </a:ext>
              </a:extLst>
            </p:cNvPr>
            <p:cNvSpPr/>
            <p:nvPr/>
          </p:nvSpPr>
          <p:spPr>
            <a:xfrm>
              <a:off x="6726433" y="3462089"/>
              <a:ext cx="43388" cy="132447"/>
            </a:xfrm>
            <a:custGeom>
              <a:avLst/>
              <a:gdLst>
                <a:gd name="connsiteX0" fmla="*/ 4852 w 43388"/>
                <a:gd name="connsiteY0" fmla="*/ 0 h 132447"/>
                <a:gd name="connsiteX1" fmla="*/ 41885 w 43388"/>
                <a:gd name="connsiteY1" fmla="*/ 0 h 132447"/>
                <a:gd name="connsiteX2" fmla="*/ 0 w 43388"/>
                <a:gd name="connsiteY2" fmla="*/ 132448 h 132447"/>
              </a:gdLst>
              <a:ahLst/>
              <a:cxnLst>
                <a:cxn ang="0">
                  <a:pos x="connsiteX0" y="connsiteY0"/>
                </a:cxn>
                <a:cxn ang="0">
                  <a:pos x="connsiteX1" y="connsiteY1"/>
                </a:cxn>
                <a:cxn ang="0">
                  <a:pos x="connsiteX2" y="connsiteY2"/>
                </a:cxn>
              </a:cxnLst>
              <a:rect l="l" t="t" r="r" b="b"/>
              <a:pathLst>
                <a:path w="43388" h="132447">
                  <a:moveTo>
                    <a:pt x="4852" y="0"/>
                  </a:moveTo>
                  <a:lnTo>
                    <a:pt x="41885" y="0"/>
                  </a:lnTo>
                  <a:cubicBezTo>
                    <a:pt x="41885" y="0"/>
                    <a:pt x="55631" y="80859"/>
                    <a:pt x="0" y="132448"/>
                  </a:cubicBezTo>
                </a:path>
              </a:pathLst>
            </a:custGeom>
            <a:noFill/>
            <a:ln w="15875" cap="flat">
              <a:solidFill>
                <a:schemeClr val="accent1"/>
              </a:solidFill>
              <a:prstDash val="solid"/>
              <a:miter/>
            </a:ln>
          </p:spPr>
          <p:txBody>
            <a:bodyPr rtlCol="0" anchor="ctr"/>
            <a:lstStyle/>
            <a:p>
              <a:endParaRPr lang="fr-FR"/>
            </a:p>
          </p:txBody>
        </p:sp>
      </p:grpSp>
      <p:grpSp>
        <p:nvGrpSpPr>
          <p:cNvPr id="1142" name="Groupe 1141">
            <a:extLst>
              <a:ext uri="{FF2B5EF4-FFF2-40B4-BE49-F238E27FC236}">
                <a16:creationId xmlns:a16="http://schemas.microsoft.com/office/drawing/2014/main" id="{BBF42ECC-5B1D-D57F-797C-96D3226AC196}"/>
              </a:ext>
            </a:extLst>
          </p:cNvPr>
          <p:cNvGrpSpPr/>
          <p:nvPr/>
        </p:nvGrpSpPr>
        <p:grpSpPr>
          <a:xfrm>
            <a:off x="1528720" y="2745386"/>
            <a:ext cx="434841" cy="434467"/>
            <a:chOff x="4430698" y="2431824"/>
            <a:chExt cx="284524" cy="284279"/>
          </a:xfrm>
        </p:grpSpPr>
        <p:sp>
          <p:nvSpPr>
            <p:cNvPr id="1136" name="Forme libre 1135">
              <a:extLst>
                <a:ext uri="{FF2B5EF4-FFF2-40B4-BE49-F238E27FC236}">
                  <a16:creationId xmlns:a16="http://schemas.microsoft.com/office/drawing/2014/main" id="{DD9EC9B5-0A2B-92D1-B6CC-6025CBA8A705}"/>
                </a:ext>
              </a:extLst>
            </p:cNvPr>
            <p:cNvSpPr/>
            <p:nvPr/>
          </p:nvSpPr>
          <p:spPr>
            <a:xfrm>
              <a:off x="4430698" y="2434180"/>
              <a:ext cx="262852" cy="281923"/>
            </a:xfrm>
            <a:custGeom>
              <a:avLst/>
              <a:gdLst>
                <a:gd name="connsiteX0" fmla="*/ 210746 w 262852"/>
                <a:gd name="connsiteY0" fmla="*/ 178841 h 281923"/>
                <a:gd name="connsiteX1" fmla="*/ 211783 w 262852"/>
                <a:gd name="connsiteY1" fmla="*/ 181008 h 281923"/>
                <a:gd name="connsiteX2" fmla="*/ 204433 w 262852"/>
                <a:gd name="connsiteY2" fmla="*/ 218510 h 281923"/>
                <a:gd name="connsiteX3" fmla="*/ 153551 w 262852"/>
                <a:gd name="connsiteY3" fmla="*/ 245364 h 281923"/>
                <a:gd name="connsiteX4" fmla="*/ 127733 w 262852"/>
                <a:gd name="connsiteY4" fmla="*/ 242160 h 281923"/>
                <a:gd name="connsiteX5" fmla="*/ 127545 w 262852"/>
                <a:gd name="connsiteY5" fmla="*/ 240464 h 281923"/>
                <a:gd name="connsiteX6" fmla="*/ 147144 w 262852"/>
                <a:gd name="connsiteY6" fmla="*/ 193634 h 281923"/>
                <a:gd name="connsiteX7" fmla="*/ 168156 w 262852"/>
                <a:gd name="connsiteY7" fmla="*/ 159524 h 281923"/>
                <a:gd name="connsiteX8" fmla="*/ 170229 w 262852"/>
                <a:gd name="connsiteY8" fmla="*/ 158959 h 281923"/>
                <a:gd name="connsiteX9" fmla="*/ 210746 w 262852"/>
                <a:gd name="connsiteY9" fmla="*/ 178746 h 281923"/>
                <a:gd name="connsiteX10" fmla="*/ 231476 w 262852"/>
                <a:gd name="connsiteY10" fmla="*/ 52390 h 281923"/>
                <a:gd name="connsiteX11" fmla="*/ 229026 w 262852"/>
                <a:gd name="connsiteY11" fmla="*/ 49563 h 281923"/>
                <a:gd name="connsiteX12" fmla="*/ 120855 w 262852"/>
                <a:gd name="connsiteY12" fmla="*/ 0 h 281923"/>
                <a:gd name="connsiteX13" fmla="*/ 76003 w 262852"/>
                <a:gd name="connsiteY13" fmla="*/ 7255 h 281923"/>
                <a:gd name="connsiteX14" fmla="*/ 74401 w 262852"/>
                <a:gd name="connsiteY14" fmla="*/ 7821 h 281923"/>
                <a:gd name="connsiteX15" fmla="*/ 30681 w 262852"/>
                <a:gd name="connsiteY15" fmla="*/ 72177 h 281923"/>
                <a:gd name="connsiteX16" fmla="*/ 43966 w 262852"/>
                <a:gd name="connsiteY16" fmla="*/ 106287 h 281923"/>
                <a:gd name="connsiteX17" fmla="*/ 57346 w 262852"/>
                <a:gd name="connsiteY17" fmla="*/ 143412 h 281923"/>
                <a:gd name="connsiteX18" fmla="*/ 32659 w 262852"/>
                <a:gd name="connsiteY18" fmla="*/ 166403 h 281923"/>
                <a:gd name="connsiteX19" fmla="*/ 6088 w 262852"/>
                <a:gd name="connsiteY19" fmla="*/ 180442 h 281923"/>
                <a:gd name="connsiteX20" fmla="*/ 3355 w 262852"/>
                <a:gd name="connsiteY20" fmla="*/ 219169 h 281923"/>
                <a:gd name="connsiteX21" fmla="*/ 118593 w 262852"/>
                <a:gd name="connsiteY21" fmla="*/ 281924 h 281923"/>
                <a:gd name="connsiteX22" fmla="*/ 262853 w 262852"/>
                <a:gd name="connsiteY22" fmla="*/ 140491 h 281923"/>
                <a:gd name="connsiteX23" fmla="*/ 256163 w 262852"/>
                <a:gd name="connsiteY23" fmla="*/ 98372 h 281923"/>
                <a:gd name="connsiteX24" fmla="*/ 251828 w 262852"/>
                <a:gd name="connsiteY24" fmla="*/ 84897 h 28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2852" h="281923">
                  <a:moveTo>
                    <a:pt x="210746" y="178841"/>
                  </a:moveTo>
                  <a:lnTo>
                    <a:pt x="211783" y="181008"/>
                  </a:lnTo>
                  <a:cubicBezTo>
                    <a:pt x="213479" y="184494"/>
                    <a:pt x="216023" y="195142"/>
                    <a:pt x="204433" y="218510"/>
                  </a:cubicBezTo>
                  <a:cubicBezTo>
                    <a:pt x="193220" y="240747"/>
                    <a:pt x="170606" y="245364"/>
                    <a:pt x="153551" y="245364"/>
                  </a:cubicBezTo>
                  <a:cubicBezTo>
                    <a:pt x="144882" y="245364"/>
                    <a:pt x="136213" y="244328"/>
                    <a:pt x="127733" y="242160"/>
                  </a:cubicBezTo>
                  <a:cubicBezTo>
                    <a:pt x="126979" y="241407"/>
                    <a:pt x="127074" y="240841"/>
                    <a:pt x="127545" y="240464"/>
                  </a:cubicBezTo>
                  <a:cubicBezTo>
                    <a:pt x="138758" y="231890"/>
                    <a:pt x="148745" y="221902"/>
                    <a:pt x="147144" y="193634"/>
                  </a:cubicBezTo>
                  <a:cubicBezTo>
                    <a:pt x="145730" y="168193"/>
                    <a:pt x="162879" y="161126"/>
                    <a:pt x="168156" y="159524"/>
                  </a:cubicBezTo>
                  <a:lnTo>
                    <a:pt x="170229" y="158959"/>
                  </a:lnTo>
                  <a:lnTo>
                    <a:pt x="210746" y="178746"/>
                  </a:lnTo>
                  <a:close/>
                  <a:moveTo>
                    <a:pt x="231476" y="52390"/>
                  </a:moveTo>
                  <a:lnTo>
                    <a:pt x="229026" y="49563"/>
                  </a:lnTo>
                  <a:cubicBezTo>
                    <a:pt x="201795" y="17997"/>
                    <a:pt x="162408" y="0"/>
                    <a:pt x="120855" y="0"/>
                  </a:cubicBezTo>
                  <a:cubicBezTo>
                    <a:pt x="105590" y="0"/>
                    <a:pt x="90514" y="2450"/>
                    <a:pt x="76003" y="7255"/>
                  </a:cubicBezTo>
                  <a:lnTo>
                    <a:pt x="74401" y="7821"/>
                  </a:lnTo>
                  <a:cubicBezTo>
                    <a:pt x="66957" y="10742"/>
                    <a:pt x="29644" y="27797"/>
                    <a:pt x="30681" y="72177"/>
                  </a:cubicBezTo>
                  <a:cubicBezTo>
                    <a:pt x="31152" y="90457"/>
                    <a:pt x="37653" y="98466"/>
                    <a:pt x="43966" y="106287"/>
                  </a:cubicBezTo>
                  <a:cubicBezTo>
                    <a:pt x="51033" y="114861"/>
                    <a:pt x="58006" y="123342"/>
                    <a:pt x="57346" y="143412"/>
                  </a:cubicBezTo>
                  <a:cubicBezTo>
                    <a:pt x="56875" y="157546"/>
                    <a:pt x="47641" y="161503"/>
                    <a:pt x="32659" y="166403"/>
                  </a:cubicBezTo>
                  <a:cubicBezTo>
                    <a:pt x="23708" y="169230"/>
                    <a:pt x="13626" y="172527"/>
                    <a:pt x="6088" y="180442"/>
                  </a:cubicBezTo>
                  <a:cubicBezTo>
                    <a:pt x="151" y="186567"/>
                    <a:pt x="-2675" y="201926"/>
                    <a:pt x="3355" y="219169"/>
                  </a:cubicBezTo>
                  <a:cubicBezTo>
                    <a:pt x="24839" y="281264"/>
                    <a:pt x="117651" y="281924"/>
                    <a:pt x="118593" y="281924"/>
                  </a:cubicBezTo>
                  <a:cubicBezTo>
                    <a:pt x="223278" y="281924"/>
                    <a:pt x="262853" y="212102"/>
                    <a:pt x="262853" y="140491"/>
                  </a:cubicBezTo>
                  <a:cubicBezTo>
                    <a:pt x="262853" y="126168"/>
                    <a:pt x="260591" y="112034"/>
                    <a:pt x="256163" y="98372"/>
                  </a:cubicBezTo>
                  <a:lnTo>
                    <a:pt x="251828" y="84897"/>
                  </a:lnTo>
                </a:path>
              </a:pathLst>
            </a:custGeom>
            <a:noFill/>
            <a:ln w="15875" cap="flat">
              <a:solidFill>
                <a:schemeClr val="accent1"/>
              </a:solidFill>
              <a:prstDash val="solid"/>
              <a:miter/>
            </a:ln>
          </p:spPr>
          <p:txBody>
            <a:bodyPr rtlCol="0" anchor="ctr"/>
            <a:lstStyle/>
            <a:p>
              <a:endParaRPr lang="fr-FR"/>
            </a:p>
          </p:txBody>
        </p:sp>
        <p:sp>
          <p:nvSpPr>
            <p:cNvPr id="1137" name="Forme libre 1136">
              <a:extLst>
                <a:ext uri="{FF2B5EF4-FFF2-40B4-BE49-F238E27FC236}">
                  <a16:creationId xmlns:a16="http://schemas.microsoft.com/office/drawing/2014/main" id="{67A2CF07-98CD-E0A5-B667-AE53196F96B1}"/>
                </a:ext>
              </a:extLst>
            </p:cNvPr>
            <p:cNvSpPr/>
            <p:nvPr/>
          </p:nvSpPr>
          <p:spPr>
            <a:xfrm>
              <a:off x="4601021" y="2431824"/>
              <a:ext cx="114201" cy="181196"/>
            </a:xfrm>
            <a:custGeom>
              <a:avLst/>
              <a:gdLst>
                <a:gd name="connsiteX0" fmla="*/ 93755 w 114201"/>
                <a:gd name="connsiteY0" fmla="*/ 0 h 181196"/>
                <a:gd name="connsiteX1" fmla="*/ 0 w 114201"/>
                <a:gd name="connsiteY1" fmla="*/ 161409 h 181196"/>
                <a:gd name="connsiteX2" fmla="*/ 40423 w 114201"/>
                <a:gd name="connsiteY2" fmla="*/ 181196 h 181196"/>
                <a:gd name="connsiteX3" fmla="*/ 114202 w 114201"/>
                <a:gd name="connsiteY3" fmla="*/ 9988 h 181196"/>
                <a:gd name="connsiteX4" fmla="*/ 93755 w 114201"/>
                <a:gd name="connsiteY4" fmla="*/ 0 h 181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01" h="181196">
                  <a:moveTo>
                    <a:pt x="93755" y="0"/>
                  </a:moveTo>
                  <a:lnTo>
                    <a:pt x="0" y="161409"/>
                  </a:lnTo>
                  <a:lnTo>
                    <a:pt x="40423" y="181196"/>
                  </a:lnTo>
                  <a:lnTo>
                    <a:pt x="114202" y="9988"/>
                  </a:lnTo>
                  <a:lnTo>
                    <a:pt x="93755" y="0"/>
                  </a:lnTo>
                  <a:close/>
                </a:path>
              </a:pathLst>
            </a:custGeom>
            <a:noFill/>
            <a:ln w="15875" cap="flat">
              <a:solidFill>
                <a:schemeClr val="accent1"/>
              </a:solidFill>
              <a:prstDash val="solid"/>
              <a:miter/>
            </a:ln>
          </p:spPr>
          <p:txBody>
            <a:bodyPr rtlCol="0" anchor="ctr"/>
            <a:lstStyle/>
            <a:p>
              <a:endParaRPr lang="fr-FR"/>
            </a:p>
          </p:txBody>
        </p:sp>
        <p:sp>
          <p:nvSpPr>
            <p:cNvPr id="1138" name="Forme libre 1137">
              <a:extLst>
                <a:ext uri="{FF2B5EF4-FFF2-40B4-BE49-F238E27FC236}">
                  <a16:creationId xmlns:a16="http://schemas.microsoft.com/office/drawing/2014/main" id="{8E80D515-8C85-E953-4EAB-F7E8C436A991}"/>
                </a:ext>
              </a:extLst>
            </p:cNvPr>
            <p:cNvSpPr/>
            <p:nvPr/>
          </p:nvSpPr>
          <p:spPr>
            <a:xfrm>
              <a:off x="4617134" y="2565531"/>
              <a:ext cx="35900" cy="15641"/>
            </a:xfrm>
            <a:custGeom>
              <a:avLst/>
              <a:gdLst>
                <a:gd name="connsiteX0" fmla="*/ 0 w 35900"/>
                <a:gd name="connsiteY0" fmla="*/ 0 h 15641"/>
                <a:gd name="connsiteX1" fmla="*/ 35900 w 35900"/>
                <a:gd name="connsiteY1" fmla="*/ 15641 h 15641"/>
              </a:gdLst>
              <a:ahLst/>
              <a:cxnLst>
                <a:cxn ang="0">
                  <a:pos x="connsiteX0" y="connsiteY0"/>
                </a:cxn>
                <a:cxn ang="0">
                  <a:pos x="connsiteX1" y="connsiteY1"/>
                </a:cxn>
              </a:cxnLst>
              <a:rect l="l" t="t" r="r" b="b"/>
              <a:pathLst>
                <a:path w="35900" h="15641">
                  <a:moveTo>
                    <a:pt x="0" y="0"/>
                  </a:moveTo>
                  <a:lnTo>
                    <a:pt x="35900" y="15641"/>
                  </a:lnTo>
                </a:path>
              </a:pathLst>
            </a:custGeom>
            <a:ln w="15875" cap="flat">
              <a:solidFill>
                <a:schemeClr val="accent1"/>
              </a:solidFill>
              <a:prstDash val="solid"/>
              <a:miter/>
            </a:ln>
          </p:spPr>
          <p:txBody>
            <a:bodyPr rtlCol="0" anchor="ctr"/>
            <a:lstStyle/>
            <a:p>
              <a:endParaRPr lang="fr-FR"/>
            </a:p>
          </p:txBody>
        </p:sp>
        <p:sp>
          <p:nvSpPr>
            <p:cNvPr id="1139" name="Forme libre 1138">
              <a:extLst>
                <a:ext uri="{FF2B5EF4-FFF2-40B4-BE49-F238E27FC236}">
                  <a16:creationId xmlns:a16="http://schemas.microsoft.com/office/drawing/2014/main" id="{64D699F2-EA2E-EF2A-8713-9DCC8582B009}"/>
                </a:ext>
              </a:extLst>
            </p:cNvPr>
            <p:cNvSpPr/>
            <p:nvPr/>
          </p:nvSpPr>
          <p:spPr>
            <a:xfrm>
              <a:off x="4475230" y="2620841"/>
              <a:ext cx="48243" cy="48243"/>
            </a:xfrm>
            <a:custGeom>
              <a:avLst/>
              <a:gdLst>
                <a:gd name="connsiteX0" fmla="*/ 48244 w 48243"/>
                <a:gd name="connsiteY0" fmla="*/ 24122 h 48243"/>
                <a:gd name="connsiteX1" fmla="*/ 24122 w 48243"/>
                <a:gd name="connsiteY1" fmla="*/ 48244 h 48243"/>
                <a:gd name="connsiteX2" fmla="*/ 0 w 48243"/>
                <a:gd name="connsiteY2" fmla="*/ 24122 h 48243"/>
                <a:gd name="connsiteX3" fmla="*/ 24122 w 48243"/>
                <a:gd name="connsiteY3" fmla="*/ 0 h 48243"/>
                <a:gd name="connsiteX4" fmla="*/ 48244 w 48243"/>
                <a:gd name="connsiteY4" fmla="*/ 24122 h 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43" h="48243">
                  <a:moveTo>
                    <a:pt x="48244" y="24122"/>
                  </a:moveTo>
                  <a:cubicBezTo>
                    <a:pt x="48244" y="37444"/>
                    <a:pt x="37444" y="48244"/>
                    <a:pt x="24122" y="48244"/>
                  </a:cubicBezTo>
                  <a:cubicBezTo>
                    <a:pt x="10800" y="48244"/>
                    <a:pt x="0" y="37444"/>
                    <a:pt x="0" y="24122"/>
                  </a:cubicBezTo>
                  <a:cubicBezTo>
                    <a:pt x="0" y="10800"/>
                    <a:pt x="10800" y="0"/>
                    <a:pt x="24122" y="0"/>
                  </a:cubicBezTo>
                  <a:cubicBezTo>
                    <a:pt x="37444" y="0"/>
                    <a:pt x="48244" y="10800"/>
                    <a:pt x="48244" y="24122"/>
                  </a:cubicBezTo>
                  <a:close/>
                </a:path>
              </a:pathLst>
            </a:custGeom>
            <a:noFill/>
            <a:ln w="15875" cap="flat">
              <a:solidFill>
                <a:schemeClr val="accent1"/>
              </a:solidFill>
              <a:prstDash val="solid"/>
              <a:miter/>
            </a:ln>
          </p:spPr>
          <p:txBody>
            <a:bodyPr rtlCol="0" anchor="ctr"/>
            <a:lstStyle/>
            <a:p>
              <a:endParaRPr lang="fr-FR"/>
            </a:p>
          </p:txBody>
        </p:sp>
        <p:sp>
          <p:nvSpPr>
            <p:cNvPr id="1140" name="Forme libre 1139">
              <a:extLst>
                <a:ext uri="{FF2B5EF4-FFF2-40B4-BE49-F238E27FC236}">
                  <a16:creationId xmlns:a16="http://schemas.microsoft.com/office/drawing/2014/main" id="{47B104DA-EEC4-0487-4A47-1DE1B0F74C51}"/>
                </a:ext>
              </a:extLst>
            </p:cNvPr>
            <p:cNvSpPr/>
            <p:nvPr/>
          </p:nvSpPr>
          <p:spPr>
            <a:xfrm>
              <a:off x="4493886" y="2472247"/>
              <a:ext cx="48243" cy="48243"/>
            </a:xfrm>
            <a:custGeom>
              <a:avLst/>
              <a:gdLst>
                <a:gd name="connsiteX0" fmla="*/ 48244 w 48243"/>
                <a:gd name="connsiteY0" fmla="*/ 24122 h 48243"/>
                <a:gd name="connsiteX1" fmla="*/ 24122 w 48243"/>
                <a:gd name="connsiteY1" fmla="*/ 48244 h 48243"/>
                <a:gd name="connsiteX2" fmla="*/ 0 w 48243"/>
                <a:gd name="connsiteY2" fmla="*/ 24122 h 48243"/>
                <a:gd name="connsiteX3" fmla="*/ 24122 w 48243"/>
                <a:gd name="connsiteY3" fmla="*/ 0 h 48243"/>
                <a:gd name="connsiteX4" fmla="*/ 48244 w 48243"/>
                <a:gd name="connsiteY4" fmla="*/ 24122 h 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43" h="48243">
                  <a:moveTo>
                    <a:pt x="48244" y="24122"/>
                  </a:moveTo>
                  <a:cubicBezTo>
                    <a:pt x="48244" y="37444"/>
                    <a:pt x="37444" y="48244"/>
                    <a:pt x="24122" y="48244"/>
                  </a:cubicBezTo>
                  <a:cubicBezTo>
                    <a:pt x="10800" y="48244"/>
                    <a:pt x="0" y="37444"/>
                    <a:pt x="0" y="24122"/>
                  </a:cubicBezTo>
                  <a:cubicBezTo>
                    <a:pt x="0" y="10800"/>
                    <a:pt x="10800" y="0"/>
                    <a:pt x="24122" y="0"/>
                  </a:cubicBezTo>
                  <a:cubicBezTo>
                    <a:pt x="37444" y="0"/>
                    <a:pt x="48244" y="10800"/>
                    <a:pt x="48244" y="24122"/>
                  </a:cubicBezTo>
                  <a:close/>
                </a:path>
              </a:pathLst>
            </a:custGeom>
            <a:noFill/>
            <a:ln w="15875" cap="flat">
              <a:solidFill>
                <a:schemeClr val="accent1"/>
              </a:solidFill>
              <a:prstDash val="solid"/>
              <a:miter/>
            </a:ln>
          </p:spPr>
          <p:txBody>
            <a:bodyPr rtlCol="0" anchor="ctr"/>
            <a:lstStyle/>
            <a:p>
              <a:endParaRPr lang="fr-FR"/>
            </a:p>
          </p:txBody>
        </p:sp>
        <p:sp>
          <p:nvSpPr>
            <p:cNvPr id="1141" name="Forme libre 1140">
              <a:extLst>
                <a:ext uri="{FF2B5EF4-FFF2-40B4-BE49-F238E27FC236}">
                  <a16:creationId xmlns:a16="http://schemas.microsoft.com/office/drawing/2014/main" id="{18767468-A412-85D7-D19F-35AA1EDF1A86}"/>
                </a:ext>
              </a:extLst>
            </p:cNvPr>
            <p:cNvSpPr/>
            <p:nvPr/>
          </p:nvSpPr>
          <p:spPr>
            <a:xfrm>
              <a:off x="4570586" y="2496275"/>
              <a:ext cx="48243" cy="48243"/>
            </a:xfrm>
            <a:custGeom>
              <a:avLst/>
              <a:gdLst>
                <a:gd name="connsiteX0" fmla="*/ 48244 w 48243"/>
                <a:gd name="connsiteY0" fmla="*/ 24122 h 48243"/>
                <a:gd name="connsiteX1" fmla="*/ 24122 w 48243"/>
                <a:gd name="connsiteY1" fmla="*/ 48244 h 48243"/>
                <a:gd name="connsiteX2" fmla="*/ 0 w 48243"/>
                <a:gd name="connsiteY2" fmla="*/ 24122 h 48243"/>
                <a:gd name="connsiteX3" fmla="*/ 24122 w 48243"/>
                <a:gd name="connsiteY3" fmla="*/ 0 h 48243"/>
                <a:gd name="connsiteX4" fmla="*/ 48244 w 48243"/>
                <a:gd name="connsiteY4" fmla="*/ 24122 h 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43" h="48243">
                  <a:moveTo>
                    <a:pt x="48244" y="24122"/>
                  </a:moveTo>
                  <a:cubicBezTo>
                    <a:pt x="48244" y="37444"/>
                    <a:pt x="37444" y="48244"/>
                    <a:pt x="24122" y="48244"/>
                  </a:cubicBezTo>
                  <a:cubicBezTo>
                    <a:pt x="10800" y="48244"/>
                    <a:pt x="0" y="37444"/>
                    <a:pt x="0" y="24122"/>
                  </a:cubicBezTo>
                  <a:cubicBezTo>
                    <a:pt x="0" y="10800"/>
                    <a:pt x="10800" y="0"/>
                    <a:pt x="24122" y="0"/>
                  </a:cubicBezTo>
                  <a:cubicBezTo>
                    <a:pt x="37444" y="0"/>
                    <a:pt x="48244" y="10800"/>
                    <a:pt x="48244" y="24122"/>
                  </a:cubicBezTo>
                  <a:close/>
                </a:path>
              </a:pathLst>
            </a:custGeom>
            <a:noFill/>
            <a:ln w="15875" cap="flat">
              <a:solidFill>
                <a:schemeClr val="accent1"/>
              </a:solidFill>
              <a:prstDash val="solid"/>
              <a:miter/>
            </a:ln>
          </p:spPr>
          <p:txBody>
            <a:bodyPr rtlCol="0" anchor="ctr"/>
            <a:lstStyle/>
            <a:p>
              <a:endParaRPr lang="fr-F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845"/>
        <p:cNvGrpSpPr/>
        <p:nvPr/>
      </p:nvGrpSpPr>
      <p:grpSpPr>
        <a:xfrm>
          <a:off x="0" y="0"/>
          <a:ext cx="0" cy="0"/>
          <a:chOff x="0" y="0"/>
          <a:chExt cx="0" cy="0"/>
        </a:xfrm>
      </p:grpSpPr>
      <p:sp>
        <p:nvSpPr>
          <p:cNvPr id="846" name="Google Shape;846;p30"/>
          <p:cNvSpPr txBox="1">
            <a:spLocks noGrp="1"/>
          </p:cNvSpPr>
          <p:nvPr>
            <p:ph type="title"/>
          </p:nvPr>
        </p:nvSpPr>
        <p:spPr>
          <a:prstGeom prst="rect">
            <a:avLst/>
          </a:prstGeom>
          <a:noFill/>
          <a:ln>
            <a:noFill/>
          </a:ln>
        </p:spPr>
        <p:txBody>
          <a:bodyPr spcFirstLastPara="1" wrap="square" lIns="91425" tIns="0" rIns="91425" bIns="0" anchor="t" anchorCtr="0">
            <a:noAutofit/>
          </a:bodyPr>
          <a:lstStyle/>
          <a:p>
            <a:pPr marL="0" lvl="0" indent="0" algn="l" rtl="0">
              <a:lnSpc>
                <a:spcPct val="85000"/>
              </a:lnSpc>
              <a:spcBef>
                <a:spcPts val="0"/>
              </a:spcBef>
              <a:spcAft>
                <a:spcPts val="0"/>
              </a:spcAft>
              <a:buClr>
                <a:schemeClr val="lt1"/>
              </a:buClr>
              <a:buSzPts val="3000"/>
              <a:buFont typeface="Arial"/>
              <a:buNone/>
            </a:pPr>
            <a:r>
              <a:rPr lang="fr-FR" b="0"/>
              <a:t>MINI GUIDE </a:t>
            </a:r>
            <a:r>
              <a:rPr lang="fr-FR"/>
              <a:t/>
            </a:r>
            <a:br>
              <a:rPr lang="fr-FR"/>
            </a:br>
            <a:r>
              <a:rPr lang="fr-FR"/>
              <a:t>LE LOGOTYPE</a:t>
            </a:r>
            <a:endParaRPr/>
          </a:p>
        </p:txBody>
      </p:sp>
      <p:sp>
        <p:nvSpPr>
          <p:cNvPr id="847" name="Google Shape;847;p30"/>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96FDA5C6-26B9-46DF-A174-C34AA4429CE8}" type="datetime1">
              <a:rPr lang="fr-FR" smtClean="0"/>
              <a:t>02/09/2024</a:t>
            </a:fld>
            <a:endParaRPr/>
          </a:p>
        </p:txBody>
      </p:sp>
      <p:sp>
        <p:nvSpPr>
          <p:cNvPr id="848" name="Google Shape;848;p30"/>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Institut Mines-Télécom Business School</a:t>
            </a:r>
            <a:endParaRPr/>
          </a:p>
        </p:txBody>
      </p:sp>
      <p:sp>
        <p:nvSpPr>
          <p:cNvPr id="849" name="Google Shape;849;p3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52</a:t>
            </a:fld>
            <a:endParaRPr/>
          </a:p>
        </p:txBody>
      </p:sp>
      <p:sp>
        <p:nvSpPr>
          <p:cNvPr id="850" name="Google Shape;850;p30"/>
          <p:cNvSpPr txBox="1">
            <a:spLocks noGrp="1"/>
          </p:cNvSpPr>
          <p:nvPr>
            <p:ph type="body" idx="1"/>
          </p:nvPr>
        </p:nvSpPr>
        <p:spPr>
          <a:prstGeom prst="rect">
            <a:avLst/>
          </a:prstGeom>
          <a:noFill/>
          <a:ln>
            <a:noFill/>
          </a:ln>
        </p:spPr>
        <p:txBody>
          <a:bodyPr spcFirstLastPara="1" wrap="square" lIns="91425" tIns="0" rIns="91425" bIns="0" anchor="ctr" anchorCtr="0">
            <a:noAutofit/>
          </a:bodyPr>
          <a:lstStyle/>
          <a:p>
            <a:pPr marL="0" lvl="0" indent="0" algn="l" rtl="0">
              <a:lnSpc>
                <a:spcPct val="100000"/>
              </a:lnSpc>
              <a:spcBef>
                <a:spcPts val="0"/>
              </a:spcBef>
              <a:spcAft>
                <a:spcPts val="0"/>
              </a:spcAft>
              <a:buClr>
                <a:schemeClr val="lt1"/>
              </a:buClr>
              <a:buSzPts val="6700"/>
              <a:buNone/>
            </a:pPr>
            <a:r>
              <a:rPr lang="fr-FR"/>
              <a:t>A4</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854"/>
        <p:cNvGrpSpPr/>
        <p:nvPr/>
      </p:nvGrpSpPr>
      <p:grpSpPr>
        <a:xfrm>
          <a:off x="0" y="0"/>
          <a:ext cx="0" cy="0"/>
          <a:chOff x="0" y="0"/>
          <a:chExt cx="0" cy="0"/>
        </a:xfrm>
      </p:grpSpPr>
      <p:sp>
        <p:nvSpPr>
          <p:cNvPr id="22" name="Rectangle 21">
            <a:extLst>
              <a:ext uri="{FF2B5EF4-FFF2-40B4-BE49-F238E27FC236}">
                <a16:creationId xmlns:a16="http://schemas.microsoft.com/office/drawing/2014/main" id="{9D0FB3F7-B0F7-F58C-A7E8-58CE8DB75C0A}"/>
              </a:ext>
            </a:extLst>
          </p:cNvPr>
          <p:cNvSpPr/>
          <p:nvPr/>
        </p:nvSpPr>
        <p:spPr>
          <a:xfrm>
            <a:off x="2990088" y="1417593"/>
            <a:ext cx="2267712" cy="151112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55" name="Google Shape;855;p31"/>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43BFE329-8B14-41A2-862E-25D49B12C328}" type="datetime1">
              <a:rPr lang="fr-FR" smtClean="0"/>
              <a:t>02/09/2024</a:t>
            </a:fld>
            <a:endParaRPr/>
          </a:p>
        </p:txBody>
      </p:sp>
      <p:sp>
        <p:nvSpPr>
          <p:cNvPr id="856" name="Google Shape;856;p31"/>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FR"/>
              <a:t>Institut Mines-Télécom Business School</a:t>
            </a:r>
            <a:endParaRPr/>
          </a:p>
        </p:txBody>
      </p:sp>
      <p:sp>
        <p:nvSpPr>
          <p:cNvPr id="857" name="Google Shape;857;p3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53</a:t>
            </a:fld>
            <a:endParaRPr/>
          </a:p>
        </p:txBody>
      </p:sp>
      <p:sp>
        <p:nvSpPr>
          <p:cNvPr id="858" name="Google Shape;858;p31"/>
          <p:cNvSpPr txBox="1">
            <a:spLocks noGrp="1"/>
          </p:cNvSpPr>
          <p:nvPr>
            <p:ph type="title"/>
          </p:nvPr>
        </p:nvSpPr>
        <p:spPr>
          <a:prstGeom prst="rect">
            <a:avLst/>
          </a:prstGeom>
          <a:noFill/>
          <a:ln>
            <a:noFill/>
          </a:ln>
        </p:spPr>
        <p:txBody>
          <a:bodyPr spcFirstLastPara="1" wrap="square" lIns="91425" tIns="0" rIns="91425" bIns="0" anchor="ctr" anchorCtr="0">
            <a:normAutofit/>
          </a:bodyPr>
          <a:lstStyle/>
          <a:p>
            <a:pPr marL="0" lvl="0" indent="0" algn="l" rtl="0">
              <a:lnSpc>
                <a:spcPct val="85000"/>
              </a:lnSpc>
              <a:spcBef>
                <a:spcPts val="0"/>
              </a:spcBef>
              <a:spcAft>
                <a:spcPts val="0"/>
              </a:spcAft>
              <a:buClr>
                <a:schemeClr val="accent1"/>
              </a:buClr>
              <a:buSzPts val="2000"/>
              <a:buFont typeface="Arial"/>
              <a:buNone/>
            </a:pPr>
            <a:r>
              <a:rPr lang="fr-FR"/>
              <a:t>MINI GUIDE, LE LOGOTYPE</a:t>
            </a:r>
            <a:endParaRPr/>
          </a:p>
        </p:txBody>
      </p:sp>
      <p:sp>
        <p:nvSpPr>
          <p:cNvPr id="859" name="Google Shape;859;p31"/>
          <p:cNvSpPr txBox="1">
            <a:spLocks noGrp="1"/>
          </p:cNvSpPr>
          <p:nvPr>
            <p:ph type="body" idx="1"/>
          </p:nvPr>
        </p:nvSpPr>
        <p:spPr>
          <a:prstGeom prst="rect">
            <a:avLst/>
          </a:prstGeom>
          <a:noFill/>
          <a:ln>
            <a:noFill/>
          </a:ln>
        </p:spPr>
        <p:txBody>
          <a:bodyPr spcFirstLastPara="1" wrap="square" lIns="91425" tIns="0" rIns="91425" bIns="45700" anchor="t" anchorCtr="0">
            <a:normAutofit/>
          </a:bodyPr>
          <a:lstStyle/>
          <a:p>
            <a:pPr marL="0" lvl="0" indent="0" algn="l" rtl="0">
              <a:lnSpc>
                <a:spcPct val="85000"/>
              </a:lnSpc>
              <a:spcBef>
                <a:spcPts val="0"/>
              </a:spcBef>
              <a:spcAft>
                <a:spcPts val="0"/>
              </a:spcAft>
              <a:buClr>
                <a:schemeClr val="dk1"/>
              </a:buClr>
              <a:buSzPts val="1800"/>
              <a:buNone/>
            </a:pPr>
            <a:r>
              <a:rPr lang="fr-FR"/>
              <a:t>Utilisations</a:t>
            </a:r>
            <a:endParaRPr/>
          </a:p>
        </p:txBody>
      </p:sp>
      <p:sp>
        <p:nvSpPr>
          <p:cNvPr id="861" name="Google Shape;861;p31"/>
          <p:cNvSpPr txBox="1"/>
          <p:nvPr/>
        </p:nvSpPr>
        <p:spPr>
          <a:xfrm>
            <a:off x="453551" y="2928715"/>
            <a:ext cx="2133000" cy="1226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53" i="1" dirty="0">
                <a:solidFill>
                  <a:schemeClr val="accent2"/>
                </a:solidFill>
                <a:latin typeface="Arial"/>
                <a:ea typeface="Arial"/>
                <a:cs typeface="Arial"/>
                <a:sym typeface="Arial"/>
              </a:rPr>
              <a:t>Le logotype ci-dessus peut être copiée et collée dans vos présentations.</a:t>
            </a:r>
            <a:endParaRPr dirty="0"/>
          </a:p>
          <a:p>
            <a:pPr marL="0" marR="0" lvl="0" indent="0" algn="l" rtl="0">
              <a:spcBef>
                <a:spcPts val="0"/>
              </a:spcBef>
              <a:spcAft>
                <a:spcPts val="0"/>
              </a:spcAft>
              <a:buNone/>
            </a:pPr>
            <a:endParaRPr sz="1053" i="1" dirty="0">
              <a:solidFill>
                <a:schemeClr val="accent2"/>
              </a:solidFill>
              <a:latin typeface="Arial"/>
              <a:ea typeface="Arial"/>
              <a:cs typeface="Arial"/>
              <a:sym typeface="Arial"/>
            </a:endParaRPr>
          </a:p>
          <a:p>
            <a:pPr marL="0" marR="0" lvl="0" indent="0" algn="l" rtl="0">
              <a:spcBef>
                <a:spcPts val="0"/>
              </a:spcBef>
              <a:spcAft>
                <a:spcPts val="0"/>
              </a:spcAft>
              <a:buNone/>
            </a:pPr>
            <a:r>
              <a:rPr lang="fr-FR" sz="1053" i="1" dirty="0">
                <a:solidFill>
                  <a:schemeClr val="accent2"/>
                </a:solidFill>
                <a:latin typeface="Arial"/>
                <a:ea typeface="Arial"/>
                <a:cs typeface="Arial"/>
                <a:sym typeface="Arial"/>
              </a:rPr>
              <a:t>Vous pouvez l’agrandir ou </a:t>
            </a:r>
            <a:br>
              <a:rPr lang="fr-FR" sz="1053" i="1" dirty="0">
                <a:solidFill>
                  <a:schemeClr val="accent2"/>
                </a:solidFill>
                <a:latin typeface="Arial"/>
                <a:ea typeface="Arial"/>
                <a:cs typeface="Arial"/>
                <a:sym typeface="Arial"/>
              </a:rPr>
            </a:br>
            <a:r>
              <a:rPr lang="fr-FR" sz="1053" i="1" dirty="0">
                <a:solidFill>
                  <a:schemeClr val="accent2"/>
                </a:solidFill>
                <a:latin typeface="Arial"/>
                <a:ea typeface="Arial"/>
                <a:cs typeface="Arial"/>
                <a:sym typeface="Arial"/>
              </a:rPr>
              <a:t>le rétrécir en veillant à ne pas déformer ses proportions.</a:t>
            </a:r>
            <a:endParaRPr dirty="0"/>
          </a:p>
        </p:txBody>
      </p:sp>
      <p:grpSp>
        <p:nvGrpSpPr>
          <p:cNvPr id="12" name="Groupe 11">
            <a:extLst>
              <a:ext uri="{FF2B5EF4-FFF2-40B4-BE49-F238E27FC236}">
                <a16:creationId xmlns:a16="http://schemas.microsoft.com/office/drawing/2014/main" id="{68E42ADF-03ED-CBA0-1C43-F631D472F70F}"/>
              </a:ext>
            </a:extLst>
          </p:cNvPr>
          <p:cNvGrpSpPr/>
          <p:nvPr/>
        </p:nvGrpSpPr>
        <p:grpSpPr>
          <a:xfrm>
            <a:off x="513732" y="1773935"/>
            <a:ext cx="1549361" cy="792091"/>
            <a:chOff x="2702044" y="1337468"/>
            <a:chExt cx="1870760" cy="956402"/>
          </a:xfrm>
        </p:grpSpPr>
        <p:grpSp>
          <p:nvGrpSpPr>
            <p:cNvPr id="5" name="Graphique 2">
              <a:extLst>
                <a:ext uri="{FF2B5EF4-FFF2-40B4-BE49-F238E27FC236}">
                  <a16:creationId xmlns:a16="http://schemas.microsoft.com/office/drawing/2014/main" id="{0BC0A43C-E4B0-9BD1-3D07-7C86F38BCB77}"/>
                </a:ext>
              </a:extLst>
            </p:cNvPr>
            <p:cNvGrpSpPr/>
            <p:nvPr/>
          </p:nvGrpSpPr>
          <p:grpSpPr>
            <a:xfrm>
              <a:off x="2702328" y="1337468"/>
              <a:ext cx="1870074" cy="532306"/>
              <a:chOff x="2702328" y="1337468"/>
              <a:chExt cx="1870074" cy="532306"/>
            </a:xfrm>
            <a:solidFill>
              <a:srgbClr val="00B8DE"/>
            </a:solidFill>
          </p:grpSpPr>
          <p:sp>
            <p:nvSpPr>
              <p:cNvPr id="6" name="Forme libre 5">
                <a:extLst>
                  <a:ext uri="{FF2B5EF4-FFF2-40B4-BE49-F238E27FC236}">
                    <a16:creationId xmlns:a16="http://schemas.microsoft.com/office/drawing/2014/main" id="{7496560E-000A-1876-A6C7-F7D3B4651069}"/>
                  </a:ext>
                </a:extLst>
              </p:cNvPr>
              <p:cNvSpPr/>
              <p:nvPr/>
            </p:nvSpPr>
            <p:spPr>
              <a:xfrm>
                <a:off x="2702328" y="1337468"/>
                <a:ext cx="533103" cy="532306"/>
              </a:xfrm>
              <a:custGeom>
                <a:avLst/>
                <a:gdLst>
                  <a:gd name="connsiteX0" fmla="*/ 0 w 533103"/>
                  <a:gd name="connsiteY0" fmla="*/ 0 h 532306"/>
                  <a:gd name="connsiteX1" fmla="*/ 0 w 533103"/>
                  <a:gd name="connsiteY1" fmla="*/ 532307 h 532306"/>
                  <a:gd name="connsiteX2" fmla="*/ 533103 w 533103"/>
                  <a:gd name="connsiteY2" fmla="*/ 0 h 532306"/>
                  <a:gd name="connsiteX3" fmla="*/ 0 w 533103"/>
                  <a:gd name="connsiteY3" fmla="*/ 0 h 532306"/>
                </a:gdLst>
                <a:ahLst/>
                <a:cxnLst>
                  <a:cxn ang="0">
                    <a:pos x="connsiteX0" y="connsiteY0"/>
                  </a:cxn>
                  <a:cxn ang="0">
                    <a:pos x="connsiteX1" y="connsiteY1"/>
                  </a:cxn>
                  <a:cxn ang="0">
                    <a:pos x="connsiteX2" y="connsiteY2"/>
                  </a:cxn>
                  <a:cxn ang="0">
                    <a:pos x="connsiteX3" y="connsiteY3"/>
                  </a:cxn>
                </a:cxnLst>
                <a:rect l="l" t="t" r="r" b="b"/>
                <a:pathLst>
                  <a:path w="533103" h="532306">
                    <a:moveTo>
                      <a:pt x="0" y="0"/>
                    </a:moveTo>
                    <a:lnTo>
                      <a:pt x="0" y="532307"/>
                    </a:lnTo>
                    <a:lnTo>
                      <a:pt x="533103" y="0"/>
                    </a:lnTo>
                    <a:lnTo>
                      <a:pt x="0" y="0"/>
                    </a:lnTo>
                    <a:close/>
                  </a:path>
                </a:pathLst>
              </a:custGeom>
              <a:solidFill>
                <a:srgbClr val="00B8DE"/>
              </a:solidFill>
              <a:ln w="2363" cap="flat">
                <a:noFill/>
                <a:prstDash val="solid"/>
                <a:miter/>
              </a:ln>
            </p:spPr>
            <p:txBody>
              <a:bodyPr rtlCol="0" anchor="ctr"/>
              <a:lstStyle/>
              <a:p>
                <a:endParaRPr lang="fr-FR"/>
              </a:p>
            </p:txBody>
          </p:sp>
          <p:sp>
            <p:nvSpPr>
              <p:cNvPr id="7" name="Forme libre 6">
                <a:extLst>
                  <a:ext uri="{FF2B5EF4-FFF2-40B4-BE49-F238E27FC236}">
                    <a16:creationId xmlns:a16="http://schemas.microsoft.com/office/drawing/2014/main" id="{39BD108D-1717-D678-3EBB-3C0044FDD6A2}"/>
                  </a:ext>
                </a:extLst>
              </p:cNvPr>
              <p:cNvSpPr/>
              <p:nvPr/>
            </p:nvSpPr>
            <p:spPr>
              <a:xfrm>
                <a:off x="3239573" y="1337468"/>
                <a:ext cx="533150" cy="532306"/>
              </a:xfrm>
              <a:custGeom>
                <a:avLst/>
                <a:gdLst>
                  <a:gd name="connsiteX0" fmla="*/ 533151 w 533150"/>
                  <a:gd name="connsiteY0" fmla="*/ 0 h 532306"/>
                  <a:gd name="connsiteX1" fmla="*/ 266599 w 533150"/>
                  <a:gd name="connsiteY1" fmla="*/ 266142 h 532306"/>
                  <a:gd name="connsiteX2" fmla="*/ 0 w 533150"/>
                  <a:gd name="connsiteY2" fmla="*/ 0 h 532306"/>
                  <a:gd name="connsiteX3" fmla="*/ 0 w 533150"/>
                  <a:gd name="connsiteY3" fmla="*/ 532307 h 532306"/>
                  <a:gd name="connsiteX4" fmla="*/ 533151 w 533150"/>
                  <a:gd name="connsiteY4" fmla="*/ 532307 h 532306"/>
                  <a:gd name="connsiteX5" fmla="*/ 533151 w 533150"/>
                  <a:gd name="connsiteY5" fmla="*/ 0 h 5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150" h="532306">
                    <a:moveTo>
                      <a:pt x="533151" y="0"/>
                    </a:moveTo>
                    <a:lnTo>
                      <a:pt x="266599" y="266142"/>
                    </a:lnTo>
                    <a:lnTo>
                      <a:pt x="0" y="0"/>
                    </a:lnTo>
                    <a:lnTo>
                      <a:pt x="0" y="532307"/>
                    </a:lnTo>
                    <a:lnTo>
                      <a:pt x="533151" y="532307"/>
                    </a:lnTo>
                    <a:lnTo>
                      <a:pt x="533151" y="0"/>
                    </a:lnTo>
                    <a:close/>
                  </a:path>
                </a:pathLst>
              </a:custGeom>
              <a:solidFill>
                <a:srgbClr val="00B8DE"/>
              </a:solidFill>
              <a:ln w="2363" cap="flat">
                <a:noFill/>
                <a:prstDash val="solid"/>
                <a:miter/>
              </a:ln>
            </p:spPr>
            <p:txBody>
              <a:bodyPr rtlCol="0" anchor="ctr"/>
              <a:lstStyle/>
              <a:p>
                <a:endParaRPr lang="fr-FR"/>
              </a:p>
            </p:txBody>
          </p:sp>
          <p:sp>
            <p:nvSpPr>
              <p:cNvPr id="8" name="Forme libre 7">
                <a:extLst>
                  <a:ext uri="{FF2B5EF4-FFF2-40B4-BE49-F238E27FC236}">
                    <a16:creationId xmlns:a16="http://schemas.microsoft.com/office/drawing/2014/main" id="{852AE595-5F6B-4CF3-E1B1-E079193AE48B}"/>
                  </a:ext>
                </a:extLst>
              </p:cNvPr>
              <p:cNvSpPr/>
              <p:nvPr/>
            </p:nvSpPr>
            <p:spPr>
              <a:xfrm>
                <a:off x="3772723" y="1337468"/>
                <a:ext cx="799678" cy="532306"/>
              </a:xfrm>
              <a:custGeom>
                <a:avLst/>
                <a:gdLst>
                  <a:gd name="connsiteX0" fmla="*/ 266575 w 799678"/>
                  <a:gd name="connsiteY0" fmla="*/ 0 h 532306"/>
                  <a:gd name="connsiteX1" fmla="*/ 0 w 799678"/>
                  <a:gd name="connsiteY1" fmla="*/ 266142 h 532306"/>
                  <a:gd name="connsiteX2" fmla="*/ 266575 w 799678"/>
                  <a:gd name="connsiteY2" fmla="*/ 266142 h 532306"/>
                  <a:gd name="connsiteX3" fmla="*/ 266575 w 799678"/>
                  <a:gd name="connsiteY3" fmla="*/ 532307 h 532306"/>
                  <a:gd name="connsiteX4" fmla="*/ 799678 w 799678"/>
                  <a:gd name="connsiteY4" fmla="*/ 0 h 532306"/>
                  <a:gd name="connsiteX5" fmla="*/ 266575 w 799678"/>
                  <a:gd name="connsiteY5" fmla="*/ 0 h 5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9678" h="532306">
                    <a:moveTo>
                      <a:pt x="266575" y="0"/>
                    </a:moveTo>
                    <a:lnTo>
                      <a:pt x="0" y="266142"/>
                    </a:lnTo>
                    <a:lnTo>
                      <a:pt x="266575" y="266142"/>
                    </a:lnTo>
                    <a:lnTo>
                      <a:pt x="266575" y="532307"/>
                    </a:lnTo>
                    <a:lnTo>
                      <a:pt x="799678" y="0"/>
                    </a:lnTo>
                    <a:lnTo>
                      <a:pt x="266575" y="0"/>
                    </a:lnTo>
                    <a:close/>
                  </a:path>
                </a:pathLst>
              </a:custGeom>
              <a:solidFill>
                <a:srgbClr val="00B8DE"/>
              </a:solidFill>
              <a:ln w="2363" cap="flat">
                <a:noFill/>
                <a:prstDash val="solid"/>
                <a:miter/>
              </a:ln>
            </p:spPr>
            <p:txBody>
              <a:bodyPr rtlCol="0" anchor="ctr"/>
              <a:lstStyle/>
              <a:p>
                <a:endParaRPr lang="fr-FR"/>
              </a:p>
            </p:txBody>
          </p:sp>
        </p:grpSp>
        <p:grpSp>
          <p:nvGrpSpPr>
            <p:cNvPr id="9" name="Graphique 2">
              <a:extLst>
                <a:ext uri="{FF2B5EF4-FFF2-40B4-BE49-F238E27FC236}">
                  <a16:creationId xmlns:a16="http://schemas.microsoft.com/office/drawing/2014/main" id="{F0382651-2B27-6145-356A-C5E1A62CB167}"/>
                </a:ext>
              </a:extLst>
            </p:cNvPr>
            <p:cNvGrpSpPr/>
            <p:nvPr/>
          </p:nvGrpSpPr>
          <p:grpSpPr>
            <a:xfrm>
              <a:off x="2702044" y="1960355"/>
              <a:ext cx="1870760" cy="333515"/>
              <a:chOff x="2702044" y="1960355"/>
              <a:chExt cx="1870760" cy="333515"/>
            </a:xfrm>
            <a:solidFill>
              <a:srgbClr val="000000"/>
            </a:solidFill>
          </p:grpSpPr>
          <p:sp>
            <p:nvSpPr>
              <p:cNvPr id="10" name="Forme libre 9">
                <a:extLst>
                  <a:ext uri="{FF2B5EF4-FFF2-40B4-BE49-F238E27FC236}">
                    <a16:creationId xmlns:a16="http://schemas.microsoft.com/office/drawing/2014/main" id="{FA421F41-BA26-5A63-C453-DD08A4AFBFB5}"/>
                  </a:ext>
                </a:extLst>
              </p:cNvPr>
              <p:cNvSpPr/>
              <p:nvPr/>
            </p:nvSpPr>
            <p:spPr>
              <a:xfrm>
                <a:off x="2702044" y="1960355"/>
                <a:ext cx="1870760" cy="145548"/>
              </a:xfrm>
              <a:custGeom>
                <a:avLst/>
                <a:gdLst>
                  <a:gd name="connsiteX0" fmla="*/ 27410 w 1870760"/>
                  <a:gd name="connsiteY0" fmla="*/ 5766 h 145548"/>
                  <a:gd name="connsiteX1" fmla="*/ 0 w 1870760"/>
                  <a:gd name="connsiteY1" fmla="*/ 5766 h 145548"/>
                  <a:gd name="connsiteX2" fmla="*/ 0 w 1870760"/>
                  <a:gd name="connsiteY2" fmla="*/ 142098 h 145548"/>
                  <a:gd name="connsiteX3" fmla="*/ 27410 w 1870760"/>
                  <a:gd name="connsiteY3" fmla="*/ 142098 h 145548"/>
                  <a:gd name="connsiteX4" fmla="*/ 27410 w 1870760"/>
                  <a:gd name="connsiteY4" fmla="*/ 5766 h 145548"/>
                  <a:gd name="connsiteX5" fmla="*/ 101972 w 1870760"/>
                  <a:gd name="connsiteY5" fmla="*/ 38874 h 145548"/>
                  <a:gd name="connsiteX6" fmla="*/ 82089 w 1870760"/>
                  <a:gd name="connsiteY6" fmla="*/ 44971 h 145548"/>
                  <a:gd name="connsiteX7" fmla="*/ 72810 w 1870760"/>
                  <a:gd name="connsiteY7" fmla="*/ 56149 h 145548"/>
                  <a:gd name="connsiteX8" fmla="*/ 72810 w 1870760"/>
                  <a:gd name="connsiteY8" fmla="*/ 41450 h 145548"/>
                  <a:gd name="connsiteX9" fmla="*/ 48098 w 1870760"/>
                  <a:gd name="connsiteY9" fmla="*/ 41450 h 145548"/>
                  <a:gd name="connsiteX10" fmla="*/ 48098 w 1870760"/>
                  <a:gd name="connsiteY10" fmla="*/ 142075 h 145548"/>
                  <a:gd name="connsiteX11" fmla="*/ 73638 w 1870760"/>
                  <a:gd name="connsiteY11" fmla="*/ 142075 h 145548"/>
                  <a:gd name="connsiteX12" fmla="*/ 73638 w 1870760"/>
                  <a:gd name="connsiteY12" fmla="*/ 87509 h 145548"/>
                  <a:gd name="connsiteX13" fmla="*/ 76124 w 1870760"/>
                  <a:gd name="connsiteY13" fmla="*/ 72148 h 145548"/>
                  <a:gd name="connsiteX14" fmla="*/ 93829 w 1870760"/>
                  <a:gd name="connsiteY14" fmla="*/ 60757 h 145548"/>
                  <a:gd name="connsiteX15" fmla="*/ 108055 w 1870760"/>
                  <a:gd name="connsiteY15" fmla="*/ 68532 h 145548"/>
                  <a:gd name="connsiteX16" fmla="*/ 110091 w 1870760"/>
                  <a:gd name="connsiteY16" fmla="*/ 80750 h 145548"/>
                  <a:gd name="connsiteX17" fmla="*/ 110091 w 1870760"/>
                  <a:gd name="connsiteY17" fmla="*/ 142051 h 145548"/>
                  <a:gd name="connsiteX18" fmla="*/ 136246 w 1870760"/>
                  <a:gd name="connsiteY18" fmla="*/ 142051 h 145548"/>
                  <a:gd name="connsiteX19" fmla="*/ 136246 w 1870760"/>
                  <a:gd name="connsiteY19" fmla="*/ 74157 h 145548"/>
                  <a:gd name="connsiteX20" fmla="*/ 126636 w 1870760"/>
                  <a:gd name="connsiteY20" fmla="*/ 47004 h 145548"/>
                  <a:gd name="connsiteX21" fmla="*/ 101972 w 1870760"/>
                  <a:gd name="connsiteY21" fmla="*/ 38827 h 145548"/>
                  <a:gd name="connsiteX22" fmla="*/ 149431 w 1870760"/>
                  <a:gd name="connsiteY22" fmla="*/ 109864 h 145548"/>
                  <a:gd name="connsiteX23" fmla="*/ 160437 w 1870760"/>
                  <a:gd name="connsiteY23" fmla="*/ 135458 h 145548"/>
                  <a:gd name="connsiteX24" fmla="*/ 194499 w 1870760"/>
                  <a:gd name="connsiteY24" fmla="*/ 145478 h 145548"/>
                  <a:gd name="connsiteX25" fmla="*/ 227922 w 1870760"/>
                  <a:gd name="connsiteY25" fmla="*/ 136001 h 145548"/>
                  <a:gd name="connsiteX26" fmla="*/ 238763 w 1870760"/>
                  <a:gd name="connsiteY26" fmla="*/ 111542 h 145548"/>
                  <a:gd name="connsiteX27" fmla="*/ 231235 w 1870760"/>
                  <a:gd name="connsiteY27" fmla="*/ 92590 h 145548"/>
                  <a:gd name="connsiteX28" fmla="*/ 208370 w 1870760"/>
                  <a:gd name="connsiteY28" fmla="*/ 81412 h 145548"/>
                  <a:gd name="connsiteX29" fmla="*/ 181693 w 1870760"/>
                  <a:gd name="connsiteY29" fmla="*/ 74109 h 145548"/>
                  <a:gd name="connsiteX30" fmla="*/ 177930 w 1870760"/>
                  <a:gd name="connsiteY30" fmla="*/ 67540 h 145548"/>
                  <a:gd name="connsiteX31" fmla="*/ 181480 w 1870760"/>
                  <a:gd name="connsiteY31" fmla="*/ 61254 h 145548"/>
                  <a:gd name="connsiteX32" fmla="*/ 193387 w 1870760"/>
                  <a:gd name="connsiteY32" fmla="*/ 58560 h 145548"/>
                  <a:gd name="connsiteX33" fmla="*/ 207778 w 1870760"/>
                  <a:gd name="connsiteY33" fmla="*/ 63924 h 145548"/>
                  <a:gd name="connsiteX34" fmla="*/ 210571 w 1870760"/>
                  <a:gd name="connsiteY34" fmla="*/ 71983 h 145548"/>
                  <a:gd name="connsiteX35" fmla="*/ 236112 w 1870760"/>
                  <a:gd name="connsiteY35" fmla="*/ 71983 h 145548"/>
                  <a:gd name="connsiteX36" fmla="*/ 222856 w 1870760"/>
                  <a:gd name="connsiteY36" fmla="*/ 45940 h 145548"/>
                  <a:gd name="connsiteX37" fmla="*/ 192984 w 1870760"/>
                  <a:gd name="connsiteY37" fmla="*/ 38402 h 145548"/>
                  <a:gd name="connsiteX38" fmla="*/ 163065 w 1870760"/>
                  <a:gd name="connsiteY38" fmla="*/ 48445 h 145548"/>
                  <a:gd name="connsiteX39" fmla="*/ 152413 w 1870760"/>
                  <a:gd name="connsiteY39" fmla="*/ 72455 h 145548"/>
                  <a:gd name="connsiteX40" fmla="*/ 159230 w 1870760"/>
                  <a:gd name="connsiteY40" fmla="*/ 90581 h 145548"/>
                  <a:gd name="connsiteX41" fmla="*/ 182688 w 1870760"/>
                  <a:gd name="connsiteY41" fmla="*/ 101215 h 145548"/>
                  <a:gd name="connsiteX42" fmla="*/ 209388 w 1870760"/>
                  <a:gd name="connsiteY42" fmla="*/ 109179 h 145548"/>
                  <a:gd name="connsiteX43" fmla="*/ 212986 w 1870760"/>
                  <a:gd name="connsiteY43" fmla="*/ 115938 h 145548"/>
                  <a:gd name="connsiteX44" fmla="*/ 208536 w 1870760"/>
                  <a:gd name="connsiteY44" fmla="*/ 122862 h 145548"/>
                  <a:gd name="connsiteX45" fmla="*/ 196511 w 1870760"/>
                  <a:gd name="connsiteY45" fmla="*/ 125178 h 145548"/>
                  <a:gd name="connsiteX46" fmla="*/ 178877 w 1870760"/>
                  <a:gd name="connsiteY46" fmla="*/ 119908 h 145548"/>
                  <a:gd name="connsiteX47" fmla="*/ 175373 w 1870760"/>
                  <a:gd name="connsiteY47" fmla="*/ 109912 h 145548"/>
                  <a:gd name="connsiteX48" fmla="*/ 149478 w 1870760"/>
                  <a:gd name="connsiteY48" fmla="*/ 109912 h 145548"/>
                  <a:gd name="connsiteX49" fmla="*/ 257273 w 1870760"/>
                  <a:gd name="connsiteY49" fmla="*/ 60947 h 145548"/>
                  <a:gd name="connsiteX50" fmla="*/ 257273 w 1870760"/>
                  <a:gd name="connsiteY50" fmla="*/ 123027 h 145548"/>
                  <a:gd name="connsiteX51" fmla="*/ 261557 w 1870760"/>
                  <a:gd name="connsiteY51" fmla="*/ 136994 h 145548"/>
                  <a:gd name="connsiteX52" fmla="*/ 286269 w 1870760"/>
                  <a:gd name="connsiteY52" fmla="*/ 143469 h 145548"/>
                  <a:gd name="connsiteX53" fmla="*/ 298365 w 1870760"/>
                  <a:gd name="connsiteY53" fmla="*/ 142996 h 145548"/>
                  <a:gd name="connsiteX54" fmla="*/ 298365 w 1870760"/>
                  <a:gd name="connsiteY54" fmla="*/ 123311 h 145548"/>
                  <a:gd name="connsiteX55" fmla="*/ 295808 w 1870760"/>
                  <a:gd name="connsiteY55" fmla="*/ 123453 h 145548"/>
                  <a:gd name="connsiteX56" fmla="*/ 293346 w 1870760"/>
                  <a:gd name="connsiteY56" fmla="*/ 123476 h 145548"/>
                  <a:gd name="connsiteX57" fmla="*/ 284044 w 1870760"/>
                  <a:gd name="connsiteY57" fmla="*/ 121964 h 145548"/>
                  <a:gd name="connsiteX58" fmla="*/ 282529 w 1870760"/>
                  <a:gd name="connsiteY58" fmla="*/ 114236 h 145548"/>
                  <a:gd name="connsiteX59" fmla="*/ 282529 w 1870760"/>
                  <a:gd name="connsiteY59" fmla="*/ 60947 h 145548"/>
                  <a:gd name="connsiteX60" fmla="*/ 298388 w 1870760"/>
                  <a:gd name="connsiteY60" fmla="*/ 60947 h 145548"/>
                  <a:gd name="connsiteX61" fmla="*/ 298388 w 1870760"/>
                  <a:gd name="connsiteY61" fmla="*/ 42159 h 145548"/>
                  <a:gd name="connsiteX62" fmla="*/ 282529 w 1870760"/>
                  <a:gd name="connsiteY62" fmla="*/ 42159 h 145548"/>
                  <a:gd name="connsiteX63" fmla="*/ 282529 w 1870760"/>
                  <a:gd name="connsiteY63" fmla="*/ 14061 h 145548"/>
                  <a:gd name="connsiteX64" fmla="*/ 257273 w 1870760"/>
                  <a:gd name="connsiteY64" fmla="*/ 14061 h 145548"/>
                  <a:gd name="connsiteX65" fmla="*/ 257273 w 1870760"/>
                  <a:gd name="connsiteY65" fmla="*/ 42159 h 145548"/>
                  <a:gd name="connsiteX66" fmla="*/ 243662 w 1870760"/>
                  <a:gd name="connsiteY66" fmla="*/ 42159 h 145548"/>
                  <a:gd name="connsiteX67" fmla="*/ 243662 w 1870760"/>
                  <a:gd name="connsiteY67" fmla="*/ 60947 h 145548"/>
                  <a:gd name="connsiteX68" fmla="*/ 257273 w 1870760"/>
                  <a:gd name="connsiteY68" fmla="*/ 60947 h 145548"/>
                  <a:gd name="connsiteX69" fmla="*/ 337847 w 1870760"/>
                  <a:gd name="connsiteY69" fmla="*/ 4892 h 145548"/>
                  <a:gd name="connsiteX70" fmla="*/ 311951 w 1870760"/>
                  <a:gd name="connsiteY70" fmla="*/ 4892 h 145548"/>
                  <a:gd name="connsiteX71" fmla="*/ 311951 w 1870760"/>
                  <a:gd name="connsiteY71" fmla="*/ 29209 h 145548"/>
                  <a:gd name="connsiteX72" fmla="*/ 337847 w 1870760"/>
                  <a:gd name="connsiteY72" fmla="*/ 29209 h 145548"/>
                  <a:gd name="connsiteX73" fmla="*/ 337847 w 1870760"/>
                  <a:gd name="connsiteY73" fmla="*/ 4892 h 145548"/>
                  <a:gd name="connsiteX74" fmla="*/ 311951 w 1870760"/>
                  <a:gd name="connsiteY74" fmla="*/ 142051 h 145548"/>
                  <a:gd name="connsiteX75" fmla="*/ 337847 w 1870760"/>
                  <a:gd name="connsiteY75" fmla="*/ 142051 h 145548"/>
                  <a:gd name="connsiteX76" fmla="*/ 337847 w 1870760"/>
                  <a:gd name="connsiteY76" fmla="*/ 41238 h 145548"/>
                  <a:gd name="connsiteX77" fmla="*/ 311951 w 1870760"/>
                  <a:gd name="connsiteY77" fmla="*/ 41238 h 145548"/>
                  <a:gd name="connsiteX78" fmla="*/ 311951 w 1870760"/>
                  <a:gd name="connsiteY78" fmla="*/ 142051 h 145548"/>
                  <a:gd name="connsiteX79" fmla="*/ 362014 w 1870760"/>
                  <a:gd name="connsiteY79" fmla="*/ 60923 h 145548"/>
                  <a:gd name="connsiteX80" fmla="*/ 362014 w 1870760"/>
                  <a:gd name="connsiteY80" fmla="*/ 123004 h 145548"/>
                  <a:gd name="connsiteX81" fmla="*/ 366298 w 1870760"/>
                  <a:gd name="connsiteY81" fmla="*/ 136970 h 145548"/>
                  <a:gd name="connsiteX82" fmla="*/ 391010 w 1870760"/>
                  <a:gd name="connsiteY82" fmla="*/ 143445 h 145548"/>
                  <a:gd name="connsiteX83" fmla="*/ 403106 w 1870760"/>
                  <a:gd name="connsiteY83" fmla="*/ 142973 h 145548"/>
                  <a:gd name="connsiteX84" fmla="*/ 403106 w 1870760"/>
                  <a:gd name="connsiteY84" fmla="*/ 123287 h 145548"/>
                  <a:gd name="connsiteX85" fmla="*/ 400549 w 1870760"/>
                  <a:gd name="connsiteY85" fmla="*/ 123429 h 145548"/>
                  <a:gd name="connsiteX86" fmla="*/ 398088 w 1870760"/>
                  <a:gd name="connsiteY86" fmla="*/ 123453 h 145548"/>
                  <a:gd name="connsiteX87" fmla="*/ 388785 w 1870760"/>
                  <a:gd name="connsiteY87" fmla="*/ 121940 h 145548"/>
                  <a:gd name="connsiteX88" fmla="*/ 387247 w 1870760"/>
                  <a:gd name="connsiteY88" fmla="*/ 114213 h 145548"/>
                  <a:gd name="connsiteX89" fmla="*/ 387247 w 1870760"/>
                  <a:gd name="connsiteY89" fmla="*/ 60923 h 145548"/>
                  <a:gd name="connsiteX90" fmla="*/ 403106 w 1870760"/>
                  <a:gd name="connsiteY90" fmla="*/ 60923 h 145548"/>
                  <a:gd name="connsiteX91" fmla="*/ 403106 w 1870760"/>
                  <a:gd name="connsiteY91" fmla="*/ 42136 h 145548"/>
                  <a:gd name="connsiteX92" fmla="*/ 387247 w 1870760"/>
                  <a:gd name="connsiteY92" fmla="*/ 42136 h 145548"/>
                  <a:gd name="connsiteX93" fmla="*/ 387247 w 1870760"/>
                  <a:gd name="connsiteY93" fmla="*/ 14037 h 145548"/>
                  <a:gd name="connsiteX94" fmla="*/ 361990 w 1870760"/>
                  <a:gd name="connsiteY94" fmla="*/ 14037 h 145548"/>
                  <a:gd name="connsiteX95" fmla="*/ 361990 w 1870760"/>
                  <a:gd name="connsiteY95" fmla="*/ 42136 h 145548"/>
                  <a:gd name="connsiteX96" fmla="*/ 348380 w 1870760"/>
                  <a:gd name="connsiteY96" fmla="*/ 42136 h 145548"/>
                  <a:gd name="connsiteX97" fmla="*/ 348380 w 1870760"/>
                  <a:gd name="connsiteY97" fmla="*/ 60923 h 145548"/>
                  <a:gd name="connsiteX98" fmla="*/ 361990 w 1870760"/>
                  <a:gd name="connsiteY98" fmla="*/ 60923 h 145548"/>
                  <a:gd name="connsiteX99" fmla="*/ 414183 w 1870760"/>
                  <a:gd name="connsiteY99" fmla="*/ 41214 h 145548"/>
                  <a:gd name="connsiteX100" fmla="*/ 414183 w 1870760"/>
                  <a:gd name="connsiteY100" fmla="*/ 101995 h 145548"/>
                  <a:gd name="connsiteX101" fmla="*/ 418373 w 1870760"/>
                  <a:gd name="connsiteY101" fmla="*/ 128179 h 145548"/>
                  <a:gd name="connsiteX102" fmla="*/ 447511 w 1870760"/>
                  <a:gd name="connsiteY102" fmla="*/ 144272 h 145548"/>
                  <a:gd name="connsiteX103" fmla="*/ 460601 w 1870760"/>
                  <a:gd name="connsiteY103" fmla="*/ 142240 h 145548"/>
                  <a:gd name="connsiteX104" fmla="*/ 472176 w 1870760"/>
                  <a:gd name="connsiteY104" fmla="*/ 134654 h 145548"/>
                  <a:gd name="connsiteX105" fmla="*/ 475561 w 1870760"/>
                  <a:gd name="connsiteY105" fmla="*/ 130590 h 145548"/>
                  <a:gd name="connsiteX106" fmla="*/ 477336 w 1870760"/>
                  <a:gd name="connsiteY106" fmla="*/ 127801 h 145548"/>
                  <a:gd name="connsiteX107" fmla="*/ 477336 w 1870760"/>
                  <a:gd name="connsiteY107" fmla="*/ 142051 h 145548"/>
                  <a:gd name="connsiteX108" fmla="*/ 502166 w 1870760"/>
                  <a:gd name="connsiteY108" fmla="*/ 142051 h 145548"/>
                  <a:gd name="connsiteX109" fmla="*/ 502166 w 1870760"/>
                  <a:gd name="connsiteY109" fmla="*/ 41238 h 145548"/>
                  <a:gd name="connsiteX110" fmla="*/ 476271 w 1870760"/>
                  <a:gd name="connsiteY110" fmla="*/ 41238 h 145548"/>
                  <a:gd name="connsiteX111" fmla="*/ 476271 w 1870760"/>
                  <a:gd name="connsiteY111" fmla="*/ 96111 h 145548"/>
                  <a:gd name="connsiteX112" fmla="*/ 473762 w 1870760"/>
                  <a:gd name="connsiteY112" fmla="*/ 111731 h 145548"/>
                  <a:gd name="connsiteX113" fmla="*/ 455938 w 1870760"/>
                  <a:gd name="connsiteY113" fmla="*/ 122649 h 145548"/>
                  <a:gd name="connsiteX114" fmla="*/ 442304 w 1870760"/>
                  <a:gd name="connsiteY114" fmla="*/ 114969 h 145548"/>
                  <a:gd name="connsiteX115" fmla="*/ 440339 w 1870760"/>
                  <a:gd name="connsiteY115" fmla="*/ 102019 h 145548"/>
                  <a:gd name="connsiteX116" fmla="*/ 440339 w 1870760"/>
                  <a:gd name="connsiteY116" fmla="*/ 41238 h 145548"/>
                  <a:gd name="connsiteX117" fmla="*/ 414183 w 1870760"/>
                  <a:gd name="connsiteY117" fmla="*/ 41238 h 145548"/>
                  <a:gd name="connsiteX118" fmla="*/ 526026 w 1870760"/>
                  <a:gd name="connsiteY118" fmla="*/ 60923 h 145548"/>
                  <a:gd name="connsiteX119" fmla="*/ 526026 w 1870760"/>
                  <a:gd name="connsiteY119" fmla="*/ 123004 h 145548"/>
                  <a:gd name="connsiteX120" fmla="*/ 530334 w 1870760"/>
                  <a:gd name="connsiteY120" fmla="*/ 136970 h 145548"/>
                  <a:gd name="connsiteX121" fmla="*/ 555046 w 1870760"/>
                  <a:gd name="connsiteY121" fmla="*/ 143445 h 145548"/>
                  <a:gd name="connsiteX122" fmla="*/ 567117 w 1870760"/>
                  <a:gd name="connsiteY122" fmla="*/ 142973 h 145548"/>
                  <a:gd name="connsiteX123" fmla="*/ 567117 w 1870760"/>
                  <a:gd name="connsiteY123" fmla="*/ 123287 h 145548"/>
                  <a:gd name="connsiteX124" fmla="*/ 564561 w 1870760"/>
                  <a:gd name="connsiteY124" fmla="*/ 123429 h 145548"/>
                  <a:gd name="connsiteX125" fmla="*/ 562099 w 1870760"/>
                  <a:gd name="connsiteY125" fmla="*/ 123453 h 145548"/>
                  <a:gd name="connsiteX126" fmla="*/ 552773 w 1870760"/>
                  <a:gd name="connsiteY126" fmla="*/ 121940 h 145548"/>
                  <a:gd name="connsiteX127" fmla="*/ 551258 w 1870760"/>
                  <a:gd name="connsiteY127" fmla="*/ 114213 h 145548"/>
                  <a:gd name="connsiteX128" fmla="*/ 551258 w 1870760"/>
                  <a:gd name="connsiteY128" fmla="*/ 60923 h 145548"/>
                  <a:gd name="connsiteX129" fmla="*/ 567117 w 1870760"/>
                  <a:gd name="connsiteY129" fmla="*/ 60923 h 145548"/>
                  <a:gd name="connsiteX130" fmla="*/ 567117 w 1870760"/>
                  <a:gd name="connsiteY130" fmla="*/ 42136 h 145548"/>
                  <a:gd name="connsiteX131" fmla="*/ 551258 w 1870760"/>
                  <a:gd name="connsiteY131" fmla="*/ 42136 h 145548"/>
                  <a:gd name="connsiteX132" fmla="*/ 551258 w 1870760"/>
                  <a:gd name="connsiteY132" fmla="*/ 14037 h 145548"/>
                  <a:gd name="connsiteX133" fmla="*/ 526002 w 1870760"/>
                  <a:gd name="connsiteY133" fmla="*/ 14037 h 145548"/>
                  <a:gd name="connsiteX134" fmla="*/ 526002 w 1870760"/>
                  <a:gd name="connsiteY134" fmla="*/ 42136 h 145548"/>
                  <a:gd name="connsiteX135" fmla="*/ 512392 w 1870760"/>
                  <a:gd name="connsiteY135" fmla="*/ 42136 h 145548"/>
                  <a:gd name="connsiteX136" fmla="*/ 512392 w 1870760"/>
                  <a:gd name="connsiteY136" fmla="*/ 60923 h 145548"/>
                  <a:gd name="connsiteX137" fmla="*/ 526002 w 1870760"/>
                  <a:gd name="connsiteY137" fmla="*/ 60923 h 145548"/>
                  <a:gd name="connsiteX138" fmla="*/ 692996 w 1870760"/>
                  <a:gd name="connsiteY138" fmla="*/ 112913 h 145548"/>
                  <a:gd name="connsiteX139" fmla="*/ 668947 w 1870760"/>
                  <a:gd name="connsiteY139" fmla="*/ 5719 h 145548"/>
                  <a:gd name="connsiteX140" fmla="*/ 628802 w 1870760"/>
                  <a:gd name="connsiteY140" fmla="*/ 5719 h 145548"/>
                  <a:gd name="connsiteX141" fmla="*/ 628802 w 1870760"/>
                  <a:gd name="connsiteY141" fmla="*/ 142051 h 145548"/>
                  <a:gd name="connsiteX142" fmla="*/ 654532 w 1870760"/>
                  <a:gd name="connsiteY142" fmla="*/ 142051 h 145548"/>
                  <a:gd name="connsiteX143" fmla="*/ 654532 w 1870760"/>
                  <a:gd name="connsiteY143" fmla="*/ 49840 h 145548"/>
                  <a:gd name="connsiteX144" fmla="*/ 654437 w 1870760"/>
                  <a:gd name="connsiteY144" fmla="*/ 38709 h 145548"/>
                  <a:gd name="connsiteX145" fmla="*/ 654343 w 1870760"/>
                  <a:gd name="connsiteY145" fmla="*/ 27649 h 145548"/>
                  <a:gd name="connsiteX146" fmla="*/ 679173 w 1870760"/>
                  <a:gd name="connsiteY146" fmla="*/ 142051 h 145548"/>
                  <a:gd name="connsiteX147" fmla="*/ 705991 w 1870760"/>
                  <a:gd name="connsiteY147" fmla="*/ 142051 h 145548"/>
                  <a:gd name="connsiteX148" fmla="*/ 731011 w 1870760"/>
                  <a:gd name="connsiteY148" fmla="*/ 27649 h 145548"/>
                  <a:gd name="connsiteX149" fmla="*/ 730916 w 1870760"/>
                  <a:gd name="connsiteY149" fmla="*/ 38709 h 145548"/>
                  <a:gd name="connsiteX150" fmla="*/ 730821 w 1870760"/>
                  <a:gd name="connsiteY150" fmla="*/ 49840 h 145548"/>
                  <a:gd name="connsiteX151" fmla="*/ 730821 w 1870760"/>
                  <a:gd name="connsiteY151" fmla="*/ 142051 h 145548"/>
                  <a:gd name="connsiteX152" fmla="*/ 756551 w 1870760"/>
                  <a:gd name="connsiteY152" fmla="*/ 142051 h 145548"/>
                  <a:gd name="connsiteX153" fmla="*/ 756551 w 1870760"/>
                  <a:gd name="connsiteY153" fmla="*/ 5719 h 145548"/>
                  <a:gd name="connsiteX154" fmla="*/ 716856 w 1870760"/>
                  <a:gd name="connsiteY154" fmla="*/ 5719 h 145548"/>
                  <a:gd name="connsiteX155" fmla="*/ 692996 w 1870760"/>
                  <a:gd name="connsiteY155" fmla="*/ 112913 h 145548"/>
                  <a:gd name="connsiteX156" fmla="*/ 803087 w 1870760"/>
                  <a:gd name="connsiteY156" fmla="*/ 4892 h 145548"/>
                  <a:gd name="connsiteX157" fmla="*/ 777192 w 1870760"/>
                  <a:gd name="connsiteY157" fmla="*/ 4892 h 145548"/>
                  <a:gd name="connsiteX158" fmla="*/ 777192 w 1870760"/>
                  <a:gd name="connsiteY158" fmla="*/ 29209 h 145548"/>
                  <a:gd name="connsiteX159" fmla="*/ 803087 w 1870760"/>
                  <a:gd name="connsiteY159" fmla="*/ 29209 h 145548"/>
                  <a:gd name="connsiteX160" fmla="*/ 803087 w 1870760"/>
                  <a:gd name="connsiteY160" fmla="*/ 4892 h 145548"/>
                  <a:gd name="connsiteX161" fmla="*/ 777192 w 1870760"/>
                  <a:gd name="connsiteY161" fmla="*/ 142051 h 145548"/>
                  <a:gd name="connsiteX162" fmla="*/ 803087 w 1870760"/>
                  <a:gd name="connsiteY162" fmla="*/ 142051 h 145548"/>
                  <a:gd name="connsiteX163" fmla="*/ 803087 w 1870760"/>
                  <a:gd name="connsiteY163" fmla="*/ 41238 h 145548"/>
                  <a:gd name="connsiteX164" fmla="*/ 777192 w 1870760"/>
                  <a:gd name="connsiteY164" fmla="*/ 41238 h 145548"/>
                  <a:gd name="connsiteX165" fmla="*/ 777192 w 1870760"/>
                  <a:gd name="connsiteY165" fmla="*/ 142051 h 145548"/>
                  <a:gd name="connsiteX166" fmla="*/ 876796 w 1870760"/>
                  <a:gd name="connsiteY166" fmla="*/ 38827 h 145548"/>
                  <a:gd name="connsiteX167" fmla="*/ 856890 w 1870760"/>
                  <a:gd name="connsiteY167" fmla="*/ 44924 h 145548"/>
                  <a:gd name="connsiteX168" fmla="*/ 847611 w 1870760"/>
                  <a:gd name="connsiteY168" fmla="*/ 56102 h 145548"/>
                  <a:gd name="connsiteX169" fmla="*/ 847611 w 1870760"/>
                  <a:gd name="connsiteY169" fmla="*/ 41403 h 145548"/>
                  <a:gd name="connsiteX170" fmla="*/ 822899 w 1870760"/>
                  <a:gd name="connsiteY170" fmla="*/ 41403 h 145548"/>
                  <a:gd name="connsiteX171" fmla="*/ 822899 w 1870760"/>
                  <a:gd name="connsiteY171" fmla="*/ 142027 h 145548"/>
                  <a:gd name="connsiteX172" fmla="*/ 848439 w 1870760"/>
                  <a:gd name="connsiteY172" fmla="*/ 142027 h 145548"/>
                  <a:gd name="connsiteX173" fmla="*/ 848439 w 1870760"/>
                  <a:gd name="connsiteY173" fmla="*/ 87461 h 145548"/>
                  <a:gd name="connsiteX174" fmla="*/ 850925 w 1870760"/>
                  <a:gd name="connsiteY174" fmla="*/ 72101 h 145548"/>
                  <a:gd name="connsiteX175" fmla="*/ 868630 w 1870760"/>
                  <a:gd name="connsiteY175" fmla="*/ 60710 h 145548"/>
                  <a:gd name="connsiteX176" fmla="*/ 882856 w 1870760"/>
                  <a:gd name="connsiteY176" fmla="*/ 68485 h 145548"/>
                  <a:gd name="connsiteX177" fmla="*/ 884892 w 1870760"/>
                  <a:gd name="connsiteY177" fmla="*/ 80703 h 145548"/>
                  <a:gd name="connsiteX178" fmla="*/ 884892 w 1870760"/>
                  <a:gd name="connsiteY178" fmla="*/ 142004 h 145548"/>
                  <a:gd name="connsiteX179" fmla="*/ 911047 w 1870760"/>
                  <a:gd name="connsiteY179" fmla="*/ 142004 h 145548"/>
                  <a:gd name="connsiteX180" fmla="*/ 911047 w 1870760"/>
                  <a:gd name="connsiteY180" fmla="*/ 74109 h 145548"/>
                  <a:gd name="connsiteX181" fmla="*/ 901437 w 1870760"/>
                  <a:gd name="connsiteY181" fmla="*/ 46957 h 145548"/>
                  <a:gd name="connsiteX182" fmla="*/ 876773 w 1870760"/>
                  <a:gd name="connsiteY182" fmla="*/ 38780 h 145548"/>
                  <a:gd name="connsiteX183" fmla="*/ 972140 w 1870760"/>
                  <a:gd name="connsiteY183" fmla="*/ 60238 h 145548"/>
                  <a:gd name="connsiteX184" fmla="*/ 987289 w 1870760"/>
                  <a:gd name="connsiteY184" fmla="*/ 65673 h 145548"/>
                  <a:gd name="connsiteX185" fmla="*/ 994107 w 1870760"/>
                  <a:gd name="connsiteY185" fmla="*/ 81601 h 145548"/>
                  <a:gd name="connsiteX186" fmla="*/ 950127 w 1870760"/>
                  <a:gd name="connsiteY186" fmla="*/ 81601 h 145548"/>
                  <a:gd name="connsiteX187" fmla="*/ 956920 w 1870760"/>
                  <a:gd name="connsiteY187" fmla="*/ 66004 h 145548"/>
                  <a:gd name="connsiteX188" fmla="*/ 972164 w 1870760"/>
                  <a:gd name="connsiteY188" fmla="*/ 60261 h 145548"/>
                  <a:gd name="connsiteX189" fmla="*/ 972164 w 1870760"/>
                  <a:gd name="connsiteY189" fmla="*/ 38520 h 145548"/>
                  <a:gd name="connsiteX190" fmla="*/ 937227 w 1870760"/>
                  <a:gd name="connsiteY190" fmla="*/ 52510 h 145548"/>
                  <a:gd name="connsiteX191" fmla="*/ 923782 w 1870760"/>
                  <a:gd name="connsiteY191" fmla="*/ 92684 h 145548"/>
                  <a:gd name="connsiteX192" fmla="*/ 938694 w 1870760"/>
                  <a:gd name="connsiteY192" fmla="*/ 133047 h 145548"/>
                  <a:gd name="connsiteX193" fmla="*/ 973087 w 1870760"/>
                  <a:gd name="connsiteY193" fmla="*/ 145454 h 145548"/>
                  <a:gd name="connsiteX194" fmla="*/ 1009824 w 1870760"/>
                  <a:gd name="connsiteY194" fmla="*/ 130731 h 145548"/>
                  <a:gd name="connsiteX195" fmla="*/ 1019292 w 1870760"/>
                  <a:gd name="connsiteY195" fmla="*/ 112511 h 145548"/>
                  <a:gd name="connsiteX196" fmla="*/ 993231 w 1870760"/>
                  <a:gd name="connsiteY196" fmla="*/ 112511 h 145548"/>
                  <a:gd name="connsiteX197" fmla="*/ 987976 w 1870760"/>
                  <a:gd name="connsiteY197" fmla="*/ 119459 h 145548"/>
                  <a:gd name="connsiteX198" fmla="*/ 973797 w 1870760"/>
                  <a:gd name="connsiteY198" fmla="*/ 124091 h 145548"/>
                  <a:gd name="connsiteX199" fmla="*/ 959714 w 1870760"/>
                  <a:gd name="connsiteY199" fmla="*/ 120286 h 145548"/>
                  <a:gd name="connsiteX200" fmla="*/ 949512 w 1870760"/>
                  <a:gd name="connsiteY200" fmla="*/ 99017 h 145548"/>
                  <a:gd name="connsiteX201" fmla="*/ 1020617 w 1870760"/>
                  <a:gd name="connsiteY201" fmla="*/ 99017 h 145548"/>
                  <a:gd name="connsiteX202" fmla="*/ 1019789 w 1870760"/>
                  <a:gd name="connsiteY202" fmla="*/ 79001 h 145548"/>
                  <a:gd name="connsiteX203" fmla="*/ 1012001 w 1870760"/>
                  <a:gd name="connsiteY203" fmla="*/ 58158 h 145548"/>
                  <a:gd name="connsiteX204" fmla="*/ 995124 w 1870760"/>
                  <a:gd name="connsiteY204" fmla="*/ 43246 h 145548"/>
                  <a:gd name="connsiteX205" fmla="*/ 972164 w 1870760"/>
                  <a:gd name="connsiteY205" fmla="*/ 38520 h 145548"/>
                  <a:gd name="connsiteX206" fmla="*/ 1026132 w 1870760"/>
                  <a:gd name="connsiteY206" fmla="*/ 109841 h 145548"/>
                  <a:gd name="connsiteX207" fmla="*/ 1037139 w 1870760"/>
                  <a:gd name="connsiteY207" fmla="*/ 135434 h 145548"/>
                  <a:gd name="connsiteX208" fmla="*/ 1071201 w 1870760"/>
                  <a:gd name="connsiteY208" fmla="*/ 145454 h 145548"/>
                  <a:gd name="connsiteX209" fmla="*/ 1104623 w 1870760"/>
                  <a:gd name="connsiteY209" fmla="*/ 135978 h 145548"/>
                  <a:gd name="connsiteX210" fmla="*/ 1115441 w 1870760"/>
                  <a:gd name="connsiteY210" fmla="*/ 111519 h 145548"/>
                  <a:gd name="connsiteX211" fmla="*/ 1107913 w 1870760"/>
                  <a:gd name="connsiteY211" fmla="*/ 92566 h 145548"/>
                  <a:gd name="connsiteX212" fmla="*/ 1085024 w 1870760"/>
                  <a:gd name="connsiteY212" fmla="*/ 81388 h 145548"/>
                  <a:gd name="connsiteX213" fmla="*/ 1058371 w 1870760"/>
                  <a:gd name="connsiteY213" fmla="*/ 74086 h 145548"/>
                  <a:gd name="connsiteX214" fmla="*/ 1054608 w 1870760"/>
                  <a:gd name="connsiteY214" fmla="*/ 67516 h 145548"/>
                  <a:gd name="connsiteX215" fmla="*/ 1058158 w 1870760"/>
                  <a:gd name="connsiteY215" fmla="*/ 61230 h 145548"/>
                  <a:gd name="connsiteX216" fmla="*/ 1070065 w 1870760"/>
                  <a:gd name="connsiteY216" fmla="*/ 58536 h 145548"/>
                  <a:gd name="connsiteX217" fmla="*/ 1084456 w 1870760"/>
                  <a:gd name="connsiteY217" fmla="*/ 63900 h 145548"/>
                  <a:gd name="connsiteX218" fmla="*/ 1087226 w 1870760"/>
                  <a:gd name="connsiteY218" fmla="*/ 71959 h 145548"/>
                  <a:gd name="connsiteX219" fmla="*/ 1112766 w 1870760"/>
                  <a:gd name="connsiteY219" fmla="*/ 71959 h 145548"/>
                  <a:gd name="connsiteX220" fmla="*/ 1099511 w 1870760"/>
                  <a:gd name="connsiteY220" fmla="*/ 45917 h 145548"/>
                  <a:gd name="connsiteX221" fmla="*/ 1069662 w 1870760"/>
                  <a:gd name="connsiteY221" fmla="*/ 38378 h 145548"/>
                  <a:gd name="connsiteX222" fmla="*/ 1039719 w 1870760"/>
                  <a:gd name="connsiteY222" fmla="*/ 48422 h 145548"/>
                  <a:gd name="connsiteX223" fmla="*/ 1029091 w 1870760"/>
                  <a:gd name="connsiteY223" fmla="*/ 72432 h 145548"/>
                  <a:gd name="connsiteX224" fmla="*/ 1035908 w 1870760"/>
                  <a:gd name="connsiteY224" fmla="*/ 90557 h 145548"/>
                  <a:gd name="connsiteX225" fmla="*/ 1059342 w 1870760"/>
                  <a:gd name="connsiteY225" fmla="*/ 101192 h 145548"/>
                  <a:gd name="connsiteX226" fmla="*/ 1086066 w 1870760"/>
                  <a:gd name="connsiteY226" fmla="*/ 109155 h 145548"/>
                  <a:gd name="connsiteX227" fmla="*/ 1089640 w 1870760"/>
                  <a:gd name="connsiteY227" fmla="*/ 115914 h 145548"/>
                  <a:gd name="connsiteX228" fmla="*/ 1085190 w 1870760"/>
                  <a:gd name="connsiteY228" fmla="*/ 122838 h 145548"/>
                  <a:gd name="connsiteX229" fmla="*/ 1073165 w 1870760"/>
                  <a:gd name="connsiteY229" fmla="*/ 125154 h 145548"/>
                  <a:gd name="connsiteX230" fmla="*/ 1055531 w 1870760"/>
                  <a:gd name="connsiteY230" fmla="*/ 119884 h 145548"/>
                  <a:gd name="connsiteX231" fmla="*/ 1052028 w 1870760"/>
                  <a:gd name="connsiteY231" fmla="*/ 109888 h 145548"/>
                  <a:gd name="connsiteX232" fmla="*/ 1026132 w 1870760"/>
                  <a:gd name="connsiteY232" fmla="*/ 109888 h 145548"/>
                  <a:gd name="connsiteX233" fmla="*/ 1125548 w 1870760"/>
                  <a:gd name="connsiteY233" fmla="*/ 101711 h 145548"/>
                  <a:gd name="connsiteX234" fmla="*/ 1175540 w 1870760"/>
                  <a:gd name="connsiteY234" fmla="*/ 101711 h 145548"/>
                  <a:gd name="connsiteX235" fmla="*/ 1175540 w 1870760"/>
                  <a:gd name="connsiteY235" fmla="*/ 76733 h 145548"/>
                  <a:gd name="connsiteX236" fmla="*/ 1125548 w 1870760"/>
                  <a:gd name="connsiteY236" fmla="*/ 76733 h 145548"/>
                  <a:gd name="connsiteX237" fmla="*/ 1125548 w 1870760"/>
                  <a:gd name="connsiteY237" fmla="*/ 101711 h 145548"/>
                  <a:gd name="connsiteX238" fmla="*/ 1169291 w 1870760"/>
                  <a:gd name="connsiteY238" fmla="*/ 5695 h 145548"/>
                  <a:gd name="connsiteX239" fmla="*/ 1169291 w 1870760"/>
                  <a:gd name="connsiteY239" fmla="*/ 29847 h 145548"/>
                  <a:gd name="connsiteX240" fmla="*/ 1208986 w 1870760"/>
                  <a:gd name="connsiteY240" fmla="*/ 29847 h 145548"/>
                  <a:gd name="connsiteX241" fmla="*/ 1208986 w 1870760"/>
                  <a:gd name="connsiteY241" fmla="*/ 142051 h 145548"/>
                  <a:gd name="connsiteX242" fmla="*/ 1236751 w 1870760"/>
                  <a:gd name="connsiteY242" fmla="*/ 142051 h 145548"/>
                  <a:gd name="connsiteX243" fmla="*/ 1236751 w 1870760"/>
                  <a:gd name="connsiteY243" fmla="*/ 29847 h 145548"/>
                  <a:gd name="connsiteX244" fmla="*/ 1276257 w 1870760"/>
                  <a:gd name="connsiteY244" fmla="*/ 29847 h 145548"/>
                  <a:gd name="connsiteX245" fmla="*/ 1276257 w 1870760"/>
                  <a:gd name="connsiteY245" fmla="*/ 5695 h 145548"/>
                  <a:gd name="connsiteX246" fmla="*/ 1169291 w 1870760"/>
                  <a:gd name="connsiteY246" fmla="*/ 5695 h 145548"/>
                  <a:gd name="connsiteX247" fmla="*/ 1315715 w 1870760"/>
                  <a:gd name="connsiteY247" fmla="*/ 60285 h 145548"/>
                  <a:gd name="connsiteX248" fmla="*/ 1330864 w 1870760"/>
                  <a:gd name="connsiteY248" fmla="*/ 65720 h 145548"/>
                  <a:gd name="connsiteX249" fmla="*/ 1337658 w 1870760"/>
                  <a:gd name="connsiteY249" fmla="*/ 81648 h 145548"/>
                  <a:gd name="connsiteX250" fmla="*/ 1293678 w 1870760"/>
                  <a:gd name="connsiteY250" fmla="*/ 81648 h 145548"/>
                  <a:gd name="connsiteX251" fmla="*/ 1300495 w 1870760"/>
                  <a:gd name="connsiteY251" fmla="*/ 66051 h 145548"/>
                  <a:gd name="connsiteX252" fmla="*/ 1315739 w 1870760"/>
                  <a:gd name="connsiteY252" fmla="*/ 60308 h 145548"/>
                  <a:gd name="connsiteX253" fmla="*/ 1315739 w 1870760"/>
                  <a:gd name="connsiteY253" fmla="*/ 38567 h 145548"/>
                  <a:gd name="connsiteX254" fmla="*/ 1280825 w 1870760"/>
                  <a:gd name="connsiteY254" fmla="*/ 52557 h 145548"/>
                  <a:gd name="connsiteX255" fmla="*/ 1267380 w 1870760"/>
                  <a:gd name="connsiteY255" fmla="*/ 92731 h 145548"/>
                  <a:gd name="connsiteX256" fmla="*/ 1282293 w 1870760"/>
                  <a:gd name="connsiteY256" fmla="*/ 133094 h 145548"/>
                  <a:gd name="connsiteX257" fmla="*/ 1316686 w 1870760"/>
                  <a:gd name="connsiteY257" fmla="*/ 145501 h 145548"/>
                  <a:gd name="connsiteX258" fmla="*/ 1353422 w 1870760"/>
                  <a:gd name="connsiteY258" fmla="*/ 130779 h 145548"/>
                  <a:gd name="connsiteX259" fmla="*/ 1362890 w 1870760"/>
                  <a:gd name="connsiteY259" fmla="*/ 112558 h 145548"/>
                  <a:gd name="connsiteX260" fmla="*/ 1336806 w 1870760"/>
                  <a:gd name="connsiteY260" fmla="*/ 112558 h 145548"/>
                  <a:gd name="connsiteX261" fmla="*/ 1331574 w 1870760"/>
                  <a:gd name="connsiteY261" fmla="*/ 119506 h 145548"/>
                  <a:gd name="connsiteX262" fmla="*/ 1317372 w 1870760"/>
                  <a:gd name="connsiteY262" fmla="*/ 124138 h 145548"/>
                  <a:gd name="connsiteX263" fmla="*/ 1303288 w 1870760"/>
                  <a:gd name="connsiteY263" fmla="*/ 120333 h 145548"/>
                  <a:gd name="connsiteX264" fmla="*/ 1293086 w 1870760"/>
                  <a:gd name="connsiteY264" fmla="*/ 99065 h 145548"/>
                  <a:gd name="connsiteX265" fmla="*/ 1364216 w 1870760"/>
                  <a:gd name="connsiteY265" fmla="*/ 99065 h 145548"/>
                  <a:gd name="connsiteX266" fmla="*/ 1363364 w 1870760"/>
                  <a:gd name="connsiteY266" fmla="*/ 79048 h 145548"/>
                  <a:gd name="connsiteX267" fmla="*/ 1355600 w 1870760"/>
                  <a:gd name="connsiteY267" fmla="*/ 58205 h 145548"/>
                  <a:gd name="connsiteX268" fmla="*/ 1338723 w 1870760"/>
                  <a:gd name="connsiteY268" fmla="*/ 43294 h 145548"/>
                  <a:gd name="connsiteX269" fmla="*/ 1315763 w 1870760"/>
                  <a:gd name="connsiteY269" fmla="*/ 38567 h 145548"/>
                  <a:gd name="connsiteX270" fmla="*/ 1317467 w 1870760"/>
                  <a:gd name="connsiteY270" fmla="*/ 0 h 145548"/>
                  <a:gd name="connsiteX271" fmla="*/ 1300259 w 1870760"/>
                  <a:gd name="connsiteY271" fmla="*/ 27673 h 145548"/>
                  <a:gd name="connsiteX272" fmla="*/ 1318721 w 1870760"/>
                  <a:gd name="connsiteY272" fmla="*/ 27673 h 145548"/>
                  <a:gd name="connsiteX273" fmla="*/ 1345966 w 1870760"/>
                  <a:gd name="connsiteY273" fmla="*/ 0 h 145548"/>
                  <a:gd name="connsiteX274" fmla="*/ 1317467 w 1870760"/>
                  <a:gd name="connsiteY274" fmla="*/ 0 h 145548"/>
                  <a:gd name="connsiteX275" fmla="*/ 1401733 w 1870760"/>
                  <a:gd name="connsiteY275" fmla="*/ 5743 h 145548"/>
                  <a:gd name="connsiteX276" fmla="*/ 1376193 w 1870760"/>
                  <a:gd name="connsiteY276" fmla="*/ 5743 h 145548"/>
                  <a:gd name="connsiteX277" fmla="*/ 1376193 w 1870760"/>
                  <a:gd name="connsiteY277" fmla="*/ 142075 h 145548"/>
                  <a:gd name="connsiteX278" fmla="*/ 1401733 w 1870760"/>
                  <a:gd name="connsiteY278" fmla="*/ 142075 h 145548"/>
                  <a:gd name="connsiteX279" fmla="*/ 1401733 w 1870760"/>
                  <a:gd name="connsiteY279" fmla="*/ 5743 h 145548"/>
                  <a:gd name="connsiteX280" fmla="*/ 1463963 w 1870760"/>
                  <a:gd name="connsiteY280" fmla="*/ 60332 h 145548"/>
                  <a:gd name="connsiteX281" fmla="*/ 1479112 w 1870760"/>
                  <a:gd name="connsiteY281" fmla="*/ 65767 h 145548"/>
                  <a:gd name="connsiteX282" fmla="*/ 1485905 w 1870760"/>
                  <a:gd name="connsiteY282" fmla="*/ 81695 h 145548"/>
                  <a:gd name="connsiteX283" fmla="*/ 1441925 w 1870760"/>
                  <a:gd name="connsiteY283" fmla="*/ 81695 h 145548"/>
                  <a:gd name="connsiteX284" fmla="*/ 1448743 w 1870760"/>
                  <a:gd name="connsiteY284" fmla="*/ 66098 h 145548"/>
                  <a:gd name="connsiteX285" fmla="*/ 1463986 w 1870760"/>
                  <a:gd name="connsiteY285" fmla="*/ 60356 h 145548"/>
                  <a:gd name="connsiteX286" fmla="*/ 1463986 w 1870760"/>
                  <a:gd name="connsiteY286" fmla="*/ 38614 h 145548"/>
                  <a:gd name="connsiteX287" fmla="*/ 1429072 w 1870760"/>
                  <a:gd name="connsiteY287" fmla="*/ 52604 h 145548"/>
                  <a:gd name="connsiteX288" fmla="*/ 1415628 w 1870760"/>
                  <a:gd name="connsiteY288" fmla="*/ 92779 h 145548"/>
                  <a:gd name="connsiteX289" fmla="*/ 1430540 w 1870760"/>
                  <a:gd name="connsiteY289" fmla="*/ 133142 h 145548"/>
                  <a:gd name="connsiteX290" fmla="*/ 1464933 w 1870760"/>
                  <a:gd name="connsiteY290" fmla="*/ 145548 h 145548"/>
                  <a:gd name="connsiteX291" fmla="*/ 1501669 w 1870760"/>
                  <a:gd name="connsiteY291" fmla="*/ 130826 h 145548"/>
                  <a:gd name="connsiteX292" fmla="*/ 1511137 w 1870760"/>
                  <a:gd name="connsiteY292" fmla="*/ 112606 h 145548"/>
                  <a:gd name="connsiteX293" fmla="*/ 1485053 w 1870760"/>
                  <a:gd name="connsiteY293" fmla="*/ 112606 h 145548"/>
                  <a:gd name="connsiteX294" fmla="*/ 1479822 w 1870760"/>
                  <a:gd name="connsiteY294" fmla="*/ 119553 h 145548"/>
                  <a:gd name="connsiteX295" fmla="*/ 1465643 w 1870760"/>
                  <a:gd name="connsiteY295" fmla="*/ 124185 h 145548"/>
                  <a:gd name="connsiteX296" fmla="*/ 1451559 w 1870760"/>
                  <a:gd name="connsiteY296" fmla="*/ 120381 h 145548"/>
                  <a:gd name="connsiteX297" fmla="*/ 1441334 w 1870760"/>
                  <a:gd name="connsiteY297" fmla="*/ 99112 h 145548"/>
                  <a:gd name="connsiteX298" fmla="*/ 1512463 w 1870760"/>
                  <a:gd name="connsiteY298" fmla="*/ 99112 h 145548"/>
                  <a:gd name="connsiteX299" fmla="*/ 1511611 w 1870760"/>
                  <a:gd name="connsiteY299" fmla="*/ 79096 h 145548"/>
                  <a:gd name="connsiteX300" fmla="*/ 1503847 w 1870760"/>
                  <a:gd name="connsiteY300" fmla="*/ 58253 h 145548"/>
                  <a:gd name="connsiteX301" fmla="*/ 1486970 w 1870760"/>
                  <a:gd name="connsiteY301" fmla="*/ 43341 h 145548"/>
                  <a:gd name="connsiteX302" fmla="*/ 1464010 w 1870760"/>
                  <a:gd name="connsiteY302" fmla="*/ 38614 h 145548"/>
                  <a:gd name="connsiteX303" fmla="*/ 1465714 w 1870760"/>
                  <a:gd name="connsiteY303" fmla="*/ 47 h 145548"/>
                  <a:gd name="connsiteX304" fmla="*/ 1448506 w 1870760"/>
                  <a:gd name="connsiteY304" fmla="*/ 27720 h 145548"/>
                  <a:gd name="connsiteX305" fmla="*/ 1466969 w 1870760"/>
                  <a:gd name="connsiteY305" fmla="*/ 27720 h 145548"/>
                  <a:gd name="connsiteX306" fmla="*/ 1494190 w 1870760"/>
                  <a:gd name="connsiteY306" fmla="*/ 47 h 145548"/>
                  <a:gd name="connsiteX307" fmla="*/ 1465691 w 1870760"/>
                  <a:gd name="connsiteY307" fmla="*/ 47 h 145548"/>
                  <a:gd name="connsiteX308" fmla="*/ 1609227 w 1870760"/>
                  <a:gd name="connsiteY308" fmla="*/ 77465 h 145548"/>
                  <a:gd name="connsiteX309" fmla="*/ 1595380 w 1870760"/>
                  <a:gd name="connsiteY309" fmla="*/ 47406 h 145548"/>
                  <a:gd name="connsiteX310" fmla="*/ 1565295 w 1870760"/>
                  <a:gd name="connsiteY310" fmla="*/ 38898 h 145548"/>
                  <a:gd name="connsiteX311" fmla="*/ 1531399 w 1870760"/>
                  <a:gd name="connsiteY311" fmla="*/ 53313 h 145548"/>
                  <a:gd name="connsiteX312" fmla="*/ 1519115 w 1870760"/>
                  <a:gd name="connsiteY312" fmla="*/ 93677 h 145548"/>
                  <a:gd name="connsiteX313" fmla="*/ 1530239 w 1870760"/>
                  <a:gd name="connsiteY313" fmla="*/ 131109 h 145548"/>
                  <a:gd name="connsiteX314" fmla="*/ 1564940 w 1870760"/>
                  <a:gd name="connsiteY314" fmla="*/ 145525 h 145548"/>
                  <a:gd name="connsiteX315" fmla="*/ 1600540 w 1870760"/>
                  <a:gd name="connsiteY315" fmla="*/ 128226 h 145548"/>
                  <a:gd name="connsiteX316" fmla="*/ 1608967 w 1870760"/>
                  <a:gd name="connsiteY316" fmla="*/ 105493 h 145548"/>
                  <a:gd name="connsiteX317" fmla="*/ 1582882 w 1870760"/>
                  <a:gd name="connsiteY317" fmla="*/ 105493 h 145548"/>
                  <a:gd name="connsiteX318" fmla="*/ 1578314 w 1870760"/>
                  <a:gd name="connsiteY318" fmla="*/ 118443 h 145548"/>
                  <a:gd name="connsiteX319" fmla="*/ 1565556 w 1870760"/>
                  <a:gd name="connsiteY319" fmla="*/ 123429 h 145548"/>
                  <a:gd name="connsiteX320" fmla="*/ 1548324 w 1870760"/>
                  <a:gd name="connsiteY320" fmla="*/ 110833 h 145548"/>
                  <a:gd name="connsiteX321" fmla="*/ 1545815 w 1870760"/>
                  <a:gd name="connsiteY321" fmla="*/ 93039 h 145548"/>
                  <a:gd name="connsiteX322" fmla="*/ 1548324 w 1870760"/>
                  <a:gd name="connsiteY322" fmla="*/ 74393 h 145548"/>
                  <a:gd name="connsiteX323" fmla="*/ 1566005 w 1870760"/>
                  <a:gd name="connsiteY323" fmla="*/ 61159 h 145548"/>
                  <a:gd name="connsiteX324" fmla="*/ 1579379 w 1870760"/>
                  <a:gd name="connsiteY324" fmla="*/ 67256 h 145548"/>
                  <a:gd name="connsiteX325" fmla="*/ 1583072 w 1870760"/>
                  <a:gd name="connsiteY325" fmla="*/ 77442 h 145548"/>
                  <a:gd name="connsiteX326" fmla="*/ 1609227 w 1870760"/>
                  <a:gd name="connsiteY326" fmla="*/ 77442 h 145548"/>
                  <a:gd name="connsiteX327" fmla="*/ 1666723 w 1870760"/>
                  <a:gd name="connsiteY327" fmla="*/ 123429 h 145548"/>
                  <a:gd name="connsiteX328" fmla="*/ 1649491 w 1870760"/>
                  <a:gd name="connsiteY328" fmla="*/ 115205 h 145548"/>
                  <a:gd name="connsiteX329" fmla="*/ 1643431 w 1870760"/>
                  <a:gd name="connsiteY329" fmla="*/ 91833 h 145548"/>
                  <a:gd name="connsiteX330" fmla="*/ 1649491 w 1870760"/>
                  <a:gd name="connsiteY330" fmla="*/ 68509 h 145548"/>
                  <a:gd name="connsiteX331" fmla="*/ 1666723 w 1870760"/>
                  <a:gd name="connsiteY331" fmla="*/ 60332 h 145548"/>
                  <a:gd name="connsiteX332" fmla="*/ 1683931 w 1870760"/>
                  <a:gd name="connsiteY332" fmla="*/ 68509 h 145548"/>
                  <a:gd name="connsiteX333" fmla="*/ 1689920 w 1870760"/>
                  <a:gd name="connsiteY333" fmla="*/ 91833 h 145548"/>
                  <a:gd name="connsiteX334" fmla="*/ 1683931 w 1870760"/>
                  <a:gd name="connsiteY334" fmla="*/ 115205 h 145548"/>
                  <a:gd name="connsiteX335" fmla="*/ 1666723 w 1870760"/>
                  <a:gd name="connsiteY335" fmla="*/ 123429 h 145548"/>
                  <a:gd name="connsiteX336" fmla="*/ 1716738 w 1870760"/>
                  <a:gd name="connsiteY336" fmla="*/ 91857 h 145548"/>
                  <a:gd name="connsiteX337" fmla="*/ 1704358 w 1870760"/>
                  <a:gd name="connsiteY337" fmla="*/ 54046 h 145548"/>
                  <a:gd name="connsiteX338" fmla="*/ 1666817 w 1870760"/>
                  <a:gd name="connsiteY338" fmla="*/ 38047 h 145548"/>
                  <a:gd name="connsiteX339" fmla="*/ 1629276 w 1870760"/>
                  <a:gd name="connsiteY339" fmla="*/ 54046 h 145548"/>
                  <a:gd name="connsiteX340" fmla="*/ 1616897 w 1870760"/>
                  <a:gd name="connsiteY340" fmla="*/ 91857 h 145548"/>
                  <a:gd name="connsiteX341" fmla="*/ 1629276 w 1870760"/>
                  <a:gd name="connsiteY341" fmla="*/ 129786 h 145548"/>
                  <a:gd name="connsiteX342" fmla="*/ 1666817 w 1870760"/>
                  <a:gd name="connsiteY342" fmla="*/ 145548 h 145548"/>
                  <a:gd name="connsiteX343" fmla="*/ 1704358 w 1870760"/>
                  <a:gd name="connsiteY343" fmla="*/ 129786 h 145548"/>
                  <a:gd name="connsiteX344" fmla="*/ 1716738 w 1870760"/>
                  <a:gd name="connsiteY344" fmla="*/ 91857 h 145548"/>
                  <a:gd name="connsiteX345" fmla="*/ 1840226 w 1870760"/>
                  <a:gd name="connsiteY345" fmla="*/ 39087 h 145548"/>
                  <a:gd name="connsiteX346" fmla="*/ 1822663 w 1870760"/>
                  <a:gd name="connsiteY346" fmla="*/ 43246 h 145548"/>
                  <a:gd name="connsiteX347" fmla="*/ 1810212 w 1870760"/>
                  <a:gd name="connsiteY347" fmla="*/ 56291 h 145548"/>
                  <a:gd name="connsiteX348" fmla="*/ 1801786 w 1870760"/>
                  <a:gd name="connsiteY348" fmla="*/ 44168 h 145548"/>
                  <a:gd name="connsiteX349" fmla="*/ 1783678 w 1870760"/>
                  <a:gd name="connsiteY349" fmla="*/ 39087 h 145548"/>
                  <a:gd name="connsiteX350" fmla="*/ 1764410 w 1870760"/>
                  <a:gd name="connsiteY350" fmla="*/ 45019 h 145548"/>
                  <a:gd name="connsiteX351" fmla="*/ 1755463 w 1870760"/>
                  <a:gd name="connsiteY351" fmla="*/ 56196 h 145548"/>
                  <a:gd name="connsiteX352" fmla="*/ 1755463 w 1870760"/>
                  <a:gd name="connsiteY352" fmla="*/ 41498 h 145548"/>
                  <a:gd name="connsiteX353" fmla="*/ 1730633 w 1870760"/>
                  <a:gd name="connsiteY353" fmla="*/ 41498 h 145548"/>
                  <a:gd name="connsiteX354" fmla="*/ 1730633 w 1870760"/>
                  <a:gd name="connsiteY354" fmla="*/ 142122 h 145548"/>
                  <a:gd name="connsiteX355" fmla="*/ 1756528 w 1870760"/>
                  <a:gd name="connsiteY355" fmla="*/ 142122 h 145548"/>
                  <a:gd name="connsiteX356" fmla="*/ 1756528 w 1870760"/>
                  <a:gd name="connsiteY356" fmla="*/ 81459 h 145548"/>
                  <a:gd name="connsiteX357" fmla="*/ 1758587 w 1870760"/>
                  <a:gd name="connsiteY357" fmla="*/ 69052 h 145548"/>
                  <a:gd name="connsiteX358" fmla="*/ 1773286 w 1870760"/>
                  <a:gd name="connsiteY358" fmla="*/ 61750 h 145548"/>
                  <a:gd name="connsiteX359" fmla="*/ 1785903 w 1870760"/>
                  <a:gd name="connsiteY359" fmla="*/ 69052 h 145548"/>
                  <a:gd name="connsiteX360" fmla="*/ 1787702 w 1870760"/>
                  <a:gd name="connsiteY360" fmla="*/ 82097 h 145548"/>
                  <a:gd name="connsiteX361" fmla="*/ 1787702 w 1870760"/>
                  <a:gd name="connsiteY361" fmla="*/ 142122 h 145548"/>
                  <a:gd name="connsiteX362" fmla="*/ 1813431 w 1870760"/>
                  <a:gd name="connsiteY362" fmla="*/ 142122 h 145548"/>
                  <a:gd name="connsiteX363" fmla="*/ 1813431 w 1870760"/>
                  <a:gd name="connsiteY363" fmla="*/ 82097 h 145548"/>
                  <a:gd name="connsiteX364" fmla="*/ 1815491 w 1870760"/>
                  <a:gd name="connsiteY364" fmla="*/ 70541 h 145548"/>
                  <a:gd name="connsiteX365" fmla="*/ 1830095 w 1870760"/>
                  <a:gd name="connsiteY365" fmla="*/ 61490 h 145548"/>
                  <a:gd name="connsiteX366" fmla="*/ 1842641 w 1870760"/>
                  <a:gd name="connsiteY366" fmla="*/ 68509 h 145548"/>
                  <a:gd name="connsiteX367" fmla="*/ 1844439 w 1870760"/>
                  <a:gd name="connsiteY367" fmla="*/ 77961 h 145548"/>
                  <a:gd name="connsiteX368" fmla="*/ 1844439 w 1870760"/>
                  <a:gd name="connsiteY368" fmla="*/ 142146 h 145548"/>
                  <a:gd name="connsiteX369" fmla="*/ 1870595 w 1870760"/>
                  <a:gd name="connsiteY369" fmla="*/ 142146 h 145548"/>
                  <a:gd name="connsiteX370" fmla="*/ 1870761 w 1870760"/>
                  <a:gd name="connsiteY370" fmla="*/ 78599 h 145548"/>
                  <a:gd name="connsiteX371" fmla="*/ 1869885 w 1870760"/>
                  <a:gd name="connsiteY371" fmla="*/ 63711 h 145548"/>
                  <a:gd name="connsiteX372" fmla="*/ 1864323 w 1870760"/>
                  <a:gd name="connsiteY372" fmla="*/ 50761 h 145548"/>
                  <a:gd name="connsiteX373" fmla="*/ 1852961 w 1870760"/>
                  <a:gd name="connsiteY373" fmla="*/ 41687 h 145548"/>
                  <a:gd name="connsiteX374" fmla="*/ 1840226 w 1870760"/>
                  <a:gd name="connsiteY374" fmla="*/ 39111 h 14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1870760" h="145548">
                    <a:moveTo>
                      <a:pt x="27410" y="5766"/>
                    </a:moveTo>
                    <a:lnTo>
                      <a:pt x="0" y="5766"/>
                    </a:lnTo>
                    <a:lnTo>
                      <a:pt x="0" y="142098"/>
                    </a:lnTo>
                    <a:lnTo>
                      <a:pt x="27410" y="142098"/>
                    </a:lnTo>
                    <a:lnTo>
                      <a:pt x="27410" y="5766"/>
                    </a:lnTo>
                    <a:close/>
                    <a:moveTo>
                      <a:pt x="101972" y="38874"/>
                    </a:moveTo>
                    <a:cubicBezTo>
                      <a:pt x="93971" y="38874"/>
                      <a:pt x="87320" y="40907"/>
                      <a:pt x="82089" y="44971"/>
                    </a:cubicBezTo>
                    <a:cubicBezTo>
                      <a:pt x="79177" y="47240"/>
                      <a:pt x="76100" y="50974"/>
                      <a:pt x="72810" y="56149"/>
                    </a:cubicBezTo>
                    <a:lnTo>
                      <a:pt x="72810" y="41450"/>
                    </a:lnTo>
                    <a:lnTo>
                      <a:pt x="48098" y="41450"/>
                    </a:lnTo>
                    <a:lnTo>
                      <a:pt x="48098" y="142075"/>
                    </a:lnTo>
                    <a:lnTo>
                      <a:pt x="73638" y="142075"/>
                    </a:lnTo>
                    <a:lnTo>
                      <a:pt x="73638" y="87509"/>
                    </a:lnTo>
                    <a:cubicBezTo>
                      <a:pt x="73638" y="81294"/>
                      <a:pt x="74467" y="76165"/>
                      <a:pt x="76124" y="72148"/>
                    </a:cubicBezTo>
                    <a:cubicBezTo>
                      <a:pt x="79343" y="64562"/>
                      <a:pt x="85237" y="60757"/>
                      <a:pt x="93829" y="60757"/>
                    </a:cubicBezTo>
                    <a:cubicBezTo>
                      <a:pt x="100836" y="60757"/>
                      <a:pt x="105546" y="63357"/>
                      <a:pt x="108055" y="68532"/>
                    </a:cubicBezTo>
                    <a:cubicBezTo>
                      <a:pt x="109404" y="71368"/>
                      <a:pt x="110091" y="75433"/>
                      <a:pt x="110091" y="80750"/>
                    </a:cubicBezTo>
                    <a:lnTo>
                      <a:pt x="110091" y="142051"/>
                    </a:lnTo>
                    <a:lnTo>
                      <a:pt x="136246" y="142051"/>
                    </a:lnTo>
                    <a:lnTo>
                      <a:pt x="136246" y="74157"/>
                    </a:lnTo>
                    <a:cubicBezTo>
                      <a:pt x="136246" y="61514"/>
                      <a:pt x="133027" y="52486"/>
                      <a:pt x="126636" y="47004"/>
                    </a:cubicBezTo>
                    <a:cubicBezTo>
                      <a:pt x="120245" y="41545"/>
                      <a:pt x="112008" y="38827"/>
                      <a:pt x="101972" y="38827"/>
                    </a:cubicBezTo>
                    <a:moveTo>
                      <a:pt x="149431" y="109864"/>
                    </a:moveTo>
                    <a:cubicBezTo>
                      <a:pt x="149431" y="120215"/>
                      <a:pt x="153100" y="128770"/>
                      <a:pt x="160437" y="135458"/>
                    </a:cubicBezTo>
                    <a:cubicBezTo>
                      <a:pt x="167775" y="142146"/>
                      <a:pt x="179137" y="145478"/>
                      <a:pt x="194499" y="145478"/>
                    </a:cubicBezTo>
                    <a:cubicBezTo>
                      <a:pt x="209861" y="145478"/>
                      <a:pt x="220726" y="142311"/>
                      <a:pt x="227922" y="136001"/>
                    </a:cubicBezTo>
                    <a:cubicBezTo>
                      <a:pt x="235141" y="129691"/>
                      <a:pt x="238763" y="121515"/>
                      <a:pt x="238763" y="111542"/>
                    </a:cubicBezTo>
                    <a:cubicBezTo>
                      <a:pt x="238763" y="103956"/>
                      <a:pt x="236254" y="97647"/>
                      <a:pt x="231235" y="92590"/>
                    </a:cubicBezTo>
                    <a:cubicBezTo>
                      <a:pt x="226170" y="87603"/>
                      <a:pt x="218548" y="83869"/>
                      <a:pt x="208370" y="81412"/>
                    </a:cubicBezTo>
                    <a:cubicBezTo>
                      <a:pt x="193103" y="77961"/>
                      <a:pt x="184226" y="75527"/>
                      <a:pt x="181693" y="74109"/>
                    </a:cubicBezTo>
                    <a:cubicBezTo>
                      <a:pt x="179184" y="72739"/>
                      <a:pt x="177930" y="70565"/>
                      <a:pt x="177930" y="67540"/>
                    </a:cubicBezTo>
                    <a:cubicBezTo>
                      <a:pt x="177930" y="65153"/>
                      <a:pt x="179113" y="63050"/>
                      <a:pt x="181480" y="61254"/>
                    </a:cubicBezTo>
                    <a:cubicBezTo>
                      <a:pt x="183847" y="59458"/>
                      <a:pt x="187824" y="58560"/>
                      <a:pt x="193387" y="58560"/>
                    </a:cubicBezTo>
                    <a:cubicBezTo>
                      <a:pt x="200156" y="58560"/>
                      <a:pt x="204938" y="60356"/>
                      <a:pt x="207778" y="63924"/>
                    </a:cubicBezTo>
                    <a:cubicBezTo>
                      <a:pt x="209293" y="65909"/>
                      <a:pt x="210193" y="68580"/>
                      <a:pt x="210571" y="71983"/>
                    </a:cubicBezTo>
                    <a:lnTo>
                      <a:pt x="236112" y="71983"/>
                    </a:lnTo>
                    <a:cubicBezTo>
                      <a:pt x="234952" y="59647"/>
                      <a:pt x="230549" y="50950"/>
                      <a:pt x="222856" y="45940"/>
                    </a:cubicBezTo>
                    <a:cubicBezTo>
                      <a:pt x="215163" y="40907"/>
                      <a:pt x="205222" y="38402"/>
                      <a:pt x="192984" y="38402"/>
                    </a:cubicBezTo>
                    <a:cubicBezTo>
                      <a:pt x="180131" y="38402"/>
                      <a:pt x="170142" y="41757"/>
                      <a:pt x="163065" y="48445"/>
                    </a:cubicBezTo>
                    <a:cubicBezTo>
                      <a:pt x="155964" y="55133"/>
                      <a:pt x="152413" y="63144"/>
                      <a:pt x="152413" y="72455"/>
                    </a:cubicBezTo>
                    <a:cubicBezTo>
                      <a:pt x="152413" y="80348"/>
                      <a:pt x="154686" y="86398"/>
                      <a:pt x="159230" y="90581"/>
                    </a:cubicBezTo>
                    <a:cubicBezTo>
                      <a:pt x="163775" y="94835"/>
                      <a:pt x="171586" y="98379"/>
                      <a:pt x="182688" y="101215"/>
                    </a:cubicBezTo>
                    <a:cubicBezTo>
                      <a:pt x="198097" y="104973"/>
                      <a:pt x="206997" y="107619"/>
                      <a:pt x="209388" y="109179"/>
                    </a:cubicBezTo>
                    <a:cubicBezTo>
                      <a:pt x="211778" y="110715"/>
                      <a:pt x="212986" y="112960"/>
                      <a:pt x="212986" y="115938"/>
                    </a:cubicBezTo>
                    <a:cubicBezTo>
                      <a:pt x="212986" y="118915"/>
                      <a:pt x="211494" y="121326"/>
                      <a:pt x="208536" y="122862"/>
                    </a:cubicBezTo>
                    <a:cubicBezTo>
                      <a:pt x="205553" y="124422"/>
                      <a:pt x="201553" y="125178"/>
                      <a:pt x="196511" y="125178"/>
                    </a:cubicBezTo>
                    <a:cubicBezTo>
                      <a:pt x="187919" y="125178"/>
                      <a:pt x="182049" y="123429"/>
                      <a:pt x="178877" y="119908"/>
                    </a:cubicBezTo>
                    <a:cubicBezTo>
                      <a:pt x="177078" y="117923"/>
                      <a:pt x="175894" y="114614"/>
                      <a:pt x="175373" y="109912"/>
                    </a:cubicBezTo>
                    <a:lnTo>
                      <a:pt x="149478" y="109912"/>
                    </a:lnTo>
                    <a:close/>
                    <a:moveTo>
                      <a:pt x="257273" y="60947"/>
                    </a:moveTo>
                    <a:lnTo>
                      <a:pt x="257273" y="123027"/>
                    </a:lnTo>
                    <a:cubicBezTo>
                      <a:pt x="257273" y="129313"/>
                      <a:pt x="258717" y="133969"/>
                      <a:pt x="261557" y="136994"/>
                    </a:cubicBezTo>
                    <a:cubicBezTo>
                      <a:pt x="265984" y="141744"/>
                      <a:pt x="274221" y="143894"/>
                      <a:pt x="286269" y="143469"/>
                    </a:cubicBezTo>
                    <a:lnTo>
                      <a:pt x="298365" y="142996"/>
                    </a:lnTo>
                    <a:lnTo>
                      <a:pt x="298365" y="123311"/>
                    </a:lnTo>
                    <a:cubicBezTo>
                      <a:pt x="297536" y="123358"/>
                      <a:pt x="296684" y="123405"/>
                      <a:pt x="295808" y="123453"/>
                    </a:cubicBezTo>
                    <a:cubicBezTo>
                      <a:pt x="294956" y="123476"/>
                      <a:pt x="294128" y="123476"/>
                      <a:pt x="293346" y="123476"/>
                    </a:cubicBezTo>
                    <a:cubicBezTo>
                      <a:pt x="288163" y="123476"/>
                      <a:pt x="285038" y="122980"/>
                      <a:pt x="284044" y="121964"/>
                    </a:cubicBezTo>
                    <a:cubicBezTo>
                      <a:pt x="283026" y="120948"/>
                      <a:pt x="282529" y="118372"/>
                      <a:pt x="282529" y="114236"/>
                    </a:cubicBezTo>
                    <a:lnTo>
                      <a:pt x="282529" y="60947"/>
                    </a:lnTo>
                    <a:lnTo>
                      <a:pt x="298388" y="60947"/>
                    </a:lnTo>
                    <a:lnTo>
                      <a:pt x="298388" y="42159"/>
                    </a:lnTo>
                    <a:lnTo>
                      <a:pt x="282529" y="42159"/>
                    </a:lnTo>
                    <a:lnTo>
                      <a:pt x="282529" y="14061"/>
                    </a:lnTo>
                    <a:lnTo>
                      <a:pt x="257273" y="14061"/>
                    </a:lnTo>
                    <a:lnTo>
                      <a:pt x="257273" y="42159"/>
                    </a:lnTo>
                    <a:lnTo>
                      <a:pt x="243662" y="42159"/>
                    </a:lnTo>
                    <a:lnTo>
                      <a:pt x="243662" y="60947"/>
                    </a:lnTo>
                    <a:lnTo>
                      <a:pt x="257273" y="60947"/>
                    </a:lnTo>
                    <a:close/>
                    <a:moveTo>
                      <a:pt x="337847" y="4892"/>
                    </a:moveTo>
                    <a:lnTo>
                      <a:pt x="311951" y="4892"/>
                    </a:lnTo>
                    <a:lnTo>
                      <a:pt x="311951" y="29209"/>
                    </a:lnTo>
                    <a:lnTo>
                      <a:pt x="337847" y="29209"/>
                    </a:lnTo>
                    <a:lnTo>
                      <a:pt x="337847" y="4892"/>
                    </a:lnTo>
                    <a:close/>
                    <a:moveTo>
                      <a:pt x="311951" y="142051"/>
                    </a:moveTo>
                    <a:lnTo>
                      <a:pt x="337847" y="142051"/>
                    </a:lnTo>
                    <a:lnTo>
                      <a:pt x="337847" y="41238"/>
                    </a:lnTo>
                    <a:lnTo>
                      <a:pt x="311951" y="41238"/>
                    </a:lnTo>
                    <a:lnTo>
                      <a:pt x="311951" y="142051"/>
                    </a:lnTo>
                    <a:close/>
                    <a:moveTo>
                      <a:pt x="362014" y="60923"/>
                    </a:moveTo>
                    <a:lnTo>
                      <a:pt x="362014" y="123004"/>
                    </a:lnTo>
                    <a:cubicBezTo>
                      <a:pt x="362014" y="129290"/>
                      <a:pt x="363434" y="133945"/>
                      <a:pt x="366298" y="136970"/>
                    </a:cubicBezTo>
                    <a:cubicBezTo>
                      <a:pt x="370701" y="141720"/>
                      <a:pt x="378962" y="143871"/>
                      <a:pt x="391010" y="143445"/>
                    </a:cubicBezTo>
                    <a:lnTo>
                      <a:pt x="403106" y="142973"/>
                    </a:lnTo>
                    <a:lnTo>
                      <a:pt x="403106" y="123287"/>
                    </a:lnTo>
                    <a:cubicBezTo>
                      <a:pt x="402254" y="123335"/>
                      <a:pt x="401425" y="123382"/>
                      <a:pt x="400549" y="123429"/>
                    </a:cubicBezTo>
                    <a:cubicBezTo>
                      <a:pt x="399674" y="123453"/>
                      <a:pt x="398869" y="123453"/>
                      <a:pt x="398088" y="123453"/>
                    </a:cubicBezTo>
                    <a:cubicBezTo>
                      <a:pt x="392904" y="123453"/>
                      <a:pt x="389779" y="122956"/>
                      <a:pt x="388785" y="121940"/>
                    </a:cubicBezTo>
                    <a:cubicBezTo>
                      <a:pt x="387744" y="120924"/>
                      <a:pt x="387247" y="118348"/>
                      <a:pt x="387247" y="114213"/>
                    </a:cubicBezTo>
                    <a:lnTo>
                      <a:pt x="387247" y="60923"/>
                    </a:lnTo>
                    <a:lnTo>
                      <a:pt x="403106" y="60923"/>
                    </a:lnTo>
                    <a:lnTo>
                      <a:pt x="403106" y="42136"/>
                    </a:lnTo>
                    <a:lnTo>
                      <a:pt x="387247" y="42136"/>
                    </a:lnTo>
                    <a:lnTo>
                      <a:pt x="387247" y="14037"/>
                    </a:lnTo>
                    <a:lnTo>
                      <a:pt x="361990" y="14037"/>
                    </a:lnTo>
                    <a:lnTo>
                      <a:pt x="361990" y="42136"/>
                    </a:lnTo>
                    <a:lnTo>
                      <a:pt x="348380" y="42136"/>
                    </a:lnTo>
                    <a:lnTo>
                      <a:pt x="348380" y="60923"/>
                    </a:lnTo>
                    <a:lnTo>
                      <a:pt x="361990" y="60923"/>
                    </a:lnTo>
                    <a:close/>
                    <a:moveTo>
                      <a:pt x="414183" y="41214"/>
                    </a:moveTo>
                    <a:lnTo>
                      <a:pt x="414183" y="101995"/>
                    </a:lnTo>
                    <a:cubicBezTo>
                      <a:pt x="414183" y="113527"/>
                      <a:pt x="415580" y="122247"/>
                      <a:pt x="418373" y="128179"/>
                    </a:cubicBezTo>
                    <a:cubicBezTo>
                      <a:pt x="423368" y="138908"/>
                      <a:pt x="433096" y="144272"/>
                      <a:pt x="447511" y="144272"/>
                    </a:cubicBezTo>
                    <a:cubicBezTo>
                      <a:pt x="452506" y="144272"/>
                      <a:pt x="456885" y="143587"/>
                      <a:pt x="460601" y="142240"/>
                    </a:cubicBezTo>
                    <a:cubicBezTo>
                      <a:pt x="464317" y="140893"/>
                      <a:pt x="468199" y="138364"/>
                      <a:pt x="472176" y="134654"/>
                    </a:cubicBezTo>
                    <a:cubicBezTo>
                      <a:pt x="473478" y="133473"/>
                      <a:pt x="474614" y="132126"/>
                      <a:pt x="475561" y="130590"/>
                    </a:cubicBezTo>
                    <a:cubicBezTo>
                      <a:pt x="476507" y="129030"/>
                      <a:pt x="477099" y="128108"/>
                      <a:pt x="477336" y="127801"/>
                    </a:cubicBezTo>
                    <a:lnTo>
                      <a:pt x="477336" y="142051"/>
                    </a:lnTo>
                    <a:lnTo>
                      <a:pt x="502166" y="142051"/>
                    </a:lnTo>
                    <a:lnTo>
                      <a:pt x="502166" y="41238"/>
                    </a:lnTo>
                    <a:lnTo>
                      <a:pt x="476271" y="41238"/>
                    </a:lnTo>
                    <a:lnTo>
                      <a:pt x="476271" y="96111"/>
                    </a:lnTo>
                    <a:cubicBezTo>
                      <a:pt x="476271" y="102562"/>
                      <a:pt x="475419" y="107785"/>
                      <a:pt x="473762" y="111731"/>
                    </a:cubicBezTo>
                    <a:cubicBezTo>
                      <a:pt x="470542" y="119010"/>
                      <a:pt x="464601" y="122649"/>
                      <a:pt x="455938" y="122649"/>
                    </a:cubicBezTo>
                    <a:cubicBezTo>
                      <a:pt x="449168" y="122649"/>
                      <a:pt x="444623" y="120073"/>
                      <a:pt x="442304" y="114969"/>
                    </a:cubicBezTo>
                    <a:cubicBezTo>
                      <a:pt x="441002" y="112062"/>
                      <a:pt x="440339" y="107738"/>
                      <a:pt x="440339" y="102019"/>
                    </a:cubicBezTo>
                    <a:lnTo>
                      <a:pt x="440339" y="41238"/>
                    </a:lnTo>
                    <a:lnTo>
                      <a:pt x="414183" y="41238"/>
                    </a:lnTo>
                    <a:close/>
                    <a:moveTo>
                      <a:pt x="526026" y="60923"/>
                    </a:moveTo>
                    <a:lnTo>
                      <a:pt x="526026" y="123004"/>
                    </a:lnTo>
                    <a:cubicBezTo>
                      <a:pt x="526026" y="129290"/>
                      <a:pt x="527470" y="133945"/>
                      <a:pt x="530334" y="136970"/>
                    </a:cubicBezTo>
                    <a:cubicBezTo>
                      <a:pt x="534736" y="141720"/>
                      <a:pt x="542997" y="143871"/>
                      <a:pt x="555046" y="143445"/>
                    </a:cubicBezTo>
                    <a:lnTo>
                      <a:pt x="567117" y="142973"/>
                    </a:lnTo>
                    <a:lnTo>
                      <a:pt x="567117" y="123287"/>
                    </a:lnTo>
                    <a:cubicBezTo>
                      <a:pt x="566289" y="123335"/>
                      <a:pt x="565437" y="123382"/>
                      <a:pt x="564561" y="123429"/>
                    </a:cubicBezTo>
                    <a:cubicBezTo>
                      <a:pt x="563709" y="123453"/>
                      <a:pt x="562880" y="123453"/>
                      <a:pt x="562099" y="123453"/>
                    </a:cubicBezTo>
                    <a:cubicBezTo>
                      <a:pt x="556892" y="123453"/>
                      <a:pt x="553791" y="122956"/>
                      <a:pt x="552773" y="121940"/>
                    </a:cubicBezTo>
                    <a:cubicBezTo>
                      <a:pt x="551755" y="120924"/>
                      <a:pt x="551258" y="118348"/>
                      <a:pt x="551258" y="114213"/>
                    </a:cubicBezTo>
                    <a:lnTo>
                      <a:pt x="551258" y="60923"/>
                    </a:lnTo>
                    <a:lnTo>
                      <a:pt x="567117" y="60923"/>
                    </a:lnTo>
                    <a:lnTo>
                      <a:pt x="567117" y="42136"/>
                    </a:lnTo>
                    <a:lnTo>
                      <a:pt x="551258" y="42136"/>
                    </a:lnTo>
                    <a:lnTo>
                      <a:pt x="551258" y="14037"/>
                    </a:lnTo>
                    <a:lnTo>
                      <a:pt x="526002" y="14037"/>
                    </a:lnTo>
                    <a:lnTo>
                      <a:pt x="526002" y="42136"/>
                    </a:lnTo>
                    <a:lnTo>
                      <a:pt x="512392" y="42136"/>
                    </a:lnTo>
                    <a:lnTo>
                      <a:pt x="512392" y="60923"/>
                    </a:lnTo>
                    <a:lnTo>
                      <a:pt x="526002" y="60923"/>
                    </a:lnTo>
                    <a:close/>
                    <a:moveTo>
                      <a:pt x="692996" y="112913"/>
                    </a:moveTo>
                    <a:lnTo>
                      <a:pt x="668947" y="5719"/>
                    </a:lnTo>
                    <a:lnTo>
                      <a:pt x="628802" y="5719"/>
                    </a:lnTo>
                    <a:lnTo>
                      <a:pt x="628802" y="142051"/>
                    </a:lnTo>
                    <a:lnTo>
                      <a:pt x="654532" y="142051"/>
                    </a:lnTo>
                    <a:lnTo>
                      <a:pt x="654532" y="49840"/>
                    </a:lnTo>
                    <a:cubicBezTo>
                      <a:pt x="654532" y="47193"/>
                      <a:pt x="654508" y="43483"/>
                      <a:pt x="654437" y="38709"/>
                    </a:cubicBezTo>
                    <a:cubicBezTo>
                      <a:pt x="654390" y="33935"/>
                      <a:pt x="654343" y="30249"/>
                      <a:pt x="654343" y="27649"/>
                    </a:cubicBezTo>
                    <a:lnTo>
                      <a:pt x="679173" y="142051"/>
                    </a:lnTo>
                    <a:lnTo>
                      <a:pt x="705991" y="142051"/>
                    </a:lnTo>
                    <a:lnTo>
                      <a:pt x="731011" y="27649"/>
                    </a:lnTo>
                    <a:cubicBezTo>
                      <a:pt x="731011" y="30225"/>
                      <a:pt x="730987" y="33935"/>
                      <a:pt x="730916" y="38709"/>
                    </a:cubicBezTo>
                    <a:cubicBezTo>
                      <a:pt x="730845" y="43483"/>
                      <a:pt x="730821" y="47193"/>
                      <a:pt x="730821" y="49840"/>
                    </a:cubicBezTo>
                    <a:lnTo>
                      <a:pt x="730821" y="142051"/>
                    </a:lnTo>
                    <a:lnTo>
                      <a:pt x="756551" y="142051"/>
                    </a:lnTo>
                    <a:lnTo>
                      <a:pt x="756551" y="5719"/>
                    </a:lnTo>
                    <a:lnTo>
                      <a:pt x="716856" y="5719"/>
                    </a:lnTo>
                    <a:lnTo>
                      <a:pt x="692996" y="112913"/>
                    </a:lnTo>
                    <a:close/>
                    <a:moveTo>
                      <a:pt x="803087" y="4892"/>
                    </a:moveTo>
                    <a:lnTo>
                      <a:pt x="777192" y="4892"/>
                    </a:lnTo>
                    <a:lnTo>
                      <a:pt x="777192" y="29209"/>
                    </a:lnTo>
                    <a:lnTo>
                      <a:pt x="803087" y="29209"/>
                    </a:lnTo>
                    <a:lnTo>
                      <a:pt x="803087" y="4892"/>
                    </a:lnTo>
                    <a:close/>
                    <a:moveTo>
                      <a:pt x="777192" y="142051"/>
                    </a:moveTo>
                    <a:lnTo>
                      <a:pt x="803087" y="142051"/>
                    </a:lnTo>
                    <a:lnTo>
                      <a:pt x="803087" y="41238"/>
                    </a:lnTo>
                    <a:lnTo>
                      <a:pt x="777192" y="41238"/>
                    </a:lnTo>
                    <a:lnTo>
                      <a:pt x="777192" y="142051"/>
                    </a:lnTo>
                    <a:close/>
                    <a:moveTo>
                      <a:pt x="876796" y="38827"/>
                    </a:moveTo>
                    <a:cubicBezTo>
                      <a:pt x="868772" y="38827"/>
                      <a:pt x="862121" y="40859"/>
                      <a:pt x="856890" y="44924"/>
                    </a:cubicBezTo>
                    <a:cubicBezTo>
                      <a:pt x="853978" y="47193"/>
                      <a:pt x="850901" y="50927"/>
                      <a:pt x="847611" y="56102"/>
                    </a:cubicBezTo>
                    <a:lnTo>
                      <a:pt x="847611" y="41403"/>
                    </a:lnTo>
                    <a:lnTo>
                      <a:pt x="822899" y="41403"/>
                    </a:lnTo>
                    <a:lnTo>
                      <a:pt x="822899" y="142027"/>
                    </a:lnTo>
                    <a:lnTo>
                      <a:pt x="848439" y="142027"/>
                    </a:lnTo>
                    <a:lnTo>
                      <a:pt x="848439" y="87461"/>
                    </a:lnTo>
                    <a:cubicBezTo>
                      <a:pt x="848439" y="81246"/>
                      <a:pt x="849268" y="76118"/>
                      <a:pt x="850925" y="72101"/>
                    </a:cubicBezTo>
                    <a:cubicBezTo>
                      <a:pt x="854144" y="64515"/>
                      <a:pt x="860038" y="60710"/>
                      <a:pt x="868630" y="60710"/>
                    </a:cubicBezTo>
                    <a:cubicBezTo>
                      <a:pt x="875636" y="60710"/>
                      <a:pt x="880347" y="63310"/>
                      <a:pt x="882856" y="68485"/>
                    </a:cubicBezTo>
                    <a:cubicBezTo>
                      <a:pt x="884205" y="71321"/>
                      <a:pt x="884892" y="75386"/>
                      <a:pt x="884892" y="80703"/>
                    </a:cubicBezTo>
                    <a:lnTo>
                      <a:pt x="884892" y="142004"/>
                    </a:lnTo>
                    <a:lnTo>
                      <a:pt x="911047" y="142004"/>
                    </a:lnTo>
                    <a:lnTo>
                      <a:pt x="911047" y="74109"/>
                    </a:lnTo>
                    <a:cubicBezTo>
                      <a:pt x="911047" y="61466"/>
                      <a:pt x="907828" y="52439"/>
                      <a:pt x="901437" y="46957"/>
                    </a:cubicBezTo>
                    <a:cubicBezTo>
                      <a:pt x="895046" y="41498"/>
                      <a:pt x="886809" y="38780"/>
                      <a:pt x="876773" y="38780"/>
                    </a:cubicBezTo>
                    <a:moveTo>
                      <a:pt x="972140" y="60238"/>
                    </a:moveTo>
                    <a:cubicBezTo>
                      <a:pt x="978176" y="60238"/>
                      <a:pt x="983218" y="62034"/>
                      <a:pt x="987289" y="65673"/>
                    </a:cubicBezTo>
                    <a:cubicBezTo>
                      <a:pt x="991361" y="69312"/>
                      <a:pt x="993633" y="74606"/>
                      <a:pt x="994107" y="81601"/>
                    </a:cubicBezTo>
                    <a:lnTo>
                      <a:pt x="950127" y="81601"/>
                    </a:lnTo>
                    <a:cubicBezTo>
                      <a:pt x="951050" y="75031"/>
                      <a:pt x="953323" y="69832"/>
                      <a:pt x="956920" y="66004"/>
                    </a:cubicBezTo>
                    <a:cubicBezTo>
                      <a:pt x="960542" y="62175"/>
                      <a:pt x="965607" y="60261"/>
                      <a:pt x="972164" y="60261"/>
                    </a:cubicBezTo>
                    <a:moveTo>
                      <a:pt x="972164" y="38520"/>
                    </a:moveTo>
                    <a:cubicBezTo>
                      <a:pt x="957844" y="38520"/>
                      <a:pt x="946198" y="43199"/>
                      <a:pt x="937227" y="52510"/>
                    </a:cubicBezTo>
                    <a:cubicBezTo>
                      <a:pt x="928279" y="61845"/>
                      <a:pt x="923782" y="75220"/>
                      <a:pt x="923782" y="92684"/>
                    </a:cubicBezTo>
                    <a:cubicBezTo>
                      <a:pt x="923782" y="111330"/>
                      <a:pt x="928753" y="124800"/>
                      <a:pt x="938694" y="133047"/>
                    </a:cubicBezTo>
                    <a:cubicBezTo>
                      <a:pt x="948636" y="141318"/>
                      <a:pt x="960092" y="145454"/>
                      <a:pt x="973087" y="145454"/>
                    </a:cubicBezTo>
                    <a:cubicBezTo>
                      <a:pt x="988828" y="145454"/>
                      <a:pt x="1001089" y="140562"/>
                      <a:pt x="1009824" y="130731"/>
                    </a:cubicBezTo>
                    <a:cubicBezTo>
                      <a:pt x="1015457" y="124563"/>
                      <a:pt x="1018605" y="118490"/>
                      <a:pt x="1019292" y="112511"/>
                    </a:cubicBezTo>
                    <a:lnTo>
                      <a:pt x="993231" y="112511"/>
                    </a:lnTo>
                    <a:cubicBezTo>
                      <a:pt x="991716" y="115489"/>
                      <a:pt x="989941" y="117781"/>
                      <a:pt x="987976" y="119459"/>
                    </a:cubicBezTo>
                    <a:cubicBezTo>
                      <a:pt x="984354" y="122555"/>
                      <a:pt x="979620" y="124091"/>
                      <a:pt x="973797" y="124091"/>
                    </a:cubicBezTo>
                    <a:cubicBezTo>
                      <a:pt x="968330" y="124091"/>
                      <a:pt x="963619" y="122815"/>
                      <a:pt x="959714" y="120286"/>
                    </a:cubicBezTo>
                    <a:cubicBezTo>
                      <a:pt x="953299" y="116221"/>
                      <a:pt x="949890" y="109108"/>
                      <a:pt x="949512" y="99017"/>
                    </a:cubicBezTo>
                    <a:lnTo>
                      <a:pt x="1020617" y="99017"/>
                    </a:lnTo>
                    <a:cubicBezTo>
                      <a:pt x="1020759" y="90321"/>
                      <a:pt x="1020475" y="83657"/>
                      <a:pt x="1019789" y="79001"/>
                    </a:cubicBezTo>
                    <a:cubicBezTo>
                      <a:pt x="1018582" y="71085"/>
                      <a:pt x="1016002" y="64160"/>
                      <a:pt x="1012001" y="58158"/>
                    </a:cubicBezTo>
                    <a:cubicBezTo>
                      <a:pt x="1007575" y="51376"/>
                      <a:pt x="1001941" y="46389"/>
                      <a:pt x="995124" y="43246"/>
                    </a:cubicBezTo>
                    <a:cubicBezTo>
                      <a:pt x="988307" y="40103"/>
                      <a:pt x="980638" y="38520"/>
                      <a:pt x="972164" y="38520"/>
                    </a:cubicBezTo>
                    <a:moveTo>
                      <a:pt x="1026132" y="109841"/>
                    </a:moveTo>
                    <a:cubicBezTo>
                      <a:pt x="1026132" y="120192"/>
                      <a:pt x="1029801" y="128746"/>
                      <a:pt x="1037139" y="135434"/>
                    </a:cubicBezTo>
                    <a:cubicBezTo>
                      <a:pt x="1044453" y="142122"/>
                      <a:pt x="1055815" y="145454"/>
                      <a:pt x="1071201" y="145454"/>
                    </a:cubicBezTo>
                    <a:cubicBezTo>
                      <a:pt x="1086586" y="145454"/>
                      <a:pt x="1097404" y="142287"/>
                      <a:pt x="1104623" y="135978"/>
                    </a:cubicBezTo>
                    <a:cubicBezTo>
                      <a:pt x="1111843" y="129668"/>
                      <a:pt x="1115441" y="121491"/>
                      <a:pt x="1115441" y="111519"/>
                    </a:cubicBezTo>
                    <a:cubicBezTo>
                      <a:pt x="1115441" y="103933"/>
                      <a:pt x="1112932" y="97623"/>
                      <a:pt x="1107913" y="92566"/>
                    </a:cubicBezTo>
                    <a:cubicBezTo>
                      <a:pt x="1102848" y="87580"/>
                      <a:pt x="1095203" y="83846"/>
                      <a:pt x="1085024" y="81388"/>
                    </a:cubicBezTo>
                    <a:cubicBezTo>
                      <a:pt x="1069781" y="77938"/>
                      <a:pt x="1060904" y="75504"/>
                      <a:pt x="1058371" y="74086"/>
                    </a:cubicBezTo>
                    <a:cubicBezTo>
                      <a:pt x="1055862" y="72715"/>
                      <a:pt x="1054608" y="70541"/>
                      <a:pt x="1054608" y="67516"/>
                    </a:cubicBezTo>
                    <a:cubicBezTo>
                      <a:pt x="1054608" y="65129"/>
                      <a:pt x="1055791" y="63026"/>
                      <a:pt x="1058158" y="61230"/>
                    </a:cubicBezTo>
                    <a:cubicBezTo>
                      <a:pt x="1060526" y="59434"/>
                      <a:pt x="1064478" y="58536"/>
                      <a:pt x="1070065" y="58536"/>
                    </a:cubicBezTo>
                    <a:cubicBezTo>
                      <a:pt x="1076834" y="58536"/>
                      <a:pt x="1081616" y="60332"/>
                      <a:pt x="1084456" y="63900"/>
                    </a:cubicBezTo>
                    <a:cubicBezTo>
                      <a:pt x="1085947" y="65886"/>
                      <a:pt x="1086871" y="68556"/>
                      <a:pt x="1087226" y="71959"/>
                    </a:cubicBezTo>
                    <a:lnTo>
                      <a:pt x="1112766" y="71959"/>
                    </a:lnTo>
                    <a:cubicBezTo>
                      <a:pt x="1111630" y="59623"/>
                      <a:pt x="1107227" y="50927"/>
                      <a:pt x="1099511" y="45917"/>
                    </a:cubicBezTo>
                    <a:cubicBezTo>
                      <a:pt x="1091818" y="40883"/>
                      <a:pt x="1081876" y="38378"/>
                      <a:pt x="1069662" y="38378"/>
                    </a:cubicBezTo>
                    <a:cubicBezTo>
                      <a:pt x="1056809" y="38378"/>
                      <a:pt x="1046820" y="41734"/>
                      <a:pt x="1039719" y="48422"/>
                    </a:cubicBezTo>
                    <a:cubicBezTo>
                      <a:pt x="1032642" y="55109"/>
                      <a:pt x="1029091" y="63121"/>
                      <a:pt x="1029091" y="72432"/>
                    </a:cubicBezTo>
                    <a:cubicBezTo>
                      <a:pt x="1029091" y="80325"/>
                      <a:pt x="1031364" y="86374"/>
                      <a:pt x="1035908" y="90557"/>
                    </a:cubicBezTo>
                    <a:cubicBezTo>
                      <a:pt x="1040429" y="94811"/>
                      <a:pt x="1048264" y="98356"/>
                      <a:pt x="1059342" y="101192"/>
                    </a:cubicBezTo>
                    <a:cubicBezTo>
                      <a:pt x="1074751" y="104949"/>
                      <a:pt x="1083651" y="107596"/>
                      <a:pt x="1086066" y="109155"/>
                    </a:cubicBezTo>
                    <a:cubicBezTo>
                      <a:pt x="1088456" y="110692"/>
                      <a:pt x="1089640" y="112937"/>
                      <a:pt x="1089640" y="115914"/>
                    </a:cubicBezTo>
                    <a:cubicBezTo>
                      <a:pt x="1089640" y="118892"/>
                      <a:pt x="1088172" y="121302"/>
                      <a:pt x="1085190" y="122838"/>
                    </a:cubicBezTo>
                    <a:cubicBezTo>
                      <a:pt x="1082208" y="124398"/>
                      <a:pt x="1078207" y="125154"/>
                      <a:pt x="1073165" y="125154"/>
                    </a:cubicBezTo>
                    <a:cubicBezTo>
                      <a:pt x="1064573" y="125154"/>
                      <a:pt x="1058703" y="123405"/>
                      <a:pt x="1055531" y="119884"/>
                    </a:cubicBezTo>
                    <a:cubicBezTo>
                      <a:pt x="1053732" y="117899"/>
                      <a:pt x="1052549" y="114591"/>
                      <a:pt x="1052028" y="109888"/>
                    </a:cubicBezTo>
                    <a:lnTo>
                      <a:pt x="1026132" y="109888"/>
                    </a:lnTo>
                    <a:close/>
                    <a:moveTo>
                      <a:pt x="1125548" y="101711"/>
                    </a:moveTo>
                    <a:lnTo>
                      <a:pt x="1175540" y="101711"/>
                    </a:lnTo>
                    <a:lnTo>
                      <a:pt x="1175540" y="76733"/>
                    </a:lnTo>
                    <a:lnTo>
                      <a:pt x="1125548" y="76733"/>
                    </a:lnTo>
                    <a:lnTo>
                      <a:pt x="1125548" y="101711"/>
                    </a:lnTo>
                    <a:close/>
                    <a:moveTo>
                      <a:pt x="1169291" y="5695"/>
                    </a:moveTo>
                    <a:lnTo>
                      <a:pt x="1169291" y="29847"/>
                    </a:lnTo>
                    <a:lnTo>
                      <a:pt x="1208986" y="29847"/>
                    </a:lnTo>
                    <a:lnTo>
                      <a:pt x="1208986" y="142051"/>
                    </a:lnTo>
                    <a:lnTo>
                      <a:pt x="1236751" y="142051"/>
                    </a:lnTo>
                    <a:lnTo>
                      <a:pt x="1236751" y="29847"/>
                    </a:lnTo>
                    <a:lnTo>
                      <a:pt x="1276257" y="29847"/>
                    </a:lnTo>
                    <a:lnTo>
                      <a:pt x="1276257" y="5695"/>
                    </a:lnTo>
                    <a:lnTo>
                      <a:pt x="1169291" y="5695"/>
                    </a:lnTo>
                    <a:close/>
                    <a:moveTo>
                      <a:pt x="1315715" y="60285"/>
                    </a:moveTo>
                    <a:cubicBezTo>
                      <a:pt x="1321728" y="60285"/>
                      <a:pt x="1326793" y="62081"/>
                      <a:pt x="1330864" y="65720"/>
                    </a:cubicBezTo>
                    <a:cubicBezTo>
                      <a:pt x="1334936" y="69336"/>
                      <a:pt x="1337208" y="74653"/>
                      <a:pt x="1337658" y="81648"/>
                    </a:cubicBezTo>
                    <a:lnTo>
                      <a:pt x="1293678" y="81648"/>
                    </a:lnTo>
                    <a:cubicBezTo>
                      <a:pt x="1294601" y="75078"/>
                      <a:pt x="1296874" y="69879"/>
                      <a:pt x="1300495" y="66051"/>
                    </a:cubicBezTo>
                    <a:cubicBezTo>
                      <a:pt x="1304093" y="62223"/>
                      <a:pt x="1309182" y="60308"/>
                      <a:pt x="1315739" y="60308"/>
                    </a:cubicBezTo>
                    <a:moveTo>
                      <a:pt x="1315739" y="38567"/>
                    </a:moveTo>
                    <a:cubicBezTo>
                      <a:pt x="1301418" y="38567"/>
                      <a:pt x="1289773" y="43246"/>
                      <a:pt x="1280825" y="52557"/>
                    </a:cubicBezTo>
                    <a:cubicBezTo>
                      <a:pt x="1271854" y="61892"/>
                      <a:pt x="1267380" y="75267"/>
                      <a:pt x="1267380" y="92731"/>
                    </a:cubicBezTo>
                    <a:cubicBezTo>
                      <a:pt x="1267380" y="111377"/>
                      <a:pt x="1272351" y="124847"/>
                      <a:pt x="1282293" y="133094"/>
                    </a:cubicBezTo>
                    <a:cubicBezTo>
                      <a:pt x="1292211" y="141366"/>
                      <a:pt x="1303691" y="145501"/>
                      <a:pt x="1316686" y="145501"/>
                    </a:cubicBezTo>
                    <a:cubicBezTo>
                      <a:pt x="1332426" y="145501"/>
                      <a:pt x="1344664" y="140609"/>
                      <a:pt x="1353422" y="130779"/>
                    </a:cubicBezTo>
                    <a:cubicBezTo>
                      <a:pt x="1359056" y="124611"/>
                      <a:pt x="1362204" y="118537"/>
                      <a:pt x="1362890" y="112558"/>
                    </a:cubicBezTo>
                    <a:lnTo>
                      <a:pt x="1336806" y="112558"/>
                    </a:lnTo>
                    <a:cubicBezTo>
                      <a:pt x="1335291" y="115536"/>
                      <a:pt x="1333539" y="117828"/>
                      <a:pt x="1331574" y="119506"/>
                    </a:cubicBezTo>
                    <a:cubicBezTo>
                      <a:pt x="1327929" y="122602"/>
                      <a:pt x="1323219" y="124138"/>
                      <a:pt x="1317372" y="124138"/>
                    </a:cubicBezTo>
                    <a:cubicBezTo>
                      <a:pt x="1311904" y="124138"/>
                      <a:pt x="1307194" y="122862"/>
                      <a:pt x="1303288" y="120333"/>
                    </a:cubicBezTo>
                    <a:cubicBezTo>
                      <a:pt x="1296874" y="116269"/>
                      <a:pt x="1293489" y="109155"/>
                      <a:pt x="1293086" y="99065"/>
                    </a:cubicBezTo>
                    <a:lnTo>
                      <a:pt x="1364216" y="99065"/>
                    </a:lnTo>
                    <a:cubicBezTo>
                      <a:pt x="1364334" y="90368"/>
                      <a:pt x="1364074" y="83704"/>
                      <a:pt x="1363364" y="79048"/>
                    </a:cubicBezTo>
                    <a:cubicBezTo>
                      <a:pt x="1362180" y="71132"/>
                      <a:pt x="1359576" y="64208"/>
                      <a:pt x="1355600" y="58205"/>
                    </a:cubicBezTo>
                    <a:cubicBezTo>
                      <a:pt x="1351150" y="51423"/>
                      <a:pt x="1345516" y="46437"/>
                      <a:pt x="1338723" y="43294"/>
                    </a:cubicBezTo>
                    <a:cubicBezTo>
                      <a:pt x="1331906" y="40151"/>
                      <a:pt x="1324260" y="38567"/>
                      <a:pt x="1315763" y="38567"/>
                    </a:cubicBezTo>
                    <a:moveTo>
                      <a:pt x="1317467" y="0"/>
                    </a:moveTo>
                    <a:lnTo>
                      <a:pt x="1300259" y="27673"/>
                    </a:lnTo>
                    <a:lnTo>
                      <a:pt x="1318721" y="27673"/>
                    </a:lnTo>
                    <a:lnTo>
                      <a:pt x="1345966" y="0"/>
                    </a:lnTo>
                    <a:lnTo>
                      <a:pt x="1317467" y="0"/>
                    </a:lnTo>
                    <a:close/>
                    <a:moveTo>
                      <a:pt x="1401733" y="5743"/>
                    </a:moveTo>
                    <a:lnTo>
                      <a:pt x="1376193" y="5743"/>
                    </a:lnTo>
                    <a:lnTo>
                      <a:pt x="1376193" y="142075"/>
                    </a:lnTo>
                    <a:lnTo>
                      <a:pt x="1401733" y="142075"/>
                    </a:lnTo>
                    <a:lnTo>
                      <a:pt x="1401733" y="5743"/>
                    </a:lnTo>
                    <a:close/>
                    <a:moveTo>
                      <a:pt x="1463963" y="60332"/>
                    </a:moveTo>
                    <a:cubicBezTo>
                      <a:pt x="1469975" y="60332"/>
                      <a:pt x="1475040" y="62128"/>
                      <a:pt x="1479112" y="65767"/>
                    </a:cubicBezTo>
                    <a:cubicBezTo>
                      <a:pt x="1483183" y="69383"/>
                      <a:pt x="1485455" y="74700"/>
                      <a:pt x="1485905" y="81695"/>
                    </a:cubicBezTo>
                    <a:lnTo>
                      <a:pt x="1441925" y="81695"/>
                    </a:lnTo>
                    <a:cubicBezTo>
                      <a:pt x="1442849" y="75126"/>
                      <a:pt x="1445121" y="69927"/>
                      <a:pt x="1448743" y="66098"/>
                    </a:cubicBezTo>
                    <a:cubicBezTo>
                      <a:pt x="1452340" y="62270"/>
                      <a:pt x="1457429" y="60356"/>
                      <a:pt x="1463986" y="60356"/>
                    </a:cubicBezTo>
                    <a:moveTo>
                      <a:pt x="1463986" y="38614"/>
                    </a:moveTo>
                    <a:cubicBezTo>
                      <a:pt x="1449666" y="38614"/>
                      <a:pt x="1438044" y="43294"/>
                      <a:pt x="1429072" y="52604"/>
                    </a:cubicBezTo>
                    <a:cubicBezTo>
                      <a:pt x="1420101" y="61939"/>
                      <a:pt x="1415628" y="75315"/>
                      <a:pt x="1415628" y="92779"/>
                    </a:cubicBezTo>
                    <a:cubicBezTo>
                      <a:pt x="1415628" y="111424"/>
                      <a:pt x="1420598" y="124894"/>
                      <a:pt x="1430540" y="133142"/>
                    </a:cubicBezTo>
                    <a:cubicBezTo>
                      <a:pt x="1440458" y="141413"/>
                      <a:pt x="1451938" y="145548"/>
                      <a:pt x="1464933" y="145548"/>
                    </a:cubicBezTo>
                    <a:cubicBezTo>
                      <a:pt x="1480674" y="145548"/>
                      <a:pt x="1492911" y="140657"/>
                      <a:pt x="1501669" y="130826"/>
                    </a:cubicBezTo>
                    <a:cubicBezTo>
                      <a:pt x="1507303" y="124658"/>
                      <a:pt x="1510451" y="118585"/>
                      <a:pt x="1511137" y="112606"/>
                    </a:cubicBezTo>
                    <a:lnTo>
                      <a:pt x="1485053" y="112606"/>
                    </a:lnTo>
                    <a:cubicBezTo>
                      <a:pt x="1483538" y="115583"/>
                      <a:pt x="1481786" y="117876"/>
                      <a:pt x="1479822" y="119553"/>
                    </a:cubicBezTo>
                    <a:cubicBezTo>
                      <a:pt x="1476177" y="122649"/>
                      <a:pt x="1471466" y="124185"/>
                      <a:pt x="1465643" y="124185"/>
                    </a:cubicBezTo>
                    <a:cubicBezTo>
                      <a:pt x="1460152" y="124185"/>
                      <a:pt x="1455465" y="122909"/>
                      <a:pt x="1451559" y="120381"/>
                    </a:cubicBezTo>
                    <a:cubicBezTo>
                      <a:pt x="1445145" y="116316"/>
                      <a:pt x="1441736" y="109203"/>
                      <a:pt x="1441334" y="99112"/>
                    </a:cubicBezTo>
                    <a:lnTo>
                      <a:pt x="1512463" y="99112"/>
                    </a:lnTo>
                    <a:cubicBezTo>
                      <a:pt x="1512581" y="90415"/>
                      <a:pt x="1512321" y="83751"/>
                      <a:pt x="1511611" y="79096"/>
                    </a:cubicBezTo>
                    <a:cubicBezTo>
                      <a:pt x="1510427" y="71179"/>
                      <a:pt x="1507847" y="64255"/>
                      <a:pt x="1503847" y="58253"/>
                    </a:cubicBezTo>
                    <a:cubicBezTo>
                      <a:pt x="1499397" y="51470"/>
                      <a:pt x="1493764" y="46484"/>
                      <a:pt x="1486970" y="43341"/>
                    </a:cubicBezTo>
                    <a:cubicBezTo>
                      <a:pt x="1480153" y="40198"/>
                      <a:pt x="1472508" y="38614"/>
                      <a:pt x="1464010" y="38614"/>
                    </a:cubicBezTo>
                    <a:moveTo>
                      <a:pt x="1465714" y="47"/>
                    </a:moveTo>
                    <a:lnTo>
                      <a:pt x="1448506" y="27720"/>
                    </a:lnTo>
                    <a:lnTo>
                      <a:pt x="1466969" y="27720"/>
                    </a:lnTo>
                    <a:lnTo>
                      <a:pt x="1494190" y="47"/>
                    </a:lnTo>
                    <a:lnTo>
                      <a:pt x="1465691" y="47"/>
                    </a:lnTo>
                    <a:close/>
                    <a:moveTo>
                      <a:pt x="1609227" y="77465"/>
                    </a:moveTo>
                    <a:cubicBezTo>
                      <a:pt x="1607783" y="63097"/>
                      <a:pt x="1603168" y="53077"/>
                      <a:pt x="1595380" y="47406"/>
                    </a:cubicBezTo>
                    <a:cubicBezTo>
                      <a:pt x="1587593" y="41734"/>
                      <a:pt x="1577556" y="38898"/>
                      <a:pt x="1565295" y="38898"/>
                    </a:cubicBezTo>
                    <a:cubicBezTo>
                      <a:pt x="1550880" y="38898"/>
                      <a:pt x="1539589" y="43695"/>
                      <a:pt x="1531399" y="53313"/>
                    </a:cubicBezTo>
                    <a:cubicBezTo>
                      <a:pt x="1523209" y="62955"/>
                      <a:pt x="1519115" y="76402"/>
                      <a:pt x="1519115" y="93677"/>
                    </a:cubicBezTo>
                    <a:cubicBezTo>
                      <a:pt x="1519115" y="109014"/>
                      <a:pt x="1522807" y="121491"/>
                      <a:pt x="1530239" y="131109"/>
                    </a:cubicBezTo>
                    <a:cubicBezTo>
                      <a:pt x="1537648" y="140728"/>
                      <a:pt x="1549223" y="145525"/>
                      <a:pt x="1564940" y="145525"/>
                    </a:cubicBezTo>
                    <a:cubicBezTo>
                      <a:pt x="1580657" y="145525"/>
                      <a:pt x="1592516" y="139782"/>
                      <a:pt x="1600540" y="128226"/>
                    </a:cubicBezTo>
                    <a:cubicBezTo>
                      <a:pt x="1605558" y="121066"/>
                      <a:pt x="1608375" y="113504"/>
                      <a:pt x="1608967" y="105493"/>
                    </a:cubicBezTo>
                    <a:lnTo>
                      <a:pt x="1582882" y="105493"/>
                    </a:lnTo>
                    <a:cubicBezTo>
                      <a:pt x="1582362" y="110786"/>
                      <a:pt x="1580823" y="115111"/>
                      <a:pt x="1578314" y="118443"/>
                    </a:cubicBezTo>
                    <a:cubicBezTo>
                      <a:pt x="1575805" y="121775"/>
                      <a:pt x="1571544" y="123429"/>
                      <a:pt x="1565556" y="123429"/>
                    </a:cubicBezTo>
                    <a:cubicBezTo>
                      <a:pt x="1557105" y="123429"/>
                      <a:pt x="1551353" y="119223"/>
                      <a:pt x="1548324" y="110833"/>
                    </a:cubicBezTo>
                    <a:cubicBezTo>
                      <a:pt x="1546643" y="106343"/>
                      <a:pt x="1545815" y="100412"/>
                      <a:pt x="1545815" y="93039"/>
                    </a:cubicBezTo>
                    <a:cubicBezTo>
                      <a:pt x="1545815" y="85287"/>
                      <a:pt x="1546643" y="79072"/>
                      <a:pt x="1548324" y="74393"/>
                    </a:cubicBezTo>
                    <a:cubicBezTo>
                      <a:pt x="1551496" y="65578"/>
                      <a:pt x="1557389" y="61159"/>
                      <a:pt x="1566005" y="61159"/>
                    </a:cubicBezTo>
                    <a:cubicBezTo>
                      <a:pt x="1572065" y="61159"/>
                      <a:pt x="1576515" y="63192"/>
                      <a:pt x="1579379" y="67256"/>
                    </a:cubicBezTo>
                    <a:cubicBezTo>
                      <a:pt x="1581367" y="70281"/>
                      <a:pt x="1582598" y="73660"/>
                      <a:pt x="1583072" y="77442"/>
                    </a:cubicBezTo>
                    <a:lnTo>
                      <a:pt x="1609227" y="77442"/>
                    </a:lnTo>
                    <a:close/>
                    <a:moveTo>
                      <a:pt x="1666723" y="123429"/>
                    </a:moveTo>
                    <a:cubicBezTo>
                      <a:pt x="1659266" y="123429"/>
                      <a:pt x="1653515" y="120688"/>
                      <a:pt x="1649491" y="115205"/>
                    </a:cubicBezTo>
                    <a:cubicBezTo>
                      <a:pt x="1645443" y="109723"/>
                      <a:pt x="1643431" y="101924"/>
                      <a:pt x="1643431" y="91833"/>
                    </a:cubicBezTo>
                    <a:cubicBezTo>
                      <a:pt x="1643431" y="81743"/>
                      <a:pt x="1645443" y="73944"/>
                      <a:pt x="1649491" y="68509"/>
                    </a:cubicBezTo>
                    <a:cubicBezTo>
                      <a:pt x="1653538" y="63050"/>
                      <a:pt x="1659266" y="60332"/>
                      <a:pt x="1666723" y="60332"/>
                    </a:cubicBezTo>
                    <a:cubicBezTo>
                      <a:pt x="1674179" y="60332"/>
                      <a:pt x="1679931" y="63050"/>
                      <a:pt x="1683931" y="68509"/>
                    </a:cubicBezTo>
                    <a:cubicBezTo>
                      <a:pt x="1687931" y="73968"/>
                      <a:pt x="1689920" y="81743"/>
                      <a:pt x="1689920" y="91833"/>
                    </a:cubicBezTo>
                    <a:cubicBezTo>
                      <a:pt x="1689920" y="101924"/>
                      <a:pt x="1687931" y="109723"/>
                      <a:pt x="1683931" y="115205"/>
                    </a:cubicBezTo>
                    <a:cubicBezTo>
                      <a:pt x="1679954" y="120688"/>
                      <a:pt x="1674202" y="123429"/>
                      <a:pt x="1666723" y="123429"/>
                    </a:cubicBezTo>
                    <a:moveTo>
                      <a:pt x="1716738" y="91857"/>
                    </a:moveTo>
                    <a:cubicBezTo>
                      <a:pt x="1716738" y="77323"/>
                      <a:pt x="1712619" y="64704"/>
                      <a:pt x="1704358" y="54046"/>
                    </a:cubicBezTo>
                    <a:cubicBezTo>
                      <a:pt x="1696121" y="43412"/>
                      <a:pt x="1683600" y="38047"/>
                      <a:pt x="1666817" y="38047"/>
                    </a:cubicBezTo>
                    <a:cubicBezTo>
                      <a:pt x="1650035" y="38047"/>
                      <a:pt x="1637513" y="43388"/>
                      <a:pt x="1629276" y="54046"/>
                    </a:cubicBezTo>
                    <a:cubicBezTo>
                      <a:pt x="1621039" y="64704"/>
                      <a:pt x="1616897" y="77323"/>
                      <a:pt x="1616897" y="91857"/>
                    </a:cubicBezTo>
                    <a:cubicBezTo>
                      <a:pt x="1616897" y="106391"/>
                      <a:pt x="1621015" y="119293"/>
                      <a:pt x="1629276" y="129786"/>
                    </a:cubicBezTo>
                    <a:cubicBezTo>
                      <a:pt x="1637513" y="140302"/>
                      <a:pt x="1650035" y="145548"/>
                      <a:pt x="1666817" y="145548"/>
                    </a:cubicBezTo>
                    <a:cubicBezTo>
                      <a:pt x="1683600" y="145548"/>
                      <a:pt x="1696097" y="140302"/>
                      <a:pt x="1704358" y="129786"/>
                    </a:cubicBezTo>
                    <a:cubicBezTo>
                      <a:pt x="1712596" y="119293"/>
                      <a:pt x="1716738" y="106627"/>
                      <a:pt x="1716738" y="91857"/>
                    </a:cubicBezTo>
                    <a:moveTo>
                      <a:pt x="1840226" y="39087"/>
                    </a:moveTo>
                    <a:cubicBezTo>
                      <a:pt x="1833764" y="39087"/>
                      <a:pt x="1827918" y="40481"/>
                      <a:pt x="1822663" y="43246"/>
                    </a:cubicBezTo>
                    <a:cubicBezTo>
                      <a:pt x="1817692" y="46011"/>
                      <a:pt x="1813550" y="50359"/>
                      <a:pt x="1810212" y="56291"/>
                    </a:cubicBezTo>
                    <a:cubicBezTo>
                      <a:pt x="1808295" y="51352"/>
                      <a:pt x="1805502" y="47311"/>
                      <a:pt x="1801786" y="44168"/>
                    </a:cubicBezTo>
                    <a:cubicBezTo>
                      <a:pt x="1797170" y="40765"/>
                      <a:pt x="1791158" y="39087"/>
                      <a:pt x="1783678" y="39087"/>
                    </a:cubicBezTo>
                    <a:cubicBezTo>
                      <a:pt x="1775795" y="39087"/>
                      <a:pt x="1769357" y="41072"/>
                      <a:pt x="1764410" y="45019"/>
                    </a:cubicBezTo>
                    <a:cubicBezTo>
                      <a:pt x="1761593" y="47240"/>
                      <a:pt x="1758611" y="50950"/>
                      <a:pt x="1755463" y="56196"/>
                    </a:cubicBezTo>
                    <a:lnTo>
                      <a:pt x="1755463" y="41498"/>
                    </a:lnTo>
                    <a:lnTo>
                      <a:pt x="1730633" y="41498"/>
                    </a:lnTo>
                    <a:lnTo>
                      <a:pt x="1730633" y="142122"/>
                    </a:lnTo>
                    <a:lnTo>
                      <a:pt x="1756528" y="142122"/>
                    </a:lnTo>
                    <a:lnTo>
                      <a:pt x="1756528" y="81459"/>
                    </a:lnTo>
                    <a:cubicBezTo>
                      <a:pt x="1756528" y="75976"/>
                      <a:pt x="1757214" y="71841"/>
                      <a:pt x="1758587" y="69052"/>
                    </a:cubicBezTo>
                    <a:cubicBezTo>
                      <a:pt x="1761096" y="64184"/>
                      <a:pt x="1765996" y="61750"/>
                      <a:pt x="1773286" y="61750"/>
                    </a:cubicBezTo>
                    <a:cubicBezTo>
                      <a:pt x="1779559" y="61750"/>
                      <a:pt x="1783772" y="64208"/>
                      <a:pt x="1785903" y="69052"/>
                    </a:cubicBezTo>
                    <a:cubicBezTo>
                      <a:pt x="1787110" y="71770"/>
                      <a:pt x="1787702" y="76118"/>
                      <a:pt x="1787702" y="82097"/>
                    </a:cubicBezTo>
                    <a:lnTo>
                      <a:pt x="1787702" y="142122"/>
                    </a:lnTo>
                    <a:lnTo>
                      <a:pt x="1813431" y="142122"/>
                    </a:lnTo>
                    <a:lnTo>
                      <a:pt x="1813431" y="82097"/>
                    </a:lnTo>
                    <a:cubicBezTo>
                      <a:pt x="1813431" y="77583"/>
                      <a:pt x="1814118" y="73755"/>
                      <a:pt x="1815491" y="70541"/>
                    </a:cubicBezTo>
                    <a:cubicBezTo>
                      <a:pt x="1818189" y="64491"/>
                      <a:pt x="1823041" y="61490"/>
                      <a:pt x="1830095" y="61490"/>
                    </a:cubicBezTo>
                    <a:cubicBezTo>
                      <a:pt x="1836178" y="61490"/>
                      <a:pt x="1840368" y="63830"/>
                      <a:pt x="1842641" y="68509"/>
                    </a:cubicBezTo>
                    <a:cubicBezTo>
                      <a:pt x="1843848" y="70990"/>
                      <a:pt x="1844439" y="74133"/>
                      <a:pt x="1844439" y="77961"/>
                    </a:cubicBezTo>
                    <a:lnTo>
                      <a:pt x="1844439" y="142146"/>
                    </a:lnTo>
                    <a:lnTo>
                      <a:pt x="1870595" y="142146"/>
                    </a:lnTo>
                    <a:lnTo>
                      <a:pt x="1870761" y="78599"/>
                    </a:lnTo>
                    <a:cubicBezTo>
                      <a:pt x="1870761" y="72077"/>
                      <a:pt x="1870477" y="67091"/>
                      <a:pt x="1869885" y="63711"/>
                    </a:cubicBezTo>
                    <a:cubicBezTo>
                      <a:pt x="1868915" y="58607"/>
                      <a:pt x="1867068" y="54282"/>
                      <a:pt x="1864323" y="50761"/>
                    </a:cubicBezTo>
                    <a:cubicBezTo>
                      <a:pt x="1860914" y="46437"/>
                      <a:pt x="1857127" y="43412"/>
                      <a:pt x="1852961" y="41687"/>
                    </a:cubicBezTo>
                    <a:cubicBezTo>
                      <a:pt x="1848771" y="39961"/>
                      <a:pt x="1844534" y="39111"/>
                      <a:pt x="1840226" y="39111"/>
                    </a:cubicBezTo>
                  </a:path>
                </a:pathLst>
              </a:custGeom>
              <a:solidFill>
                <a:srgbClr val="000000"/>
              </a:solidFill>
              <a:ln w="2363"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29325E34-B2C8-9B38-CCAE-BEFA721D90CD}"/>
                  </a:ext>
                </a:extLst>
              </p:cNvPr>
              <p:cNvSpPr/>
              <p:nvPr/>
            </p:nvSpPr>
            <p:spPr>
              <a:xfrm>
                <a:off x="2702044" y="2150024"/>
                <a:ext cx="1397922" cy="143846"/>
              </a:xfrm>
              <a:custGeom>
                <a:avLst/>
                <a:gdLst>
                  <a:gd name="connsiteX0" fmla="*/ 55057 w 1397922"/>
                  <a:gd name="connsiteY0" fmla="*/ 27767 h 143846"/>
                  <a:gd name="connsiteX1" fmla="*/ 70680 w 1397922"/>
                  <a:gd name="connsiteY1" fmla="*/ 29894 h 143846"/>
                  <a:gd name="connsiteX2" fmla="*/ 77781 w 1397922"/>
                  <a:gd name="connsiteY2" fmla="*/ 42466 h 143846"/>
                  <a:gd name="connsiteX3" fmla="*/ 72408 w 1397922"/>
                  <a:gd name="connsiteY3" fmla="*/ 54471 h 143846"/>
                  <a:gd name="connsiteX4" fmla="*/ 58442 w 1397922"/>
                  <a:gd name="connsiteY4" fmla="*/ 57851 h 143846"/>
                  <a:gd name="connsiteX5" fmla="*/ 26345 w 1397922"/>
                  <a:gd name="connsiteY5" fmla="*/ 57851 h 143846"/>
                  <a:gd name="connsiteX6" fmla="*/ 26345 w 1397922"/>
                  <a:gd name="connsiteY6" fmla="*/ 27791 h 143846"/>
                  <a:gd name="connsiteX7" fmla="*/ 55081 w 1397922"/>
                  <a:gd name="connsiteY7" fmla="*/ 27791 h 143846"/>
                  <a:gd name="connsiteX8" fmla="*/ 58844 w 1397922"/>
                  <a:gd name="connsiteY8" fmla="*/ 80395 h 143846"/>
                  <a:gd name="connsiteX9" fmla="*/ 72052 w 1397922"/>
                  <a:gd name="connsiteY9" fmla="*/ 82711 h 143846"/>
                  <a:gd name="connsiteX10" fmla="*/ 80479 w 1397922"/>
                  <a:gd name="connsiteY10" fmla="*/ 97340 h 143846"/>
                  <a:gd name="connsiteX11" fmla="*/ 71792 w 1397922"/>
                  <a:gd name="connsiteY11" fmla="*/ 114354 h 143846"/>
                  <a:gd name="connsiteX12" fmla="*/ 58418 w 1397922"/>
                  <a:gd name="connsiteY12" fmla="*/ 116741 h 143846"/>
                  <a:gd name="connsiteX13" fmla="*/ 26345 w 1397922"/>
                  <a:gd name="connsiteY13" fmla="*/ 116741 h 143846"/>
                  <a:gd name="connsiteX14" fmla="*/ 26345 w 1397922"/>
                  <a:gd name="connsiteY14" fmla="*/ 80372 h 143846"/>
                  <a:gd name="connsiteX15" fmla="*/ 58868 w 1397922"/>
                  <a:gd name="connsiteY15" fmla="*/ 80372 h 143846"/>
                  <a:gd name="connsiteX16" fmla="*/ 63815 w 1397922"/>
                  <a:gd name="connsiteY16" fmla="*/ 4088 h 143846"/>
                  <a:gd name="connsiteX17" fmla="*/ 0 w 1397922"/>
                  <a:gd name="connsiteY17" fmla="*/ 4088 h 143846"/>
                  <a:gd name="connsiteX18" fmla="*/ 0 w 1397922"/>
                  <a:gd name="connsiteY18" fmla="*/ 140444 h 143846"/>
                  <a:gd name="connsiteX19" fmla="*/ 59507 w 1397922"/>
                  <a:gd name="connsiteY19" fmla="*/ 140444 h 143846"/>
                  <a:gd name="connsiteX20" fmla="*/ 78159 w 1397922"/>
                  <a:gd name="connsiteY20" fmla="*/ 138577 h 143846"/>
                  <a:gd name="connsiteX21" fmla="*/ 93072 w 1397922"/>
                  <a:gd name="connsiteY21" fmla="*/ 131724 h 143846"/>
                  <a:gd name="connsiteX22" fmla="*/ 102422 w 1397922"/>
                  <a:gd name="connsiteY22" fmla="*/ 120995 h 143846"/>
                  <a:gd name="connsiteX23" fmla="*/ 108292 w 1397922"/>
                  <a:gd name="connsiteY23" fmla="*/ 99254 h 143846"/>
                  <a:gd name="connsiteX24" fmla="*/ 103155 w 1397922"/>
                  <a:gd name="connsiteY24" fmla="*/ 79261 h 143846"/>
                  <a:gd name="connsiteX25" fmla="*/ 87888 w 1397922"/>
                  <a:gd name="connsiteY25" fmla="*/ 67256 h 143846"/>
                  <a:gd name="connsiteX26" fmla="*/ 97971 w 1397922"/>
                  <a:gd name="connsiteY26" fmla="*/ 59481 h 143846"/>
                  <a:gd name="connsiteX27" fmla="*/ 104078 w 1397922"/>
                  <a:gd name="connsiteY27" fmla="*/ 39418 h 143846"/>
                  <a:gd name="connsiteX28" fmla="*/ 98019 w 1397922"/>
                  <a:gd name="connsiteY28" fmla="*/ 18598 h 143846"/>
                  <a:gd name="connsiteX29" fmla="*/ 63792 w 1397922"/>
                  <a:gd name="connsiteY29" fmla="*/ 4065 h 143846"/>
                  <a:gd name="connsiteX30" fmla="*/ 124743 w 1397922"/>
                  <a:gd name="connsiteY30" fmla="*/ 39583 h 143846"/>
                  <a:gd name="connsiteX31" fmla="*/ 124743 w 1397922"/>
                  <a:gd name="connsiteY31" fmla="*/ 100364 h 143846"/>
                  <a:gd name="connsiteX32" fmla="*/ 128932 w 1397922"/>
                  <a:gd name="connsiteY32" fmla="*/ 126525 h 143846"/>
                  <a:gd name="connsiteX33" fmla="*/ 158047 w 1397922"/>
                  <a:gd name="connsiteY33" fmla="*/ 142618 h 143846"/>
                  <a:gd name="connsiteX34" fmla="*/ 171136 w 1397922"/>
                  <a:gd name="connsiteY34" fmla="*/ 140586 h 143846"/>
                  <a:gd name="connsiteX35" fmla="*/ 182688 w 1397922"/>
                  <a:gd name="connsiteY35" fmla="*/ 133000 h 143846"/>
                  <a:gd name="connsiteX36" fmla="*/ 186096 w 1397922"/>
                  <a:gd name="connsiteY36" fmla="*/ 128935 h 143846"/>
                  <a:gd name="connsiteX37" fmla="*/ 187895 w 1397922"/>
                  <a:gd name="connsiteY37" fmla="*/ 126147 h 143846"/>
                  <a:gd name="connsiteX38" fmla="*/ 187895 w 1397922"/>
                  <a:gd name="connsiteY38" fmla="*/ 140397 h 143846"/>
                  <a:gd name="connsiteX39" fmla="*/ 212725 w 1397922"/>
                  <a:gd name="connsiteY39" fmla="*/ 140397 h 143846"/>
                  <a:gd name="connsiteX40" fmla="*/ 212725 w 1397922"/>
                  <a:gd name="connsiteY40" fmla="*/ 39560 h 143846"/>
                  <a:gd name="connsiteX41" fmla="*/ 186830 w 1397922"/>
                  <a:gd name="connsiteY41" fmla="*/ 39560 h 143846"/>
                  <a:gd name="connsiteX42" fmla="*/ 186830 w 1397922"/>
                  <a:gd name="connsiteY42" fmla="*/ 94433 h 143846"/>
                  <a:gd name="connsiteX43" fmla="*/ 184345 w 1397922"/>
                  <a:gd name="connsiteY43" fmla="*/ 110053 h 143846"/>
                  <a:gd name="connsiteX44" fmla="*/ 166521 w 1397922"/>
                  <a:gd name="connsiteY44" fmla="*/ 120971 h 143846"/>
                  <a:gd name="connsiteX45" fmla="*/ 152887 w 1397922"/>
                  <a:gd name="connsiteY45" fmla="*/ 113291 h 143846"/>
                  <a:gd name="connsiteX46" fmla="*/ 150922 w 1397922"/>
                  <a:gd name="connsiteY46" fmla="*/ 100341 h 143846"/>
                  <a:gd name="connsiteX47" fmla="*/ 150922 w 1397922"/>
                  <a:gd name="connsiteY47" fmla="*/ 39560 h 143846"/>
                  <a:gd name="connsiteX48" fmla="*/ 124766 w 1397922"/>
                  <a:gd name="connsiteY48" fmla="*/ 39560 h 143846"/>
                  <a:gd name="connsiteX49" fmla="*/ 226762 w 1397922"/>
                  <a:gd name="connsiteY49" fmla="*/ 108234 h 143846"/>
                  <a:gd name="connsiteX50" fmla="*/ 237745 w 1397922"/>
                  <a:gd name="connsiteY50" fmla="*/ 133803 h 143846"/>
                  <a:gd name="connsiteX51" fmla="*/ 271806 w 1397922"/>
                  <a:gd name="connsiteY51" fmla="*/ 143823 h 143846"/>
                  <a:gd name="connsiteX52" fmla="*/ 305253 w 1397922"/>
                  <a:gd name="connsiteY52" fmla="*/ 134347 h 143846"/>
                  <a:gd name="connsiteX53" fmla="*/ 316070 w 1397922"/>
                  <a:gd name="connsiteY53" fmla="*/ 109888 h 143846"/>
                  <a:gd name="connsiteX54" fmla="*/ 308543 w 1397922"/>
                  <a:gd name="connsiteY54" fmla="*/ 90935 h 143846"/>
                  <a:gd name="connsiteX55" fmla="*/ 285654 w 1397922"/>
                  <a:gd name="connsiteY55" fmla="*/ 79757 h 143846"/>
                  <a:gd name="connsiteX56" fmla="*/ 259001 w 1397922"/>
                  <a:gd name="connsiteY56" fmla="*/ 72455 h 143846"/>
                  <a:gd name="connsiteX57" fmla="*/ 255237 w 1397922"/>
                  <a:gd name="connsiteY57" fmla="*/ 65886 h 143846"/>
                  <a:gd name="connsiteX58" fmla="*/ 258788 w 1397922"/>
                  <a:gd name="connsiteY58" fmla="*/ 59599 h 143846"/>
                  <a:gd name="connsiteX59" fmla="*/ 270694 w 1397922"/>
                  <a:gd name="connsiteY59" fmla="*/ 56905 h 143846"/>
                  <a:gd name="connsiteX60" fmla="*/ 285085 w 1397922"/>
                  <a:gd name="connsiteY60" fmla="*/ 62270 h 143846"/>
                  <a:gd name="connsiteX61" fmla="*/ 287855 w 1397922"/>
                  <a:gd name="connsiteY61" fmla="*/ 70328 h 143846"/>
                  <a:gd name="connsiteX62" fmla="*/ 313395 w 1397922"/>
                  <a:gd name="connsiteY62" fmla="*/ 70328 h 143846"/>
                  <a:gd name="connsiteX63" fmla="*/ 300140 w 1397922"/>
                  <a:gd name="connsiteY63" fmla="*/ 44286 h 143846"/>
                  <a:gd name="connsiteX64" fmla="*/ 270292 w 1397922"/>
                  <a:gd name="connsiteY64" fmla="*/ 36748 h 143846"/>
                  <a:gd name="connsiteX65" fmla="*/ 240349 w 1397922"/>
                  <a:gd name="connsiteY65" fmla="*/ 46767 h 143846"/>
                  <a:gd name="connsiteX66" fmla="*/ 229721 w 1397922"/>
                  <a:gd name="connsiteY66" fmla="*/ 70777 h 143846"/>
                  <a:gd name="connsiteX67" fmla="*/ 236538 w 1397922"/>
                  <a:gd name="connsiteY67" fmla="*/ 88903 h 143846"/>
                  <a:gd name="connsiteX68" fmla="*/ 259971 w 1397922"/>
                  <a:gd name="connsiteY68" fmla="*/ 99537 h 143846"/>
                  <a:gd name="connsiteX69" fmla="*/ 286695 w 1397922"/>
                  <a:gd name="connsiteY69" fmla="*/ 107501 h 143846"/>
                  <a:gd name="connsiteX70" fmla="*/ 290269 w 1397922"/>
                  <a:gd name="connsiteY70" fmla="*/ 114260 h 143846"/>
                  <a:gd name="connsiteX71" fmla="*/ 285819 w 1397922"/>
                  <a:gd name="connsiteY71" fmla="*/ 121184 h 143846"/>
                  <a:gd name="connsiteX72" fmla="*/ 273795 w 1397922"/>
                  <a:gd name="connsiteY72" fmla="*/ 123500 h 143846"/>
                  <a:gd name="connsiteX73" fmla="*/ 256160 w 1397922"/>
                  <a:gd name="connsiteY73" fmla="*/ 118230 h 143846"/>
                  <a:gd name="connsiteX74" fmla="*/ 252657 w 1397922"/>
                  <a:gd name="connsiteY74" fmla="*/ 108234 h 143846"/>
                  <a:gd name="connsiteX75" fmla="*/ 226762 w 1397922"/>
                  <a:gd name="connsiteY75" fmla="*/ 108234 h 143846"/>
                  <a:gd name="connsiteX76" fmla="*/ 356736 w 1397922"/>
                  <a:gd name="connsiteY76" fmla="*/ 3238 h 143846"/>
                  <a:gd name="connsiteX77" fmla="*/ 330840 w 1397922"/>
                  <a:gd name="connsiteY77" fmla="*/ 3238 h 143846"/>
                  <a:gd name="connsiteX78" fmla="*/ 330840 w 1397922"/>
                  <a:gd name="connsiteY78" fmla="*/ 27555 h 143846"/>
                  <a:gd name="connsiteX79" fmla="*/ 356736 w 1397922"/>
                  <a:gd name="connsiteY79" fmla="*/ 27555 h 143846"/>
                  <a:gd name="connsiteX80" fmla="*/ 356736 w 1397922"/>
                  <a:gd name="connsiteY80" fmla="*/ 3238 h 143846"/>
                  <a:gd name="connsiteX81" fmla="*/ 330840 w 1397922"/>
                  <a:gd name="connsiteY81" fmla="*/ 140420 h 143846"/>
                  <a:gd name="connsiteX82" fmla="*/ 356736 w 1397922"/>
                  <a:gd name="connsiteY82" fmla="*/ 140420 h 143846"/>
                  <a:gd name="connsiteX83" fmla="*/ 356736 w 1397922"/>
                  <a:gd name="connsiteY83" fmla="*/ 39607 h 143846"/>
                  <a:gd name="connsiteX84" fmla="*/ 330840 w 1397922"/>
                  <a:gd name="connsiteY84" fmla="*/ 39607 h 143846"/>
                  <a:gd name="connsiteX85" fmla="*/ 330840 w 1397922"/>
                  <a:gd name="connsiteY85" fmla="*/ 140420 h 143846"/>
                  <a:gd name="connsiteX86" fmla="*/ 430421 w 1397922"/>
                  <a:gd name="connsiteY86" fmla="*/ 37173 h 143846"/>
                  <a:gd name="connsiteX87" fmla="*/ 410538 w 1397922"/>
                  <a:gd name="connsiteY87" fmla="*/ 43270 h 143846"/>
                  <a:gd name="connsiteX88" fmla="*/ 401259 w 1397922"/>
                  <a:gd name="connsiteY88" fmla="*/ 54448 h 143846"/>
                  <a:gd name="connsiteX89" fmla="*/ 401259 w 1397922"/>
                  <a:gd name="connsiteY89" fmla="*/ 39725 h 143846"/>
                  <a:gd name="connsiteX90" fmla="*/ 376548 w 1397922"/>
                  <a:gd name="connsiteY90" fmla="*/ 39725 h 143846"/>
                  <a:gd name="connsiteX91" fmla="*/ 376548 w 1397922"/>
                  <a:gd name="connsiteY91" fmla="*/ 140373 h 143846"/>
                  <a:gd name="connsiteX92" fmla="*/ 402088 w 1397922"/>
                  <a:gd name="connsiteY92" fmla="*/ 140373 h 143846"/>
                  <a:gd name="connsiteX93" fmla="*/ 402088 w 1397922"/>
                  <a:gd name="connsiteY93" fmla="*/ 85784 h 143846"/>
                  <a:gd name="connsiteX94" fmla="*/ 404573 w 1397922"/>
                  <a:gd name="connsiteY94" fmla="*/ 70423 h 143846"/>
                  <a:gd name="connsiteX95" fmla="*/ 422279 w 1397922"/>
                  <a:gd name="connsiteY95" fmla="*/ 59032 h 143846"/>
                  <a:gd name="connsiteX96" fmla="*/ 436505 w 1397922"/>
                  <a:gd name="connsiteY96" fmla="*/ 66807 h 143846"/>
                  <a:gd name="connsiteX97" fmla="*/ 438540 w 1397922"/>
                  <a:gd name="connsiteY97" fmla="*/ 79025 h 143846"/>
                  <a:gd name="connsiteX98" fmla="*/ 438540 w 1397922"/>
                  <a:gd name="connsiteY98" fmla="*/ 140349 h 143846"/>
                  <a:gd name="connsiteX99" fmla="*/ 464672 w 1397922"/>
                  <a:gd name="connsiteY99" fmla="*/ 140349 h 143846"/>
                  <a:gd name="connsiteX100" fmla="*/ 464672 w 1397922"/>
                  <a:gd name="connsiteY100" fmla="*/ 72432 h 143846"/>
                  <a:gd name="connsiteX101" fmla="*/ 455086 w 1397922"/>
                  <a:gd name="connsiteY101" fmla="*/ 45279 h 143846"/>
                  <a:gd name="connsiteX102" fmla="*/ 430421 w 1397922"/>
                  <a:gd name="connsiteY102" fmla="*/ 37102 h 143846"/>
                  <a:gd name="connsiteX103" fmla="*/ 525789 w 1397922"/>
                  <a:gd name="connsiteY103" fmla="*/ 58560 h 143846"/>
                  <a:gd name="connsiteX104" fmla="*/ 540938 w 1397922"/>
                  <a:gd name="connsiteY104" fmla="*/ 63995 h 143846"/>
                  <a:gd name="connsiteX105" fmla="*/ 547731 w 1397922"/>
                  <a:gd name="connsiteY105" fmla="*/ 79923 h 143846"/>
                  <a:gd name="connsiteX106" fmla="*/ 503752 w 1397922"/>
                  <a:gd name="connsiteY106" fmla="*/ 79923 h 143846"/>
                  <a:gd name="connsiteX107" fmla="*/ 510545 w 1397922"/>
                  <a:gd name="connsiteY107" fmla="*/ 64326 h 143846"/>
                  <a:gd name="connsiteX108" fmla="*/ 525789 w 1397922"/>
                  <a:gd name="connsiteY108" fmla="*/ 58583 h 143846"/>
                  <a:gd name="connsiteX109" fmla="*/ 525789 w 1397922"/>
                  <a:gd name="connsiteY109" fmla="*/ 36842 h 143846"/>
                  <a:gd name="connsiteX110" fmla="*/ 490875 w 1397922"/>
                  <a:gd name="connsiteY110" fmla="*/ 50808 h 143846"/>
                  <a:gd name="connsiteX111" fmla="*/ 477431 w 1397922"/>
                  <a:gd name="connsiteY111" fmla="*/ 90983 h 143846"/>
                  <a:gd name="connsiteX112" fmla="*/ 492343 w 1397922"/>
                  <a:gd name="connsiteY112" fmla="*/ 131346 h 143846"/>
                  <a:gd name="connsiteX113" fmla="*/ 526736 w 1397922"/>
                  <a:gd name="connsiteY113" fmla="*/ 143752 h 143846"/>
                  <a:gd name="connsiteX114" fmla="*/ 563472 w 1397922"/>
                  <a:gd name="connsiteY114" fmla="*/ 129053 h 143846"/>
                  <a:gd name="connsiteX115" fmla="*/ 572940 w 1397922"/>
                  <a:gd name="connsiteY115" fmla="*/ 110833 h 143846"/>
                  <a:gd name="connsiteX116" fmla="*/ 546879 w 1397922"/>
                  <a:gd name="connsiteY116" fmla="*/ 110833 h 143846"/>
                  <a:gd name="connsiteX117" fmla="*/ 541625 w 1397922"/>
                  <a:gd name="connsiteY117" fmla="*/ 117757 h 143846"/>
                  <a:gd name="connsiteX118" fmla="*/ 527446 w 1397922"/>
                  <a:gd name="connsiteY118" fmla="*/ 122389 h 143846"/>
                  <a:gd name="connsiteX119" fmla="*/ 513362 w 1397922"/>
                  <a:gd name="connsiteY119" fmla="*/ 118584 h 143846"/>
                  <a:gd name="connsiteX120" fmla="*/ 503160 w 1397922"/>
                  <a:gd name="connsiteY120" fmla="*/ 97316 h 143846"/>
                  <a:gd name="connsiteX121" fmla="*/ 574266 w 1397922"/>
                  <a:gd name="connsiteY121" fmla="*/ 97316 h 143846"/>
                  <a:gd name="connsiteX122" fmla="*/ 573414 w 1397922"/>
                  <a:gd name="connsiteY122" fmla="*/ 77300 h 143846"/>
                  <a:gd name="connsiteX123" fmla="*/ 565650 w 1397922"/>
                  <a:gd name="connsiteY123" fmla="*/ 56456 h 143846"/>
                  <a:gd name="connsiteX124" fmla="*/ 548773 w 1397922"/>
                  <a:gd name="connsiteY124" fmla="*/ 41545 h 143846"/>
                  <a:gd name="connsiteX125" fmla="*/ 525813 w 1397922"/>
                  <a:gd name="connsiteY125" fmla="*/ 36818 h 143846"/>
                  <a:gd name="connsiteX126" fmla="*/ 579805 w 1397922"/>
                  <a:gd name="connsiteY126" fmla="*/ 108139 h 143846"/>
                  <a:gd name="connsiteX127" fmla="*/ 590788 w 1397922"/>
                  <a:gd name="connsiteY127" fmla="*/ 133709 h 143846"/>
                  <a:gd name="connsiteX128" fmla="*/ 624849 w 1397922"/>
                  <a:gd name="connsiteY128" fmla="*/ 143729 h 143846"/>
                  <a:gd name="connsiteX129" fmla="*/ 658296 w 1397922"/>
                  <a:gd name="connsiteY129" fmla="*/ 134252 h 143846"/>
                  <a:gd name="connsiteX130" fmla="*/ 669113 w 1397922"/>
                  <a:gd name="connsiteY130" fmla="*/ 109793 h 143846"/>
                  <a:gd name="connsiteX131" fmla="*/ 661586 w 1397922"/>
                  <a:gd name="connsiteY131" fmla="*/ 90841 h 143846"/>
                  <a:gd name="connsiteX132" fmla="*/ 638696 w 1397922"/>
                  <a:gd name="connsiteY132" fmla="*/ 79663 h 143846"/>
                  <a:gd name="connsiteX133" fmla="*/ 612044 w 1397922"/>
                  <a:gd name="connsiteY133" fmla="*/ 72361 h 143846"/>
                  <a:gd name="connsiteX134" fmla="*/ 608256 w 1397922"/>
                  <a:gd name="connsiteY134" fmla="*/ 65791 h 143846"/>
                  <a:gd name="connsiteX135" fmla="*/ 611807 w 1397922"/>
                  <a:gd name="connsiteY135" fmla="*/ 59505 h 143846"/>
                  <a:gd name="connsiteX136" fmla="*/ 623713 w 1397922"/>
                  <a:gd name="connsiteY136" fmla="*/ 56811 h 143846"/>
                  <a:gd name="connsiteX137" fmla="*/ 638081 w 1397922"/>
                  <a:gd name="connsiteY137" fmla="*/ 62175 h 143846"/>
                  <a:gd name="connsiteX138" fmla="*/ 640874 w 1397922"/>
                  <a:gd name="connsiteY138" fmla="*/ 70234 h 143846"/>
                  <a:gd name="connsiteX139" fmla="*/ 666414 w 1397922"/>
                  <a:gd name="connsiteY139" fmla="*/ 70234 h 143846"/>
                  <a:gd name="connsiteX140" fmla="*/ 653159 w 1397922"/>
                  <a:gd name="connsiteY140" fmla="*/ 44192 h 143846"/>
                  <a:gd name="connsiteX141" fmla="*/ 623311 w 1397922"/>
                  <a:gd name="connsiteY141" fmla="*/ 36653 h 143846"/>
                  <a:gd name="connsiteX142" fmla="*/ 593368 w 1397922"/>
                  <a:gd name="connsiteY142" fmla="*/ 46673 h 143846"/>
                  <a:gd name="connsiteX143" fmla="*/ 582716 w 1397922"/>
                  <a:gd name="connsiteY143" fmla="*/ 70683 h 143846"/>
                  <a:gd name="connsiteX144" fmla="*/ 589533 w 1397922"/>
                  <a:gd name="connsiteY144" fmla="*/ 88808 h 143846"/>
                  <a:gd name="connsiteX145" fmla="*/ 612991 w 1397922"/>
                  <a:gd name="connsiteY145" fmla="*/ 99443 h 143846"/>
                  <a:gd name="connsiteX146" fmla="*/ 639714 w 1397922"/>
                  <a:gd name="connsiteY146" fmla="*/ 107407 h 143846"/>
                  <a:gd name="connsiteX147" fmla="*/ 643289 w 1397922"/>
                  <a:gd name="connsiteY147" fmla="*/ 114165 h 143846"/>
                  <a:gd name="connsiteX148" fmla="*/ 638839 w 1397922"/>
                  <a:gd name="connsiteY148" fmla="*/ 121089 h 143846"/>
                  <a:gd name="connsiteX149" fmla="*/ 626814 w 1397922"/>
                  <a:gd name="connsiteY149" fmla="*/ 123405 h 143846"/>
                  <a:gd name="connsiteX150" fmla="*/ 609180 w 1397922"/>
                  <a:gd name="connsiteY150" fmla="*/ 118135 h 143846"/>
                  <a:gd name="connsiteX151" fmla="*/ 605676 w 1397922"/>
                  <a:gd name="connsiteY151" fmla="*/ 108139 h 143846"/>
                  <a:gd name="connsiteX152" fmla="*/ 579781 w 1397922"/>
                  <a:gd name="connsiteY152" fmla="*/ 108139 h 143846"/>
                  <a:gd name="connsiteX153" fmla="*/ 677966 w 1397922"/>
                  <a:gd name="connsiteY153" fmla="*/ 108139 h 143846"/>
                  <a:gd name="connsiteX154" fmla="*/ 688949 w 1397922"/>
                  <a:gd name="connsiteY154" fmla="*/ 133709 h 143846"/>
                  <a:gd name="connsiteX155" fmla="*/ 723010 w 1397922"/>
                  <a:gd name="connsiteY155" fmla="*/ 143729 h 143846"/>
                  <a:gd name="connsiteX156" fmla="*/ 756456 w 1397922"/>
                  <a:gd name="connsiteY156" fmla="*/ 134252 h 143846"/>
                  <a:gd name="connsiteX157" fmla="*/ 767274 w 1397922"/>
                  <a:gd name="connsiteY157" fmla="*/ 109793 h 143846"/>
                  <a:gd name="connsiteX158" fmla="*/ 759747 w 1397922"/>
                  <a:gd name="connsiteY158" fmla="*/ 90841 h 143846"/>
                  <a:gd name="connsiteX159" fmla="*/ 736857 w 1397922"/>
                  <a:gd name="connsiteY159" fmla="*/ 79663 h 143846"/>
                  <a:gd name="connsiteX160" fmla="*/ 710205 w 1397922"/>
                  <a:gd name="connsiteY160" fmla="*/ 72361 h 143846"/>
                  <a:gd name="connsiteX161" fmla="*/ 706417 w 1397922"/>
                  <a:gd name="connsiteY161" fmla="*/ 65791 h 143846"/>
                  <a:gd name="connsiteX162" fmla="*/ 709968 w 1397922"/>
                  <a:gd name="connsiteY162" fmla="*/ 59505 h 143846"/>
                  <a:gd name="connsiteX163" fmla="*/ 721874 w 1397922"/>
                  <a:gd name="connsiteY163" fmla="*/ 56811 h 143846"/>
                  <a:gd name="connsiteX164" fmla="*/ 736242 w 1397922"/>
                  <a:gd name="connsiteY164" fmla="*/ 62175 h 143846"/>
                  <a:gd name="connsiteX165" fmla="*/ 739035 w 1397922"/>
                  <a:gd name="connsiteY165" fmla="*/ 70234 h 143846"/>
                  <a:gd name="connsiteX166" fmla="*/ 764575 w 1397922"/>
                  <a:gd name="connsiteY166" fmla="*/ 70234 h 143846"/>
                  <a:gd name="connsiteX167" fmla="*/ 751320 w 1397922"/>
                  <a:gd name="connsiteY167" fmla="*/ 44192 h 143846"/>
                  <a:gd name="connsiteX168" fmla="*/ 721472 w 1397922"/>
                  <a:gd name="connsiteY168" fmla="*/ 36653 h 143846"/>
                  <a:gd name="connsiteX169" fmla="*/ 691529 w 1397922"/>
                  <a:gd name="connsiteY169" fmla="*/ 46673 h 143846"/>
                  <a:gd name="connsiteX170" fmla="*/ 680901 w 1397922"/>
                  <a:gd name="connsiteY170" fmla="*/ 70683 h 143846"/>
                  <a:gd name="connsiteX171" fmla="*/ 687718 w 1397922"/>
                  <a:gd name="connsiteY171" fmla="*/ 88808 h 143846"/>
                  <a:gd name="connsiteX172" fmla="*/ 711151 w 1397922"/>
                  <a:gd name="connsiteY172" fmla="*/ 99443 h 143846"/>
                  <a:gd name="connsiteX173" fmla="*/ 737875 w 1397922"/>
                  <a:gd name="connsiteY173" fmla="*/ 107407 h 143846"/>
                  <a:gd name="connsiteX174" fmla="*/ 741449 w 1397922"/>
                  <a:gd name="connsiteY174" fmla="*/ 114165 h 143846"/>
                  <a:gd name="connsiteX175" fmla="*/ 736999 w 1397922"/>
                  <a:gd name="connsiteY175" fmla="*/ 121089 h 143846"/>
                  <a:gd name="connsiteX176" fmla="*/ 724975 w 1397922"/>
                  <a:gd name="connsiteY176" fmla="*/ 123405 h 143846"/>
                  <a:gd name="connsiteX177" fmla="*/ 707340 w 1397922"/>
                  <a:gd name="connsiteY177" fmla="*/ 118135 h 143846"/>
                  <a:gd name="connsiteX178" fmla="*/ 703837 w 1397922"/>
                  <a:gd name="connsiteY178" fmla="*/ 108139 h 143846"/>
                  <a:gd name="connsiteX179" fmla="*/ 677942 w 1397922"/>
                  <a:gd name="connsiteY179" fmla="*/ 108139 h 143846"/>
                  <a:gd name="connsiteX180" fmla="*/ 825337 w 1397922"/>
                  <a:gd name="connsiteY180" fmla="*/ 98238 h 143846"/>
                  <a:gd name="connsiteX181" fmla="*/ 840273 w 1397922"/>
                  <a:gd name="connsiteY181" fmla="*/ 131677 h 143846"/>
                  <a:gd name="connsiteX182" fmla="*/ 881294 w 1397922"/>
                  <a:gd name="connsiteY182" fmla="*/ 143847 h 143846"/>
                  <a:gd name="connsiteX183" fmla="*/ 920823 w 1397922"/>
                  <a:gd name="connsiteY183" fmla="*/ 131488 h 143846"/>
                  <a:gd name="connsiteX184" fmla="*/ 934812 w 1397922"/>
                  <a:gd name="connsiteY184" fmla="*/ 100459 h 143846"/>
                  <a:gd name="connsiteX185" fmla="*/ 923001 w 1397922"/>
                  <a:gd name="connsiteY185" fmla="*/ 72597 h 143846"/>
                  <a:gd name="connsiteX186" fmla="*/ 900159 w 1397922"/>
                  <a:gd name="connsiteY186" fmla="*/ 62719 h 143846"/>
                  <a:gd name="connsiteX187" fmla="*/ 876962 w 1397922"/>
                  <a:gd name="connsiteY187" fmla="*/ 57071 h 143846"/>
                  <a:gd name="connsiteX188" fmla="*/ 859422 w 1397922"/>
                  <a:gd name="connsiteY188" fmla="*/ 51446 h 143846"/>
                  <a:gd name="connsiteX189" fmla="*/ 853008 w 1397922"/>
                  <a:gd name="connsiteY189" fmla="*/ 40529 h 143846"/>
                  <a:gd name="connsiteX190" fmla="*/ 859541 w 1397922"/>
                  <a:gd name="connsiteY190" fmla="*/ 28122 h 143846"/>
                  <a:gd name="connsiteX191" fmla="*/ 876986 w 1397922"/>
                  <a:gd name="connsiteY191" fmla="*/ 23679 h 143846"/>
                  <a:gd name="connsiteX192" fmla="*/ 893437 w 1397922"/>
                  <a:gd name="connsiteY192" fmla="*/ 27106 h 143846"/>
                  <a:gd name="connsiteX193" fmla="*/ 904088 w 1397922"/>
                  <a:gd name="connsiteY193" fmla="*/ 44593 h 143846"/>
                  <a:gd name="connsiteX194" fmla="*/ 930599 w 1397922"/>
                  <a:gd name="connsiteY194" fmla="*/ 44593 h 143846"/>
                  <a:gd name="connsiteX195" fmla="*/ 914953 w 1397922"/>
                  <a:gd name="connsiteY195" fmla="*/ 11438 h 143846"/>
                  <a:gd name="connsiteX196" fmla="*/ 878903 w 1397922"/>
                  <a:gd name="connsiteY196" fmla="*/ 0 h 143846"/>
                  <a:gd name="connsiteX197" fmla="*/ 840533 w 1397922"/>
                  <a:gd name="connsiteY197" fmla="*/ 12123 h 143846"/>
                  <a:gd name="connsiteX198" fmla="*/ 827467 w 1397922"/>
                  <a:gd name="connsiteY198" fmla="*/ 42561 h 143846"/>
                  <a:gd name="connsiteX199" fmla="*/ 840817 w 1397922"/>
                  <a:gd name="connsiteY199" fmla="*/ 72053 h 143846"/>
                  <a:gd name="connsiteX200" fmla="*/ 869790 w 1397922"/>
                  <a:gd name="connsiteY200" fmla="*/ 82522 h 143846"/>
                  <a:gd name="connsiteX201" fmla="*/ 884087 w 1397922"/>
                  <a:gd name="connsiteY201" fmla="*/ 85760 h 143846"/>
                  <a:gd name="connsiteX202" fmla="*/ 902408 w 1397922"/>
                  <a:gd name="connsiteY202" fmla="*/ 92140 h 143846"/>
                  <a:gd name="connsiteX203" fmla="*/ 908183 w 1397922"/>
                  <a:gd name="connsiteY203" fmla="*/ 102609 h 143846"/>
                  <a:gd name="connsiteX204" fmla="*/ 896395 w 1397922"/>
                  <a:gd name="connsiteY204" fmla="*/ 118419 h 143846"/>
                  <a:gd name="connsiteX205" fmla="*/ 880205 w 1397922"/>
                  <a:gd name="connsiteY205" fmla="*/ 120641 h 143846"/>
                  <a:gd name="connsiteX206" fmla="*/ 856700 w 1397922"/>
                  <a:gd name="connsiteY206" fmla="*/ 112228 h 143846"/>
                  <a:gd name="connsiteX207" fmla="*/ 851658 w 1397922"/>
                  <a:gd name="connsiteY207" fmla="*/ 98261 h 143846"/>
                  <a:gd name="connsiteX208" fmla="*/ 825337 w 1397922"/>
                  <a:gd name="connsiteY208" fmla="*/ 98261 h 143846"/>
                  <a:gd name="connsiteX209" fmla="*/ 1034228 w 1397922"/>
                  <a:gd name="connsiteY209" fmla="*/ 75669 h 143846"/>
                  <a:gd name="connsiteX210" fmla="*/ 1020381 w 1397922"/>
                  <a:gd name="connsiteY210" fmla="*/ 45609 h 143846"/>
                  <a:gd name="connsiteX211" fmla="*/ 990296 w 1397922"/>
                  <a:gd name="connsiteY211" fmla="*/ 37102 h 143846"/>
                  <a:gd name="connsiteX212" fmla="*/ 956400 w 1397922"/>
                  <a:gd name="connsiteY212" fmla="*/ 51517 h 143846"/>
                  <a:gd name="connsiteX213" fmla="*/ 944115 w 1397922"/>
                  <a:gd name="connsiteY213" fmla="*/ 91881 h 143846"/>
                  <a:gd name="connsiteX214" fmla="*/ 955240 w 1397922"/>
                  <a:gd name="connsiteY214" fmla="*/ 129290 h 143846"/>
                  <a:gd name="connsiteX215" fmla="*/ 989941 w 1397922"/>
                  <a:gd name="connsiteY215" fmla="*/ 143705 h 143846"/>
                  <a:gd name="connsiteX216" fmla="*/ 1025541 w 1397922"/>
                  <a:gd name="connsiteY216" fmla="*/ 126407 h 143846"/>
                  <a:gd name="connsiteX217" fmla="*/ 1033967 w 1397922"/>
                  <a:gd name="connsiteY217" fmla="*/ 103673 h 143846"/>
                  <a:gd name="connsiteX218" fmla="*/ 1007883 w 1397922"/>
                  <a:gd name="connsiteY218" fmla="*/ 103673 h 143846"/>
                  <a:gd name="connsiteX219" fmla="*/ 1003314 w 1397922"/>
                  <a:gd name="connsiteY219" fmla="*/ 116623 h 143846"/>
                  <a:gd name="connsiteX220" fmla="*/ 990580 w 1397922"/>
                  <a:gd name="connsiteY220" fmla="*/ 121609 h 143846"/>
                  <a:gd name="connsiteX221" fmla="*/ 973324 w 1397922"/>
                  <a:gd name="connsiteY221" fmla="*/ 109014 h 143846"/>
                  <a:gd name="connsiteX222" fmla="*/ 970815 w 1397922"/>
                  <a:gd name="connsiteY222" fmla="*/ 91219 h 143846"/>
                  <a:gd name="connsiteX223" fmla="*/ 973324 w 1397922"/>
                  <a:gd name="connsiteY223" fmla="*/ 72573 h 143846"/>
                  <a:gd name="connsiteX224" fmla="*/ 991006 w 1397922"/>
                  <a:gd name="connsiteY224" fmla="*/ 59340 h 143846"/>
                  <a:gd name="connsiteX225" fmla="*/ 1004379 w 1397922"/>
                  <a:gd name="connsiteY225" fmla="*/ 65437 h 143846"/>
                  <a:gd name="connsiteX226" fmla="*/ 1008072 w 1397922"/>
                  <a:gd name="connsiteY226" fmla="*/ 75622 h 143846"/>
                  <a:gd name="connsiteX227" fmla="*/ 1034228 w 1397922"/>
                  <a:gd name="connsiteY227" fmla="*/ 75622 h 143846"/>
                  <a:gd name="connsiteX228" fmla="*/ 1101665 w 1397922"/>
                  <a:gd name="connsiteY228" fmla="*/ 36842 h 143846"/>
                  <a:gd name="connsiteX229" fmla="*/ 1086373 w 1397922"/>
                  <a:gd name="connsiteY229" fmla="*/ 40292 h 143846"/>
                  <a:gd name="connsiteX230" fmla="*/ 1073568 w 1397922"/>
                  <a:gd name="connsiteY230" fmla="*/ 52557 h 143846"/>
                  <a:gd name="connsiteX231" fmla="*/ 1073568 w 1397922"/>
                  <a:gd name="connsiteY231" fmla="*/ 4466 h 143846"/>
                  <a:gd name="connsiteX232" fmla="*/ 1048028 w 1397922"/>
                  <a:gd name="connsiteY232" fmla="*/ 4466 h 143846"/>
                  <a:gd name="connsiteX233" fmla="*/ 1048028 w 1397922"/>
                  <a:gd name="connsiteY233" fmla="*/ 140349 h 143846"/>
                  <a:gd name="connsiteX234" fmla="*/ 1073568 w 1397922"/>
                  <a:gd name="connsiteY234" fmla="*/ 140349 h 143846"/>
                  <a:gd name="connsiteX235" fmla="*/ 1073568 w 1397922"/>
                  <a:gd name="connsiteY235" fmla="*/ 85713 h 143846"/>
                  <a:gd name="connsiteX236" fmla="*/ 1078775 w 1397922"/>
                  <a:gd name="connsiteY236" fmla="*/ 65744 h 143846"/>
                  <a:gd name="connsiteX237" fmla="*/ 1094043 w 1397922"/>
                  <a:gd name="connsiteY237" fmla="*/ 58749 h 143846"/>
                  <a:gd name="connsiteX238" fmla="*/ 1107203 w 1397922"/>
                  <a:gd name="connsiteY238" fmla="*/ 65791 h 143846"/>
                  <a:gd name="connsiteX239" fmla="*/ 1109854 w 1397922"/>
                  <a:gd name="connsiteY239" fmla="*/ 78930 h 143846"/>
                  <a:gd name="connsiteX240" fmla="*/ 1109854 w 1397922"/>
                  <a:gd name="connsiteY240" fmla="*/ 140349 h 143846"/>
                  <a:gd name="connsiteX241" fmla="*/ 1135939 w 1397922"/>
                  <a:gd name="connsiteY241" fmla="*/ 140349 h 143846"/>
                  <a:gd name="connsiteX242" fmla="*/ 1135939 w 1397922"/>
                  <a:gd name="connsiteY242" fmla="*/ 81104 h 143846"/>
                  <a:gd name="connsiteX243" fmla="*/ 1135040 w 1397922"/>
                  <a:gd name="connsiteY243" fmla="*/ 61608 h 143846"/>
                  <a:gd name="connsiteX244" fmla="*/ 1130140 w 1397922"/>
                  <a:gd name="connsiteY244" fmla="*/ 49981 h 143846"/>
                  <a:gd name="connsiteX245" fmla="*/ 1118068 w 1397922"/>
                  <a:gd name="connsiteY245" fmla="*/ 40080 h 143846"/>
                  <a:gd name="connsiteX246" fmla="*/ 1101688 w 1397922"/>
                  <a:gd name="connsiteY246" fmla="*/ 36842 h 143846"/>
                  <a:gd name="connsiteX247" fmla="*/ 1199376 w 1397922"/>
                  <a:gd name="connsiteY247" fmla="*/ 121657 h 143846"/>
                  <a:gd name="connsiteX248" fmla="*/ 1182120 w 1397922"/>
                  <a:gd name="connsiteY248" fmla="*/ 113433 h 143846"/>
                  <a:gd name="connsiteX249" fmla="*/ 1176060 w 1397922"/>
                  <a:gd name="connsiteY249" fmla="*/ 90061 h 143846"/>
                  <a:gd name="connsiteX250" fmla="*/ 1182120 w 1397922"/>
                  <a:gd name="connsiteY250" fmla="*/ 66736 h 143846"/>
                  <a:gd name="connsiteX251" fmla="*/ 1199376 w 1397922"/>
                  <a:gd name="connsiteY251" fmla="*/ 58560 h 143846"/>
                  <a:gd name="connsiteX252" fmla="*/ 1216584 w 1397922"/>
                  <a:gd name="connsiteY252" fmla="*/ 66736 h 143846"/>
                  <a:gd name="connsiteX253" fmla="*/ 1222573 w 1397922"/>
                  <a:gd name="connsiteY253" fmla="*/ 90061 h 143846"/>
                  <a:gd name="connsiteX254" fmla="*/ 1216584 w 1397922"/>
                  <a:gd name="connsiteY254" fmla="*/ 113433 h 143846"/>
                  <a:gd name="connsiteX255" fmla="*/ 1199376 w 1397922"/>
                  <a:gd name="connsiteY255" fmla="*/ 121657 h 143846"/>
                  <a:gd name="connsiteX256" fmla="*/ 1249367 w 1397922"/>
                  <a:gd name="connsiteY256" fmla="*/ 90085 h 143846"/>
                  <a:gd name="connsiteX257" fmla="*/ 1236988 w 1397922"/>
                  <a:gd name="connsiteY257" fmla="*/ 52274 h 143846"/>
                  <a:gd name="connsiteX258" fmla="*/ 1199447 w 1397922"/>
                  <a:gd name="connsiteY258" fmla="*/ 36299 h 143846"/>
                  <a:gd name="connsiteX259" fmla="*/ 1161905 w 1397922"/>
                  <a:gd name="connsiteY259" fmla="*/ 52274 h 143846"/>
                  <a:gd name="connsiteX260" fmla="*/ 1149526 w 1397922"/>
                  <a:gd name="connsiteY260" fmla="*/ 90085 h 143846"/>
                  <a:gd name="connsiteX261" fmla="*/ 1161905 w 1397922"/>
                  <a:gd name="connsiteY261" fmla="*/ 128037 h 143846"/>
                  <a:gd name="connsiteX262" fmla="*/ 1199447 w 1397922"/>
                  <a:gd name="connsiteY262" fmla="*/ 143776 h 143846"/>
                  <a:gd name="connsiteX263" fmla="*/ 1236988 w 1397922"/>
                  <a:gd name="connsiteY263" fmla="*/ 128037 h 143846"/>
                  <a:gd name="connsiteX264" fmla="*/ 1249367 w 1397922"/>
                  <a:gd name="connsiteY264" fmla="*/ 90085 h 143846"/>
                  <a:gd name="connsiteX265" fmla="*/ 1307762 w 1397922"/>
                  <a:gd name="connsiteY265" fmla="*/ 121657 h 143846"/>
                  <a:gd name="connsiteX266" fmla="*/ 1290530 w 1397922"/>
                  <a:gd name="connsiteY266" fmla="*/ 113433 h 143846"/>
                  <a:gd name="connsiteX267" fmla="*/ 1284471 w 1397922"/>
                  <a:gd name="connsiteY267" fmla="*/ 90061 h 143846"/>
                  <a:gd name="connsiteX268" fmla="*/ 1290530 w 1397922"/>
                  <a:gd name="connsiteY268" fmla="*/ 66736 h 143846"/>
                  <a:gd name="connsiteX269" fmla="*/ 1307762 w 1397922"/>
                  <a:gd name="connsiteY269" fmla="*/ 58560 h 143846"/>
                  <a:gd name="connsiteX270" fmla="*/ 1324970 w 1397922"/>
                  <a:gd name="connsiteY270" fmla="*/ 66736 h 143846"/>
                  <a:gd name="connsiteX271" fmla="*/ 1330983 w 1397922"/>
                  <a:gd name="connsiteY271" fmla="*/ 90061 h 143846"/>
                  <a:gd name="connsiteX272" fmla="*/ 1324970 w 1397922"/>
                  <a:gd name="connsiteY272" fmla="*/ 113433 h 143846"/>
                  <a:gd name="connsiteX273" fmla="*/ 1307762 w 1397922"/>
                  <a:gd name="connsiteY273" fmla="*/ 121657 h 143846"/>
                  <a:gd name="connsiteX274" fmla="*/ 1357777 w 1397922"/>
                  <a:gd name="connsiteY274" fmla="*/ 90085 h 143846"/>
                  <a:gd name="connsiteX275" fmla="*/ 1345398 w 1397922"/>
                  <a:gd name="connsiteY275" fmla="*/ 52274 h 143846"/>
                  <a:gd name="connsiteX276" fmla="*/ 1307857 w 1397922"/>
                  <a:gd name="connsiteY276" fmla="*/ 36299 h 143846"/>
                  <a:gd name="connsiteX277" fmla="*/ 1270316 w 1397922"/>
                  <a:gd name="connsiteY277" fmla="*/ 52274 h 143846"/>
                  <a:gd name="connsiteX278" fmla="*/ 1257960 w 1397922"/>
                  <a:gd name="connsiteY278" fmla="*/ 90085 h 143846"/>
                  <a:gd name="connsiteX279" fmla="*/ 1270316 w 1397922"/>
                  <a:gd name="connsiteY279" fmla="*/ 128037 h 143846"/>
                  <a:gd name="connsiteX280" fmla="*/ 1307857 w 1397922"/>
                  <a:gd name="connsiteY280" fmla="*/ 143776 h 143846"/>
                  <a:gd name="connsiteX281" fmla="*/ 1345398 w 1397922"/>
                  <a:gd name="connsiteY281" fmla="*/ 128037 h 143846"/>
                  <a:gd name="connsiteX282" fmla="*/ 1357777 w 1397922"/>
                  <a:gd name="connsiteY282" fmla="*/ 90085 h 143846"/>
                  <a:gd name="connsiteX283" fmla="*/ 1397922 w 1397922"/>
                  <a:gd name="connsiteY283" fmla="*/ 4017 h 143846"/>
                  <a:gd name="connsiteX284" fmla="*/ 1372382 w 1397922"/>
                  <a:gd name="connsiteY284" fmla="*/ 4017 h 143846"/>
                  <a:gd name="connsiteX285" fmla="*/ 1372382 w 1397922"/>
                  <a:gd name="connsiteY285" fmla="*/ 140349 h 143846"/>
                  <a:gd name="connsiteX286" fmla="*/ 1397922 w 1397922"/>
                  <a:gd name="connsiteY286" fmla="*/ 140349 h 143846"/>
                  <a:gd name="connsiteX287" fmla="*/ 1397922 w 1397922"/>
                  <a:gd name="connsiteY287" fmla="*/ 4017 h 1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1397922" h="143846">
                    <a:moveTo>
                      <a:pt x="55057" y="27767"/>
                    </a:moveTo>
                    <a:cubicBezTo>
                      <a:pt x="61401" y="27767"/>
                      <a:pt x="66585" y="28476"/>
                      <a:pt x="70680" y="29894"/>
                    </a:cubicBezTo>
                    <a:cubicBezTo>
                      <a:pt x="75414" y="31927"/>
                      <a:pt x="77781" y="36109"/>
                      <a:pt x="77781" y="42466"/>
                    </a:cubicBezTo>
                    <a:cubicBezTo>
                      <a:pt x="77781" y="48209"/>
                      <a:pt x="75982" y="52203"/>
                      <a:pt x="72408" y="54471"/>
                    </a:cubicBezTo>
                    <a:cubicBezTo>
                      <a:pt x="68833" y="56716"/>
                      <a:pt x="64170" y="57851"/>
                      <a:pt x="58442" y="57851"/>
                    </a:cubicBezTo>
                    <a:lnTo>
                      <a:pt x="26345" y="57851"/>
                    </a:lnTo>
                    <a:lnTo>
                      <a:pt x="26345" y="27791"/>
                    </a:lnTo>
                    <a:lnTo>
                      <a:pt x="55081" y="27791"/>
                    </a:lnTo>
                    <a:close/>
                    <a:moveTo>
                      <a:pt x="58844" y="80395"/>
                    </a:moveTo>
                    <a:cubicBezTo>
                      <a:pt x="64502" y="80466"/>
                      <a:pt x="68904" y="81246"/>
                      <a:pt x="72052" y="82711"/>
                    </a:cubicBezTo>
                    <a:cubicBezTo>
                      <a:pt x="77639" y="85382"/>
                      <a:pt x="80479" y="90226"/>
                      <a:pt x="80479" y="97340"/>
                    </a:cubicBezTo>
                    <a:cubicBezTo>
                      <a:pt x="80479" y="105729"/>
                      <a:pt x="77568" y="111400"/>
                      <a:pt x="71792" y="114354"/>
                    </a:cubicBezTo>
                    <a:cubicBezTo>
                      <a:pt x="68597" y="115961"/>
                      <a:pt x="64147" y="116741"/>
                      <a:pt x="58418" y="116741"/>
                    </a:cubicBezTo>
                    <a:lnTo>
                      <a:pt x="26345" y="116741"/>
                    </a:lnTo>
                    <a:lnTo>
                      <a:pt x="26345" y="80372"/>
                    </a:lnTo>
                    <a:lnTo>
                      <a:pt x="58868" y="80372"/>
                    </a:lnTo>
                    <a:close/>
                    <a:moveTo>
                      <a:pt x="63815" y="4088"/>
                    </a:moveTo>
                    <a:lnTo>
                      <a:pt x="0" y="4088"/>
                    </a:lnTo>
                    <a:lnTo>
                      <a:pt x="0" y="140444"/>
                    </a:lnTo>
                    <a:lnTo>
                      <a:pt x="59507" y="140444"/>
                    </a:lnTo>
                    <a:cubicBezTo>
                      <a:pt x="66206" y="140444"/>
                      <a:pt x="72431" y="139830"/>
                      <a:pt x="78159" y="138577"/>
                    </a:cubicBezTo>
                    <a:cubicBezTo>
                      <a:pt x="83888" y="137348"/>
                      <a:pt x="88858" y="135080"/>
                      <a:pt x="93072" y="131724"/>
                    </a:cubicBezTo>
                    <a:cubicBezTo>
                      <a:pt x="96812" y="128817"/>
                      <a:pt x="99936" y="125272"/>
                      <a:pt x="102422" y="120995"/>
                    </a:cubicBezTo>
                    <a:cubicBezTo>
                      <a:pt x="106351" y="114591"/>
                      <a:pt x="108292" y="107336"/>
                      <a:pt x="108292" y="99254"/>
                    </a:cubicBezTo>
                    <a:cubicBezTo>
                      <a:pt x="108292" y="91172"/>
                      <a:pt x="106587" y="84767"/>
                      <a:pt x="103155" y="79261"/>
                    </a:cubicBezTo>
                    <a:cubicBezTo>
                      <a:pt x="99723" y="73779"/>
                      <a:pt x="94634" y="69785"/>
                      <a:pt x="87888" y="67256"/>
                    </a:cubicBezTo>
                    <a:cubicBezTo>
                      <a:pt x="92338" y="64917"/>
                      <a:pt x="95675" y="62317"/>
                      <a:pt x="97971" y="59481"/>
                    </a:cubicBezTo>
                    <a:cubicBezTo>
                      <a:pt x="102043" y="54448"/>
                      <a:pt x="104078" y="47736"/>
                      <a:pt x="104078" y="39418"/>
                    </a:cubicBezTo>
                    <a:cubicBezTo>
                      <a:pt x="104078" y="31099"/>
                      <a:pt x="102066" y="24412"/>
                      <a:pt x="98019" y="18598"/>
                    </a:cubicBezTo>
                    <a:cubicBezTo>
                      <a:pt x="91320" y="9169"/>
                      <a:pt x="79911" y="4325"/>
                      <a:pt x="63792" y="4065"/>
                    </a:cubicBezTo>
                    <a:moveTo>
                      <a:pt x="124743" y="39583"/>
                    </a:moveTo>
                    <a:lnTo>
                      <a:pt x="124743" y="100364"/>
                    </a:lnTo>
                    <a:cubicBezTo>
                      <a:pt x="124743" y="111897"/>
                      <a:pt x="126139" y="120617"/>
                      <a:pt x="128932" y="126525"/>
                    </a:cubicBezTo>
                    <a:cubicBezTo>
                      <a:pt x="133927" y="137254"/>
                      <a:pt x="143655" y="142618"/>
                      <a:pt x="158047" y="142618"/>
                    </a:cubicBezTo>
                    <a:cubicBezTo>
                      <a:pt x="163041" y="142618"/>
                      <a:pt x="167420" y="141933"/>
                      <a:pt x="171136" y="140586"/>
                    </a:cubicBezTo>
                    <a:cubicBezTo>
                      <a:pt x="174853" y="139239"/>
                      <a:pt x="178711" y="136710"/>
                      <a:pt x="182688" y="133000"/>
                    </a:cubicBezTo>
                    <a:cubicBezTo>
                      <a:pt x="184013" y="131818"/>
                      <a:pt x="185149" y="130471"/>
                      <a:pt x="186096" y="128935"/>
                    </a:cubicBezTo>
                    <a:cubicBezTo>
                      <a:pt x="187067" y="127399"/>
                      <a:pt x="187658" y="126478"/>
                      <a:pt x="187895" y="126147"/>
                    </a:cubicBezTo>
                    <a:lnTo>
                      <a:pt x="187895" y="140397"/>
                    </a:lnTo>
                    <a:lnTo>
                      <a:pt x="212725" y="140397"/>
                    </a:lnTo>
                    <a:lnTo>
                      <a:pt x="212725" y="39560"/>
                    </a:lnTo>
                    <a:lnTo>
                      <a:pt x="186830" y="39560"/>
                    </a:lnTo>
                    <a:lnTo>
                      <a:pt x="186830" y="94433"/>
                    </a:lnTo>
                    <a:cubicBezTo>
                      <a:pt x="186830" y="100908"/>
                      <a:pt x="186001" y="106131"/>
                      <a:pt x="184345" y="110053"/>
                    </a:cubicBezTo>
                    <a:cubicBezTo>
                      <a:pt x="181125" y="117332"/>
                      <a:pt x="175184" y="120971"/>
                      <a:pt x="166521" y="120971"/>
                    </a:cubicBezTo>
                    <a:cubicBezTo>
                      <a:pt x="159751" y="120971"/>
                      <a:pt x="155206" y="118419"/>
                      <a:pt x="152887" y="113291"/>
                    </a:cubicBezTo>
                    <a:cubicBezTo>
                      <a:pt x="151561" y="110384"/>
                      <a:pt x="150922" y="106083"/>
                      <a:pt x="150922" y="100341"/>
                    </a:cubicBezTo>
                    <a:lnTo>
                      <a:pt x="150922" y="39560"/>
                    </a:lnTo>
                    <a:lnTo>
                      <a:pt x="124766" y="39560"/>
                    </a:lnTo>
                    <a:close/>
                    <a:moveTo>
                      <a:pt x="226762" y="108234"/>
                    </a:moveTo>
                    <a:cubicBezTo>
                      <a:pt x="226762" y="118584"/>
                      <a:pt x="230407" y="127116"/>
                      <a:pt x="237745" y="133803"/>
                    </a:cubicBezTo>
                    <a:cubicBezTo>
                      <a:pt x="245083" y="140491"/>
                      <a:pt x="256444" y="143823"/>
                      <a:pt x="271806" y="143823"/>
                    </a:cubicBezTo>
                    <a:cubicBezTo>
                      <a:pt x="287168" y="143823"/>
                      <a:pt x="298033" y="140657"/>
                      <a:pt x="305253" y="134347"/>
                    </a:cubicBezTo>
                    <a:cubicBezTo>
                      <a:pt x="312472" y="128037"/>
                      <a:pt x="316070" y="119861"/>
                      <a:pt x="316070" y="109888"/>
                    </a:cubicBezTo>
                    <a:cubicBezTo>
                      <a:pt x="316070" y="102302"/>
                      <a:pt x="313561" y="95992"/>
                      <a:pt x="308543" y="90935"/>
                    </a:cubicBezTo>
                    <a:cubicBezTo>
                      <a:pt x="303454" y="85949"/>
                      <a:pt x="295832" y="82215"/>
                      <a:pt x="285654" y="79757"/>
                    </a:cubicBezTo>
                    <a:cubicBezTo>
                      <a:pt x="270386" y="76307"/>
                      <a:pt x="261533" y="73873"/>
                      <a:pt x="259001" y="72455"/>
                    </a:cubicBezTo>
                    <a:cubicBezTo>
                      <a:pt x="256492" y="71085"/>
                      <a:pt x="255237" y="68910"/>
                      <a:pt x="255237" y="65886"/>
                    </a:cubicBezTo>
                    <a:cubicBezTo>
                      <a:pt x="255237" y="63475"/>
                      <a:pt x="256421" y="61372"/>
                      <a:pt x="258788" y="59599"/>
                    </a:cubicBezTo>
                    <a:cubicBezTo>
                      <a:pt x="261155" y="57803"/>
                      <a:pt x="265108" y="56905"/>
                      <a:pt x="270694" y="56905"/>
                    </a:cubicBezTo>
                    <a:cubicBezTo>
                      <a:pt x="277464" y="56905"/>
                      <a:pt x="282245" y="58701"/>
                      <a:pt x="285085" y="62270"/>
                    </a:cubicBezTo>
                    <a:cubicBezTo>
                      <a:pt x="286577" y="64255"/>
                      <a:pt x="287500" y="66925"/>
                      <a:pt x="287855" y="70328"/>
                    </a:cubicBezTo>
                    <a:lnTo>
                      <a:pt x="313395" y="70328"/>
                    </a:lnTo>
                    <a:cubicBezTo>
                      <a:pt x="312259" y="57993"/>
                      <a:pt x="307833" y="49296"/>
                      <a:pt x="300140" y="44286"/>
                    </a:cubicBezTo>
                    <a:cubicBezTo>
                      <a:pt x="292447" y="39253"/>
                      <a:pt x="282505" y="36748"/>
                      <a:pt x="270292" y="36748"/>
                    </a:cubicBezTo>
                    <a:cubicBezTo>
                      <a:pt x="257415" y="36748"/>
                      <a:pt x="247450" y="40080"/>
                      <a:pt x="240349" y="46767"/>
                    </a:cubicBezTo>
                    <a:cubicBezTo>
                      <a:pt x="233247" y="53455"/>
                      <a:pt x="229721" y="61466"/>
                      <a:pt x="229721" y="70777"/>
                    </a:cubicBezTo>
                    <a:cubicBezTo>
                      <a:pt x="229721" y="78670"/>
                      <a:pt x="231993" y="84720"/>
                      <a:pt x="236538" y="88903"/>
                    </a:cubicBezTo>
                    <a:cubicBezTo>
                      <a:pt x="241059" y="93157"/>
                      <a:pt x="248894" y="96701"/>
                      <a:pt x="259971" y="99537"/>
                    </a:cubicBezTo>
                    <a:cubicBezTo>
                      <a:pt x="275381" y="103295"/>
                      <a:pt x="284281" y="105965"/>
                      <a:pt x="286695" y="107501"/>
                    </a:cubicBezTo>
                    <a:cubicBezTo>
                      <a:pt x="289086" y="109037"/>
                      <a:pt x="290269" y="111282"/>
                      <a:pt x="290269" y="114260"/>
                    </a:cubicBezTo>
                    <a:cubicBezTo>
                      <a:pt x="290269" y="117238"/>
                      <a:pt x="288802" y="119648"/>
                      <a:pt x="285819" y="121184"/>
                    </a:cubicBezTo>
                    <a:cubicBezTo>
                      <a:pt x="282837" y="122744"/>
                      <a:pt x="278836" y="123500"/>
                      <a:pt x="273795" y="123500"/>
                    </a:cubicBezTo>
                    <a:cubicBezTo>
                      <a:pt x="265226" y="123500"/>
                      <a:pt x="259356" y="121751"/>
                      <a:pt x="256160" y="118230"/>
                    </a:cubicBezTo>
                    <a:cubicBezTo>
                      <a:pt x="254361" y="116245"/>
                      <a:pt x="253178" y="112913"/>
                      <a:pt x="252657" y="108234"/>
                    </a:cubicBezTo>
                    <a:lnTo>
                      <a:pt x="226762" y="108234"/>
                    </a:lnTo>
                    <a:close/>
                    <a:moveTo>
                      <a:pt x="356736" y="3238"/>
                    </a:moveTo>
                    <a:lnTo>
                      <a:pt x="330840" y="3238"/>
                    </a:lnTo>
                    <a:lnTo>
                      <a:pt x="330840" y="27555"/>
                    </a:lnTo>
                    <a:lnTo>
                      <a:pt x="356736" y="27555"/>
                    </a:lnTo>
                    <a:lnTo>
                      <a:pt x="356736" y="3238"/>
                    </a:lnTo>
                    <a:close/>
                    <a:moveTo>
                      <a:pt x="330840" y="140420"/>
                    </a:moveTo>
                    <a:lnTo>
                      <a:pt x="356736" y="140420"/>
                    </a:lnTo>
                    <a:lnTo>
                      <a:pt x="356736" y="39607"/>
                    </a:lnTo>
                    <a:lnTo>
                      <a:pt x="330840" y="39607"/>
                    </a:lnTo>
                    <a:lnTo>
                      <a:pt x="330840" y="140420"/>
                    </a:lnTo>
                    <a:close/>
                    <a:moveTo>
                      <a:pt x="430421" y="37173"/>
                    </a:moveTo>
                    <a:cubicBezTo>
                      <a:pt x="422397" y="37173"/>
                      <a:pt x="415769" y="39205"/>
                      <a:pt x="410538" y="43270"/>
                    </a:cubicBezTo>
                    <a:cubicBezTo>
                      <a:pt x="407627" y="45539"/>
                      <a:pt x="404550" y="49272"/>
                      <a:pt x="401259" y="54448"/>
                    </a:cubicBezTo>
                    <a:lnTo>
                      <a:pt x="401259" y="39725"/>
                    </a:lnTo>
                    <a:lnTo>
                      <a:pt x="376548" y="39725"/>
                    </a:lnTo>
                    <a:lnTo>
                      <a:pt x="376548" y="140373"/>
                    </a:lnTo>
                    <a:lnTo>
                      <a:pt x="402088" y="140373"/>
                    </a:lnTo>
                    <a:lnTo>
                      <a:pt x="402088" y="85784"/>
                    </a:lnTo>
                    <a:cubicBezTo>
                      <a:pt x="402088" y="79568"/>
                      <a:pt x="402916" y="74440"/>
                      <a:pt x="404573" y="70423"/>
                    </a:cubicBezTo>
                    <a:cubicBezTo>
                      <a:pt x="407792" y="62837"/>
                      <a:pt x="413686" y="59032"/>
                      <a:pt x="422279" y="59032"/>
                    </a:cubicBezTo>
                    <a:cubicBezTo>
                      <a:pt x="429261" y="59032"/>
                      <a:pt x="433996" y="61632"/>
                      <a:pt x="436505" y="66807"/>
                    </a:cubicBezTo>
                    <a:cubicBezTo>
                      <a:pt x="437854" y="69643"/>
                      <a:pt x="438540" y="73708"/>
                      <a:pt x="438540" y="79025"/>
                    </a:cubicBezTo>
                    <a:lnTo>
                      <a:pt x="438540" y="140349"/>
                    </a:lnTo>
                    <a:lnTo>
                      <a:pt x="464672" y="140349"/>
                    </a:lnTo>
                    <a:lnTo>
                      <a:pt x="464672" y="72432"/>
                    </a:lnTo>
                    <a:cubicBezTo>
                      <a:pt x="464672" y="59789"/>
                      <a:pt x="461477" y="50761"/>
                      <a:pt x="455086" y="45279"/>
                    </a:cubicBezTo>
                    <a:cubicBezTo>
                      <a:pt x="448695" y="39820"/>
                      <a:pt x="440458" y="37102"/>
                      <a:pt x="430421" y="37102"/>
                    </a:cubicBezTo>
                    <a:moveTo>
                      <a:pt x="525789" y="58560"/>
                    </a:moveTo>
                    <a:cubicBezTo>
                      <a:pt x="531825" y="58560"/>
                      <a:pt x="536867" y="60356"/>
                      <a:pt x="540938" y="63995"/>
                    </a:cubicBezTo>
                    <a:cubicBezTo>
                      <a:pt x="545009" y="67611"/>
                      <a:pt x="547282" y="72928"/>
                      <a:pt x="547731" y="79923"/>
                    </a:cubicBezTo>
                    <a:lnTo>
                      <a:pt x="503752" y="79923"/>
                    </a:lnTo>
                    <a:cubicBezTo>
                      <a:pt x="504675" y="73353"/>
                      <a:pt x="506924" y="68154"/>
                      <a:pt x="510545" y="64326"/>
                    </a:cubicBezTo>
                    <a:cubicBezTo>
                      <a:pt x="514167" y="60497"/>
                      <a:pt x="519232" y="58583"/>
                      <a:pt x="525789" y="58583"/>
                    </a:cubicBezTo>
                    <a:moveTo>
                      <a:pt x="525789" y="36842"/>
                    </a:moveTo>
                    <a:cubicBezTo>
                      <a:pt x="511468" y="36842"/>
                      <a:pt x="499846" y="41497"/>
                      <a:pt x="490875" y="50808"/>
                    </a:cubicBezTo>
                    <a:cubicBezTo>
                      <a:pt x="481904" y="60143"/>
                      <a:pt x="477431" y="73542"/>
                      <a:pt x="477431" y="90983"/>
                    </a:cubicBezTo>
                    <a:cubicBezTo>
                      <a:pt x="477431" y="109628"/>
                      <a:pt x="482401" y="123098"/>
                      <a:pt x="492343" y="131346"/>
                    </a:cubicBezTo>
                    <a:cubicBezTo>
                      <a:pt x="502284" y="139617"/>
                      <a:pt x="513741" y="143752"/>
                      <a:pt x="526736" y="143752"/>
                    </a:cubicBezTo>
                    <a:cubicBezTo>
                      <a:pt x="542477" y="143752"/>
                      <a:pt x="554714" y="138861"/>
                      <a:pt x="563472" y="129053"/>
                    </a:cubicBezTo>
                    <a:cubicBezTo>
                      <a:pt x="569106" y="122886"/>
                      <a:pt x="572254" y="116812"/>
                      <a:pt x="572940" y="110833"/>
                    </a:cubicBezTo>
                    <a:lnTo>
                      <a:pt x="546879" y="110833"/>
                    </a:lnTo>
                    <a:cubicBezTo>
                      <a:pt x="545364" y="113787"/>
                      <a:pt x="543589" y="116103"/>
                      <a:pt x="541625" y="117757"/>
                    </a:cubicBezTo>
                    <a:cubicBezTo>
                      <a:pt x="538003" y="120830"/>
                      <a:pt x="533269" y="122389"/>
                      <a:pt x="527446" y="122389"/>
                    </a:cubicBezTo>
                    <a:cubicBezTo>
                      <a:pt x="521954" y="122389"/>
                      <a:pt x="517268" y="121113"/>
                      <a:pt x="513362" y="118584"/>
                    </a:cubicBezTo>
                    <a:cubicBezTo>
                      <a:pt x="506947" y="114520"/>
                      <a:pt x="503539" y="107430"/>
                      <a:pt x="503160" y="97316"/>
                    </a:cubicBezTo>
                    <a:lnTo>
                      <a:pt x="574266" y="97316"/>
                    </a:lnTo>
                    <a:cubicBezTo>
                      <a:pt x="574384" y="88619"/>
                      <a:pt x="574124" y="81955"/>
                      <a:pt x="573414" y="77300"/>
                    </a:cubicBezTo>
                    <a:cubicBezTo>
                      <a:pt x="572230" y="69383"/>
                      <a:pt x="569626" y="62459"/>
                      <a:pt x="565650" y="56456"/>
                    </a:cubicBezTo>
                    <a:cubicBezTo>
                      <a:pt x="561200" y="49650"/>
                      <a:pt x="555590" y="44688"/>
                      <a:pt x="548773" y="41545"/>
                    </a:cubicBezTo>
                    <a:cubicBezTo>
                      <a:pt x="541956" y="38378"/>
                      <a:pt x="534310" y="36818"/>
                      <a:pt x="525813" y="36818"/>
                    </a:cubicBezTo>
                    <a:moveTo>
                      <a:pt x="579805" y="108139"/>
                    </a:moveTo>
                    <a:cubicBezTo>
                      <a:pt x="579805" y="118490"/>
                      <a:pt x="583450" y="127021"/>
                      <a:pt x="590788" y="133709"/>
                    </a:cubicBezTo>
                    <a:cubicBezTo>
                      <a:pt x="598126" y="140397"/>
                      <a:pt x="609487" y="143729"/>
                      <a:pt x="624849" y="143729"/>
                    </a:cubicBezTo>
                    <a:cubicBezTo>
                      <a:pt x="640211" y="143729"/>
                      <a:pt x="651076" y="140562"/>
                      <a:pt x="658296" y="134252"/>
                    </a:cubicBezTo>
                    <a:cubicBezTo>
                      <a:pt x="665515" y="127943"/>
                      <a:pt x="669113" y="119766"/>
                      <a:pt x="669113" y="109793"/>
                    </a:cubicBezTo>
                    <a:cubicBezTo>
                      <a:pt x="669113" y="102208"/>
                      <a:pt x="666604" y="95898"/>
                      <a:pt x="661586" y="90841"/>
                    </a:cubicBezTo>
                    <a:cubicBezTo>
                      <a:pt x="656497" y="85854"/>
                      <a:pt x="648875" y="82121"/>
                      <a:pt x="638696" y="79663"/>
                    </a:cubicBezTo>
                    <a:cubicBezTo>
                      <a:pt x="623429" y="76213"/>
                      <a:pt x="614553" y="73779"/>
                      <a:pt x="612044" y="72361"/>
                    </a:cubicBezTo>
                    <a:cubicBezTo>
                      <a:pt x="609535" y="70990"/>
                      <a:pt x="608256" y="68816"/>
                      <a:pt x="608256" y="65791"/>
                    </a:cubicBezTo>
                    <a:cubicBezTo>
                      <a:pt x="608256" y="63381"/>
                      <a:pt x="609440" y="61277"/>
                      <a:pt x="611807" y="59505"/>
                    </a:cubicBezTo>
                    <a:cubicBezTo>
                      <a:pt x="614198" y="57709"/>
                      <a:pt x="618151" y="56811"/>
                      <a:pt x="623713" y="56811"/>
                    </a:cubicBezTo>
                    <a:cubicBezTo>
                      <a:pt x="630483" y="56811"/>
                      <a:pt x="635264" y="58607"/>
                      <a:pt x="638081" y="62175"/>
                    </a:cubicBezTo>
                    <a:cubicBezTo>
                      <a:pt x="639596" y="64160"/>
                      <a:pt x="640519" y="66831"/>
                      <a:pt x="640874" y="70234"/>
                    </a:cubicBezTo>
                    <a:lnTo>
                      <a:pt x="666414" y="70234"/>
                    </a:lnTo>
                    <a:cubicBezTo>
                      <a:pt x="665278" y="57898"/>
                      <a:pt x="660852" y="49201"/>
                      <a:pt x="653159" y="44192"/>
                    </a:cubicBezTo>
                    <a:cubicBezTo>
                      <a:pt x="645466" y="39158"/>
                      <a:pt x="635525" y="36653"/>
                      <a:pt x="623311" y="36653"/>
                    </a:cubicBezTo>
                    <a:cubicBezTo>
                      <a:pt x="610434" y="36653"/>
                      <a:pt x="600469" y="39985"/>
                      <a:pt x="593368" y="46673"/>
                    </a:cubicBezTo>
                    <a:cubicBezTo>
                      <a:pt x="586267" y="53361"/>
                      <a:pt x="582716" y="61372"/>
                      <a:pt x="582716" y="70683"/>
                    </a:cubicBezTo>
                    <a:cubicBezTo>
                      <a:pt x="582716" y="78576"/>
                      <a:pt x="584989" y="84626"/>
                      <a:pt x="589533" y="88808"/>
                    </a:cubicBezTo>
                    <a:cubicBezTo>
                      <a:pt x="594078" y="93062"/>
                      <a:pt x="601913" y="96607"/>
                      <a:pt x="612991" y="99443"/>
                    </a:cubicBezTo>
                    <a:cubicBezTo>
                      <a:pt x="628400" y="103200"/>
                      <a:pt x="637300" y="105871"/>
                      <a:pt x="639714" y="107407"/>
                    </a:cubicBezTo>
                    <a:cubicBezTo>
                      <a:pt x="642105" y="108943"/>
                      <a:pt x="643289" y="111188"/>
                      <a:pt x="643289" y="114165"/>
                    </a:cubicBezTo>
                    <a:cubicBezTo>
                      <a:pt x="643289" y="117143"/>
                      <a:pt x="641797" y="119553"/>
                      <a:pt x="638839" y="121089"/>
                    </a:cubicBezTo>
                    <a:cubicBezTo>
                      <a:pt x="635856" y="122649"/>
                      <a:pt x="631856" y="123405"/>
                      <a:pt x="626814" y="123405"/>
                    </a:cubicBezTo>
                    <a:cubicBezTo>
                      <a:pt x="618245" y="123405"/>
                      <a:pt x="612351" y="121657"/>
                      <a:pt x="609180" y="118135"/>
                    </a:cubicBezTo>
                    <a:cubicBezTo>
                      <a:pt x="607381" y="116150"/>
                      <a:pt x="606221" y="112818"/>
                      <a:pt x="605676" y="108139"/>
                    </a:cubicBezTo>
                    <a:lnTo>
                      <a:pt x="579781" y="108139"/>
                    </a:lnTo>
                    <a:close/>
                    <a:moveTo>
                      <a:pt x="677966" y="108139"/>
                    </a:moveTo>
                    <a:cubicBezTo>
                      <a:pt x="677966" y="118490"/>
                      <a:pt x="681611" y="127021"/>
                      <a:pt x="688949" y="133709"/>
                    </a:cubicBezTo>
                    <a:cubicBezTo>
                      <a:pt x="696286" y="140397"/>
                      <a:pt x="707648" y="143729"/>
                      <a:pt x="723010" y="143729"/>
                    </a:cubicBezTo>
                    <a:cubicBezTo>
                      <a:pt x="738372" y="143729"/>
                      <a:pt x="749237" y="140562"/>
                      <a:pt x="756456" y="134252"/>
                    </a:cubicBezTo>
                    <a:cubicBezTo>
                      <a:pt x="763676" y="127943"/>
                      <a:pt x="767274" y="119766"/>
                      <a:pt x="767274" y="109793"/>
                    </a:cubicBezTo>
                    <a:cubicBezTo>
                      <a:pt x="767274" y="102208"/>
                      <a:pt x="764765" y="95898"/>
                      <a:pt x="759747" y="90841"/>
                    </a:cubicBezTo>
                    <a:cubicBezTo>
                      <a:pt x="754657" y="85854"/>
                      <a:pt x="747036" y="82121"/>
                      <a:pt x="736857" y="79663"/>
                    </a:cubicBezTo>
                    <a:cubicBezTo>
                      <a:pt x="721590" y="76213"/>
                      <a:pt x="712737" y="73779"/>
                      <a:pt x="710205" y="72361"/>
                    </a:cubicBezTo>
                    <a:cubicBezTo>
                      <a:pt x="707696" y="70990"/>
                      <a:pt x="706417" y="68816"/>
                      <a:pt x="706417" y="65791"/>
                    </a:cubicBezTo>
                    <a:cubicBezTo>
                      <a:pt x="706417" y="63381"/>
                      <a:pt x="707601" y="61277"/>
                      <a:pt x="709968" y="59505"/>
                    </a:cubicBezTo>
                    <a:cubicBezTo>
                      <a:pt x="712335" y="57733"/>
                      <a:pt x="716312" y="56811"/>
                      <a:pt x="721874" y="56811"/>
                    </a:cubicBezTo>
                    <a:cubicBezTo>
                      <a:pt x="728644" y="56811"/>
                      <a:pt x="733425" y="58607"/>
                      <a:pt x="736242" y="62175"/>
                    </a:cubicBezTo>
                    <a:cubicBezTo>
                      <a:pt x="737757" y="64160"/>
                      <a:pt x="738680" y="66831"/>
                      <a:pt x="739035" y="70234"/>
                    </a:cubicBezTo>
                    <a:lnTo>
                      <a:pt x="764575" y="70234"/>
                    </a:lnTo>
                    <a:cubicBezTo>
                      <a:pt x="763439" y="57898"/>
                      <a:pt x="759013" y="49201"/>
                      <a:pt x="751320" y="44192"/>
                    </a:cubicBezTo>
                    <a:cubicBezTo>
                      <a:pt x="743627" y="39158"/>
                      <a:pt x="733686" y="36653"/>
                      <a:pt x="721472" y="36653"/>
                    </a:cubicBezTo>
                    <a:cubicBezTo>
                      <a:pt x="708595" y="36653"/>
                      <a:pt x="698630" y="39985"/>
                      <a:pt x="691529" y="46673"/>
                    </a:cubicBezTo>
                    <a:cubicBezTo>
                      <a:pt x="684428" y="53361"/>
                      <a:pt x="680901" y="61372"/>
                      <a:pt x="680901" y="70683"/>
                    </a:cubicBezTo>
                    <a:cubicBezTo>
                      <a:pt x="680901" y="78576"/>
                      <a:pt x="683173" y="84626"/>
                      <a:pt x="687718" y="88808"/>
                    </a:cubicBezTo>
                    <a:cubicBezTo>
                      <a:pt x="692239" y="93062"/>
                      <a:pt x="700050" y="96607"/>
                      <a:pt x="711151" y="99443"/>
                    </a:cubicBezTo>
                    <a:cubicBezTo>
                      <a:pt x="726561" y="103200"/>
                      <a:pt x="735461" y="105871"/>
                      <a:pt x="737875" y="107407"/>
                    </a:cubicBezTo>
                    <a:cubicBezTo>
                      <a:pt x="740266" y="108943"/>
                      <a:pt x="741449" y="111188"/>
                      <a:pt x="741449" y="114165"/>
                    </a:cubicBezTo>
                    <a:cubicBezTo>
                      <a:pt x="741449" y="117143"/>
                      <a:pt x="739958" y="119553"/>
                      <a:pt x="736999" y="121089"/>
                    </a:cubicBezTo>
                    <a:cubicBezTo>
                      <a:pt x="734017" y="122649"/>
                      <a:pt x="730017" y="123405"/>
                      <a:pt x="724975" y="123405"/>
                    </a:cubicBezTo>
                    <a:cubicBezTo>
                      <a:pt x="716406" y="123405"/>
                      <a:pt x="710536" y="121657"/>
                      <a:pt x="707340" y="118135"/>
                    </a:cubicBezTo>
                    <a:cubicBezTo>
                      <a:pt x="705542" y="116150"/>
                      <a:pt x="704358" y="112818"/>
                      <a:pt x="703837" y="108139"/>
                    </a:cubicBezTo>
                    <a:lnTo>
                      <a:pt x="677942" y="108139"/>
                    </a:lnTo>
                    <a:close/>
                    <a:moveTo>
                      <a:pt x="825337" y="98238"/>
                    </a:moveTo>
                    <a:cubicBezTo>
                      <a:pt x="825337" y="112417"/>
                      <a:pt x="830308" y="123571"/>
                      <a:pt x="840273" y="131677"/>
                    </a:cubicBezTo>
                    <a:cubicBezTo>
                      <a:pt x="850238" y="139782"/>
                      <a:pt x="863896" y="143847"/>
                      <a:pt x="881294" y="143847"/>
                    </a:cubicBezTo>
                    <a:cubicBezTo>
                      <a:pt x="898691" y="143847"/>
                      <a:pt x="911497" y="139735"/>
                      <a:pt x="920823" y="131488"/>
                    </a:cubicBezTo>
                    <a:cubicBezTo>
                      <a:pt x="930149" y="123264"/>
                      <a:pt x="934812" y="112913"/>
                      <a:pt x="934812" y="100459"/>
                    </a:cubicBezTo>
                    <a:cubicBezTo>
                      <a:pt x="934812" y="88005"/>
                      <a:pt x="930883" y="79025"/>
                      <a:pt x="923001" y="72597"/>
                    </a:cubicBezTo>
                    <a:cubicBezTo>
                      <a:pt x="917935" y="68461"/>
                      <a:pt x="910337" y="65177"/>
                      <a:pt x="900159" y="62719"/>
                    </a:cubicBezTo>
                    <a:lnTo>
                      <a:pt x="876962" y="57071"/>
                    </a:lnTo>
                    <a:cubicBezTo>
                      <a:pt x="868015" y="54920"/>
                      <a:pt x="862168" y="53030"/>
                      <a:pt x="859422" y="51446"/>
                    </a:cubicBezTo>
                    <a:cubicBezTo>
                      <a:pt x="855138" y="49036"/>
                      <a:pt x="853008" y="45397"/>
                      <a:pt x="853008" y="40529"/>
                    </a:cubicBezTo>
                    <a:cubicBezTo>
                      <a:pt x="853008" y="35235"/>
                      <a:pt x="855162" y="31099"/>
                      <a:pt x="859541" y="28122"/>
                    </a:cubicBezTo>
                    <a:cubicBezTo>
                      <a:pt x="863872" y="25168"/>
                      <a:pt x="869695" y="23679"/>
                      <a:pt x="876986" y="23679"/>
                    </a:cubicBezTo>
                    <a:cubicBezTo>
                      <a:pt x="883542" y="23679"/>
                      <a:pt x="889010" y="24837"/>
                      <a:pt x="893437" y="27106"/>
                    </a:cubicBezTo>
                    <a:cubicBezTo>
                      <a:pt x="900041" y="30556"/>
                      <a:pt x="903615" y="36393"/>
                      <a:pt x="904088" y="44593"/>
                    </a:cubicBezTo>
                    <a:lnTo>
                      <a:pt x="930599" y="44593"/>
                    </a:lnTo>
                    <a:cubicBezTo>
                      <a:pt x="930102" y="30107"/>
                      <a:pt x="924894" y="19047"/>
                      <a:pt x="914953" y="11438"/>
                    </a:cubicBezTo>
                    <a:cubicBezTo>
                      <a:pt x="904988" y="3805"/>
                      <a:pt x="892987" y="0"/>
                      <a:pt x="878903" y="0"/>
                    </a:cubicBezTo>
                    <a:cubicBezTo>
                      <a:pt x="862026" y="0"/>
                      <a:pt x="849244" y="4041"/>
                      <a:pt x="840533" y="12123"/>
                    </a:cubicBezTo>
                    <a:cubicBezTo>
                      <a:pt x="831823" y="20205"/>
                      <a:pt x="827467" y="30343"/>
                      <a:pt x="827467" y="42561"/>
                    </a:cubicBezTo>
                    <a:cubicBezTo>
                      <a:pt x="827467" y="55937"/>
                      <a:pt x="831917" y="65767"/>
                      <a:pt x="840817" y="72053"/>
                    </a:cubicBezTo>
                    <a:cubicBezTo>
                      <a:pt x="846072" y="75835"/>
                      <a:pt x="855730" y="79308"/>
                      <a:pt x="869790" y="82522"/>
                    </a:cubicBezTo>
                    <a:lnTo>
                      <a:pt x="884087" y="85760"/>
                    </a:lnTo>
                    <a:cubicBezTo>
                      <a:pt x="892442" y="87627"/>
                      <a:pt x="898549" y="89730"/>
                      <a:pt x="902408" y="92140"/>
                    </a:cubicBezTo>
                    <a:cubicBezTo>
                      <a:pt x="906266" y="94598"/>
                      <a:pt x="908183" y="98096"/>
                      <a:pt x="908183" y="102609"/>
                    </a:cubicBezTo>
                    <a:cubicBezTo>
                      <a:pt x="908183" y="110313"/>
                      <a:pt x="904254" y="115583"/>
                      <a:pt x="896395" y="118419"/>
                    </a:cubicBezTo>
                    <a:cubicBezTo>
                      <a:pt x="892253" y="119908"/>
                      <a:pt x="886856" y="120641"/>
                      <a:pt x="880205" y="120641"/>
                    </a:cubicBezTo>
                    <a:cubicBezTo>
                      <a:pt x="869104" y="120641"/>
                      <a:pt x="861269" y="117828"/>
                      <a:pt x="856700" y="112228"/>
                    </a:cubicBezTo>
                    <a:cubicBezTo>
                      <a:pt x="854191" y="109132"/>
                      <a:pt x="852534" y="104476"/>
                      <a:pt x="851658" y="98261"/>
                    </a:cubicBezTo>
                    <a:lnTo>
                      <a:pt x="825337" y="98261"/>
                    </a:lnTo>
                    <a:close/>
                    <a:moveTo>
                      <a:pt x="1034228" y="75669"/>
                    </a:moveTo>
                    <a:cubicBezTo>
                      <a:pt x="1032784" y="61301"/>
                      <a:pt x="1028168" y="51281"/>
                      <a:pt x="1020381" y="45609"/>
                    </a:cubicBezTo>
                    <a:cubicBezTo>
                      <a:pt x="1012593" y="39938"/>
                      <a:pt x="1002557" y="37102"/>
                      <a:pt x="990296" y="37102"/>
                    </a:cubicBezTo>
                    <a:cubicBezTo>
                      <a:pt x="975880" y="37102"/>
                      <a:pt x="964590" y="41899"/>
                      <a:pt x="956400" y="51517"/>
                    </a:cubicBezTo>
                    <a:cubicBezTo>
                      <a:pt x="948210" y="61159"/>
                      <a:pt x="944115" y="74606"/>
                      <a:pt x="944115" y="91881"/>
                    </a:cubicBezTo>
                    <a:cubicBezTo>
                      <a:pt x="944115" y="107218"/>
                      <a:pt x="947807" y="119695"/>
                      <a:pt x="955240" y="129290"/>
                    </a:cubicBezTo>
                    <a:cubicBezTo>
                      <a:pt x="962672" y="138884"/>
                      <a:pt x="974223" y="143705"/>
                      <a:pt x="989941" y="143705"/>
                    </a:cubicBezTo>
                    <a:cubicBezTo>
                      <a:pt x="1005658" y="143705"/>
                      <a:pt x="1017516" y="137963"/>
                      <a:pt x="1025541" y="126407"/>
                    </a:cubicBezTo>
                    <a:cubicBezTo>
                      <a:pt x="1030559" y="119246"/>
                      <a:pt x="1033376" y="111684"/>
                      <a:pt x="1033967" y="103673"/>
                    </a:cubicBezTo>
                    <a:lnTo>
                      <a:pt x="1007883" y="103673"/>
                    </a:lnTo>
                    <a:cubicBezTo>
                      <a:pt x="1007362" y="108966"/>
                      <a:pt x="1005823" y="113291"/>
                      <a:pt x="1003314" y="116623"/>
                    </a:cubicBezTo>
                    <a:cubicBezTo>
                      <a:pt x="1000805" y="119955"/>
                      <a:pt x="996545" y="121609"/>
                      <a:pt x="990580" y="121609"/>
                    </a:cubicBezTo>
                    <a:cubicBezTo>
                      <a:pt x="982129" y="121609"/>
                      <a:pt x="976377" y="117427"/>
                      <a:pt x="973324" y="109014"/>
                    </a:cubicBezTo>
                    <a:cubicBezTo>
                      <a:pt x="971643" y="104524"/>
                      <a:pt x="970815" y="98616"/>
                      <a:pt x="970815" y="91219"/>
                    </a:cubicBezTo>
                    <a:cubicBezTo>
                      <a:pt x="970815" y="83822"/>
                      <a:pt x="971643" y="77252"/>
                      <a:pt x="973324" y="72573"/>
                    </a:cubicBezTo>
                    <a:cubicBezTo>
                      <a:pt x="976496" y="63759"/>
                      <a:pt x="982390" y="59340"/>
                      <a:pt x="991006" y="59340"/>
                    </a:cubicBezTo>
                    <a:cubicBezTo>
                      <a:pt x="997065" y="59340"/>
                      <a:pt x="1001515" y="61372"/>
                      <a:pt x="1004379" y="65437"/>
                    </a:cubicBezTo>
                    <a:cubicBezTo>
                      <a:pt x="1006368" y="68461"/>
                      <a:pt x="1007599" y="71841"/>
                      <a:pt x="1008072" y="75622"/>
                    </a:cubicBezTo>
                    <a:lnTo>
                      <a:pt x="1034228" y="75622"/>
                    </a:lnTo>
                    <a:close/>
                    <a:moveTo>
                      <a:pt x="1101665" y="36842"/>
                    </a:moveTo>
                    <a:cubicBezTo>
                      <a:pt x="1096315" y="36842"/>
                      <a:pt x="1091226" y="38000"/>
                      <a:pt x="1086373" y="40292"/>
                    </a:cubicBezTo>
                    <a:cubicBezTo>
                      <a:pt x="1081521" y="42608"/>
                      <a:pt x="1077260" y="46697"/>
                      <a:pt x="1073568" y="52557"/>
                    </a:cubicBezTo>
                    <a:lnTo>
                      <a:pt x="1073568" y="4466"/>
                    </a:lnTo>
                    <a:lnTo>
                      <a:pt x="1048028" y="4466"/>
                    </a:lnTo>
                    <a:lnTo>
                      <a:pt x="1048028" y="140349"/>
                    </a:lnTo>
                    <a:lnTo>
                      <a:pt x="1073568" y="140349"/>
                    </a:lnTo>
                    <a:lnTo>
                      <a:pt x="1073568" y="85713"/>
                    </a:lnTo>
                    <a:cubicBezTo>
                      <a:pt x="1073568" y="77063"/>
                      <a:pt x="1075319" y="70423"/>
                      <a:pt x="1078775" y="65744"/>
                    </a:cubicBezTo>
                    <a:cubicBezTo>
                      <a:pt x="1082231" y="61088"/>
                      <a:pt x="1087320" y="58749"/>
                      <a:pt x="1094043" y="58749"/>
                    </a:cubicBezTo>
                    <a:cubicBezTo>
                      <a:pt x="1100765" y="58749"/>
                      <a:pt x="1104884" y="61088"/>
                      <a:pt x="1107203" y="65791"/>
                    </a:cubicBezTo>
                    <a:cubicBezTo>
                      <a:pt x="1108979" y="69123"/>
                      <a:pt x="1109854" y="73519"/>
                      <a:pt x="1109854" y="78930"/>
                    </a:cubicBezTo>
                    <a:lnTo>
                      <a:pt x="1109854" y="140349"/>
                    </a:lnTo>
                    <a:lnTo>
                      <a:pt x="1135939" y="140349"/>
                    </a:lnTo>
                    <a:lnTo>
                      <a:pt x="1135939" y="81104"/>
                    </a:lnTo>
                    <a:cubicBezTo>
                      <a:pt x="1135939" y="72101"/>
                      <a:pt x="1135631" y="65602"/>
                      <a:pt x="1135040" y="61608"/>
                    </a:cubicBezTo>
                    <a:cubicBezTo>
                      <a:pt x="1134448" y="57614"/>
                      <a:pt x="1132815" y="53739"/>
                      <a:pt x="1130140" y="49981"/>
                    </a:cubicBezTo>
                    <a:cubicBezTo>
                      <a:pt x="1126968" y="45539"/>
                      <a:pt x="1122968" y="42230"/>
                      <a:pt x="1118068" y="40080"/>
                    </a:cubicBezTo>
                    <a:cubicBezTo>
                      <a:pt x="1113145" y="37929"/>
                      <a:pt x="1107700" y="36842"/>
                      <a:pt x="1101688" y="36842"/>
                    </a:cubicBezTo>
                    <a:moveTo>
                      <a:pt x="1199376" y="121657"/>
                    </a:moveTo>
                    <a:cubicBezTo>
                      <a:pt x="1191896" y="121657"/>
                      <a:pt x="1186168" y="118915"/>
                      <a:pt x="1182120" y="113433"/>
                    </a:cubicBezTo>
                    <a:cubicBezTo>
                      <a:pt x="1178096" y="107950"/>
                      <a:pt x="1176060" y="100152"/>
                      <a:pt x="1176060" y="90061"/>
                    </a:cubicBezTo>
                    <a:cubicBezTo>
                      <a:pt x="1176060" y="79970"/>
                      <a:pt x="1178096" y="72172"/>
                      <a:pt x="1182120" y="66736"/>
                    </a:cubicBezTo>
                    <a:cubicBezTo>
                      <a:pt x="1186168" y="61277"/>
                      <a:pt x="1191896" y="58560"/>
                      <a:pt x="1199376" y="58560"/>
                    </a:cubicBezTo>
                    <a:cubicBezTo>
                      <a:pt x="1206855" y="58560"/>
                      <a:pt x="1212584" y="61277"/>
                      <a:pt x="1216584" y="66736"/>
                    </a:cubicBezTo>
                    <a:cubicBezTo>
                      <a:pt x="1220561" y="72195"/>
                      <a:pt x="1222573" y="79970"/>
                      <a:pt x="1222573" y="90061"/>
                    </a:cubicBezTo>
                    <a:cubicBezTo>
                      <a:pt x="1222573" y="100152"/>
                      <a:pt x="1220561" y="107950"/>
                      <a:pt x="1216584" y="113433"/>
                    </a:cubicBezTo>
                    <a:cubicBezTo>
                      <a:pt x="1212584" y="118915"/>
                      <a:pt x="1206832" y="121657"/>
                      <a:pt x="1199376" y="121657"/>
                    </a:cubicBezTo>
                    <a:moveTo>
                      <a:pt x="1249367" y="90085"/>
                    </a:moveTo>
                    <a:cubicBezTo>
                      <a:pt x="1249367" y="75551"/>
                      <a:pt x="1245249" y="62932"/>
                      <a:pt x="1236988" y="52274"/>
                    </a:cubicBezTo>
                    <a:cubicBezTo>
                      <a:pt x="1228750" y="41616"/>
                      <a:pt x="1216229" y="36299"/>
                      <a:pt x="1199447" y="36299"/>
                    </a:cubicBezTo>
                    <a:cubicBezTo>
                      <a:pt x="1182664" y="36299"/>
                      <a:pt x="1170143" y="41616"/>
                      <a:pt x="1161905" y="52274"/>
                    </a:cubicBezTo>
                    <a:cubicBezTo>
                      <a:pt x="1153668" y="62932"/>
                      <a:pt x="1149526" y="75551"/>
                      <a:pt x="1149526" y="90085"/>
                    </a:cubicBezTo>
                    <a:cubicBezTo>
                      <a:pt x="1149526" y="104618"/>
                      <a:pt x="1153645" y="117521"/>
                      <a:pt x="1161905" y="128037"/>
                    </a:cubicBezTo>
                    <a:cubicBezTo>
                      <a:pt x="1170143" y="138530"/>
                      <a:pt x="1182664" y="143776"/>
                      <a:pt x="1199447" y="143776"/>
                    </a:cubicBezTo>
                    <a:cubicBezTo>
                      <a:pt x="1216229" y="143776"/>
                      <a:pt x="1228727" y="138530"/>
                      <a:pt x="1236988" y="128037"/>
                    </a:cubicBezTo>
                    <a:cubicBezTo>
                      <a:pt x="1245225" y="117521"/>
                      <a:pt x="1249367" y="104878"/>
                      <a:pt x="1249367" y="90085"/>
                    </a:cubicBezTo>
                    <a:moveTo>
                      <a:pt x="1307762" y="121657"/>
                    </a:moveTo>
                    <a:cubicBezTo>
                      <a:pt x="1300306" y="121657"/>
                      <a:pt x="1294554" y="118915"/>
                      <a:pt x="1290530" y="113433"/>
                    </a:cubicBezTo>
                    <a:cubicBezTo>
                      <a:pt x="1286482" y="107950"/>
                      <a:pt x="1284471" y="100152"/>
                      <a:pt x="1284471" y="90061"/>
                    </a:cubicBezTo>
                    <a:cubicBezTo>
                      <a:pt x="1284471" y="79970"/>
                      <a:pt x="1286482" y="72172"/>
                      <a:pt x="1290530" y="66736"/>
                    </a:cubicBezTo>
                    <a:cubicBezTo>
                      <a:pt x="1294554" y="61277"/>
                      <a:pt x="1300306" y="58560"/>
                      <a:pt x="1307762" y="58560"/>
                    </a:cubicBezTo>
                    <a:cubicBezTo>
                      <a:pt x="1315218" y="58560"/>
                      <a:pt x="1320970" y="61277"/>
                      <a:pt x="1324970" y="66736"/>
                    </a:cubicBezTo>
                    <a:cubicBezTo>
                      <a:pt x="1328971" y="72195"/>
                      <a:pt x="1330983" y="79970"/>
                      <a:pt x="1330983" y="90061"/>
                    </a:cubicBezTo>
                    <a:cubicBezTo>
                      <a:pt x="1330983" y="100152"/>
                      <a:pt x="1328971" y="107950"/>
                      <a:pt x="1324970" y="113433"/>
                    </a:cubicBezTo>
                    <a:cubicBezTo>
                      <a:pt x="1320970" y="118915"/>
                      <a:pt x="1315242" y="121657"/>
                      <a:pt x="1307762" y="121657"/>
                    </a:cubicBezTo>
                    <a:moveTo>
                      <a:pt x="1357777" y="90085"/>
                    </a:moveTo>
                    <a:cubicBezTo>
                      <a:pt x="1357777" y="75551"/>
                      <a:pt x="1353659" y="62932"/>
                      <a:pt x="1345398" y="52274"/>
                    </a:cubicBezTo>
                    <a:cubicBezTo>
                      <a:pt x="1337137" y="41616"/>
                      <a:pt x="1324639" y="36299"/>
                      <a:pt x="1307857" y="36299"/>
                    </a:cubicBezTo>
                    <a:cubicBezTo>
                      <a:pt x="1291074" y="36299"/>
                      <a:pt x="1278553" y="41616"/>
                      <a:pt x="1270316" y="52274"/>
                    </a:cubicBezTo>
                    <a:cubicBezTo>
                      <a:pt x="1262078" y="62932"/>
                      <a:pt x="1257960" y="75551"/>
                      <a:pt x="1257960" y="90085"/>
                    </a:cubicBezTo>
                    <a:cubicBezTo>
                      <a:pt x="1257960" y="104618"/>
                      <a:pt x="1262078" y="117521"/>
                      <a:pt x="1270316" y="128037"/>
                    </a:cubicBezTo>
                    <a:cubicBezTo>
                      <a:pt x="1278553" y="138530"/>
                      <a:pt x="1291074" y="143776"/>
                      <a:pt x="1307857" y="143776"/>
                    </a:cubicBezTo>
                    <a:cubicBezTo>
                      <a:pt x="1324639" y="143776"/>
                      <a:pt x="1337137" y="138530"/>
                      <a:pt x="1345398" y="128037"/>
                    </a:cubicBezTo>
                    <a:cubicBezTo>
                      <a:pt x="1353635" y="117521"/>
                      <a:pt x="1357777" y="104878"/>
                      <a:pt x="1357777" y="90085"/>
                    </a:cubicBezTo>
                    <a:moveTo>
                      <a:pt x="1397922" y="4017"/>
                    </a:moveTo>
                    <a:lnTo>
                      <a:pt x="1372382" y="4017"/>
                    </a:lnTo>
                    <a:lnTo>
                      <a:pt x="1372382" y="140349"/>
                    </a:lnTo>
                    <a:lnTo>
                      <a:pt x="1397922" y="140349"/>
                    </a:lnTo>
                    <a:lnTo>
                      <a:pt x="1397922" y="4017"/>
                    </a:lnTo>
                    <a:close/>
                  </a:path>
                </a:pathLst>
              </a:custGeom>
              <a:solidFill>
                <a:srgbClr val="000000"/>
              </a:solidFill>
              <a:ln w="2363" cap="flat">
                <a:noFill/>
                <a:prstDash val="solid"/>
                <a:miter/>
              </a:ln>
            </p:spPr>
            <p:txBody>
              <a:bodyPr rtlCol="0" anchor="ctr"/>
              <a:lstStyle/>
              <a:p>
                <a:endParaRPr lang="fr-FR"/>
              </a:p>
            </p:txBody>
          </p:sp>
        </p:grpSp>
      </p:grpSp>
      <p:grpSp>
        <p:nvGrpSpPr>
          <p:cNvPr id="13" name="Groupe 12">
            <a:extLst>
              <a:ext uri="{FF2B5EF4-FFF2-40B4-BE49-F238E27FC236}">
                <a16:creationId xmlns:a16="http://schemas.microsoft.com/office/drawing/2014/main" id="{97064BC7-5F0D-9EA0-940F-131953EFEF19}"/>
              </a:ext>
            </a:extLst>
          </p:cNvPr>
          <p:cNvGrpSpPr/>
          <p:nvPr/>
        </p:nvGrpSpPr>
        <p:grpSpPr>
          <a:xfrm>
            <a:off x="3293508" y="1773935"/>
            <a:ext cx="1549361" cy="792091"/>
            <a:chOff x="2702044" y="1337468"/>
            <a:chExt cx="1870760" cy="956402"/>
          </a:xfrm>
          <a:solidFill>
            <a:schemeClr val="bg1"/>
          </a:solidFill>
        </p:grpSpPr>
        <p:grpSp>
          <p:nvGrpSpPr>
            <p:cNvPr id="14" name="Graphique 2">
              <a:extLst>
                <a:ext uri="{FF2B5EF4-FFF2-40B4-BE49-F238E27FC236}">
                  <a16:creationId xmlns:a16="http://schemas.microsoft.com/office/drawing/2014/main" id="{2FA27D3D-8EB2-CD33-9989-DC2469E5F1BB}"/>
                </a:ext>
              </a:extLst>
            </p:cNvPr>
            <p:cNvGrpSpPr/>
            <p:nvPr/>
          </p:nvGrpSpPr>
          <p:grpSpPr>
            <a:xfrm>
              <a:off x="2702328" y="1337468"/>
              <a:ext cx="1870074" cy="532306"/>
              <a:chOff x="2702328" y="1337468"/>
              <a:chExt cx="1870074" cy="532306"/>
            </a:xfrm>
            <a:grpFill/>
          </p:grpSpPr>
          <p:sp>
            <p:nvSpPr>
              <p:cNvPr id="18" name="Forme libre 17">
                <a:extLst>
                  <a:ext uri="{FF2B5EF4-FFF2-40B4-BE49-F238E27FC236}">
                    <a16:creationId xmlns:a16="http://schemas.microsoft.com/office/drawing/2014/main" id="{4BEB8551-0B94-BE64-2F8D-E92305F0D0B6}"/>
                  </a:ext>
                </a:extLst>
              </p:cNvPr>
              <p:cNvSpPr/>
              <p:nvPr/>
            </p:nvSpPr>
            <p:spPr>
              <a:xfrm>
                <a:off x="2702328" y="1337468"/>
                <a:ext cx="533103" cy="532306"/>
              </a:xfrm>
              <a:custGeom>
                <a:avLst/>
                <a:gdLst>
                  <a:gd name="connsiteX0" fmla="*/ 0 w 533103"/>
                  <a:gd name="connsiteY0" fmla="*/ 0 h 532306"/>
                  <a:gd name="connsiteX1" fmla="*/ 0 w 533103"/>
                  <a:gd name="connsiteY1" fmla="*/ 532307 h 532306"/>
                  <a:gd name="connsiteX2" fmla="*/ 533103 w 533103"/>
                  <a:gd name="connsiteY2" fmla="*/ 0 h 532306"/>
                  <a:gd name="connsiteX3" fmla="*/ 0 w 533103"/>
                  <a:gd name="connsiteY3" fmla="*/ 0 h 532306"/>
                </a:gdLst>
                <a:ahLst/>
                <a:cxnLst>
                  <a:cxn ang="0">
                    <a:pos x="connsiteX0" y="connsiteY0"/>
                  </a:cxn>
                  <a:cxn ang="0">
                    <a:pos x="connsiteX1" y="connsiteY1"/>
                  </a:cxn>
                  <a:cxn ang="0">
                    <a:pos x="connsiteX2" y="connsiteY2"/>
                  </a:cxn>
                  <a:cxn ang="0">
                    <a:pos x="connsiteX3" y="connsiteY3"/>
                  </a:cxn>
                </a:cxnLst>
                <a:rect l="l" t="t" r="r" b="b"/>
                <a:pathLst>
                  <a:path w="533103" h="532306">
                    <a:moveTo>
                      <a:pt x="0" y="0"/>
                    </a:moveTo>
                    <a:lnTo>
                      <a:pt x="0" y="532307"/>
                    </a:lnTo>
                    <a:lnTo>
                      <a:pt x="533103" y="0"/>
                    </a:lnTo>
                    <a:lnTo>
                      <a:pt x="0" y="0"/>
                    </a:lnTo>
                    <a:close/>
                  </a:path>
                </a:pathLst>
              </a:custGeom>
              <a:grpFill/>
              <a:ln w="2363" cap="flat">
                <a:noFill/>
                <a:prstDash val="solid"/>
                <a:miter/>
              </a:ln>
            </p:spPr>
            <p:txBody>
              <a:bodyPr rtlCol="0" anchor="ctr"/>
              <a:lstStyle/>
              <a:p>
                <a:endParaRPr lang="fr-FR"/>
              </a:p>
            </p:txBody>
          </p:sp>
          <p:sp>
            <p:nvSpPr>
              <p:cNvPr id="19" name="Forme libre 18">
                <a:extLst>
                  <a:ext uri="{FF2B5EF4-FFF2-40B4-BE49-F238E27FC236}">
                    <a16:creationId xmlns:a16="http://schemas.microsoft.com/office/drawing/2014/main" id="{2D25E0A1-B8EB-151F-479C-F0FB25B3BADC}"/>
                  </a:ext>
                </a:extLst>
              </p:cNvPr>
              <p:cNvSpPr/>
              <p:nvPr/>
            </p:nvSpPr>
            <p:spPr>
              <a:xfrm>
                <a:off x="3239573" y="1337468"/>
                <a:ext cx="533150" cy="532306"/>
              </a:xfrm>
              <a:custGeom>
                <a:avLst/>
                <a:gdLst>
                  <a:gd name="connsiteX0" fmla="*/ 533151 w 533150"/>
                  <a:gd name="connsiteY0" fmla="*/ 0 h 532306"/>
                  <a:gd name="connsiteX1" fmla="*/ 266599 w 533150"/>
                  <a:gd name="connsiteY1" fmla="*/ 266142 h 532306"/>
                  <a:gd name="connsiteX2" fmla="*/ 0 w 533150"/>
                  <a:gd name="connsiteY2" fmla="*/ 0 h 532306"/>
                  <a:gd name="connsiteX3" fmla="*/ 0 w 533150"/>
                  <a:gd name="connsiteY3" fmla="*/ 532307 h 532306"/>
                  <a:gd name="connsiteX4" fmla="*/ 533151 w 533150"/>
                  <a:gd name="connsiteY4" fmla="*/ 532307 h 532306"/>
                  <a:gd name="connsiteX5" fmla="*/ 533151 w 533150"/>
                  <a:gd name="connsiteY5" fmla="*/ 0 h 5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150" h="532306">
                    <a:moveTo>
                      <a:pt x="533151" y="0"/>
                    </a:moveTo>
                    <a:lnTo>
                      <a:pt x="266599" y="266142"/>
                    </a:lnTo>
                    <a:lnTo>
                      <a:pt x="0" y="0"/>
                    </a:lnTo>
                    <a:lnTo>
                      <a:pt x="0" y="532307"/>
                    </a:lnTo>
                    <a:lnTo>
                      <a:pt x="533151" y="532307"/>
                    </a:lnTo>
                    <a:lnTo>
                      <a:pt x="533151" y="0"/>
                    </a:lnTo>
                    <a:close/>
                  </a:path>
                </a:pathLst>
              </a:custGeom>
              <a:grpFill/>
              <a:ln w="2363" cap="flat">
                <a:noFill/>
                <a:prstDash val="solid"/>
                <a:miter/>
              </a:ln>
            </p:spPr>
            <p:txBody>
              <a:bodyPr rtlCol="0" anchor="ctr"/>
              <a:lstStyle/>
              <a:p>
                <a:endParaRPr lang="fr-FR"/>
              </a:p>
            </p:txBody>
          </p:sp>
          <p:sp>
            <p:nvSpPr>
              <p:cNvPr id="20" name="Forme libre 19">
                <a:extLst>
                  <a:ext uri="{FF2B5EF4-FFF2-40B4-BE49-F238E27FC236}">
                    <a16:creationId xmlns:a16="http://schemas.microsoft.com/office/drawing/2014/main" id="{189D2B83-CC14-0A2C-2A40-6F72B3210F7A}"/>
                  </a:ext>
                </a:extLst>
              </p:cNvPr>
              <p:cNvSpPr/>
              <p:nvPr/>
            </p:nvSpPr>
            <p:spPr>
              <a:xfrm>
                <a:off x="3772723" y="1337468"/>
                <a:ext cx="799678" cy="532306"/>
              </a:xfrm>
              <a:custGeom>
                <a:avLst/>
                <a:gdLst>
                  <a:gd name="connsiteX0" fmla="*/ 266575 w 799678"/>
                  <a:gd name="connsiteY0" fmla="*/ 0 h 532306"/>
                  <a:gd name="connsiteX1" fmla="*/ 0 w 799678"/>
                  <a:gd name="connsiteY1" fmla="*/ 266142 h 532306"/>
                  <a:gd name="connsiteX2" fmla="*/ 266575 w 799678"/>
                  <a:gd name="connsiteY2" fmla="*/ 266142 h 532306"/>
                  <a:gd name="connsiteX3" fmla="*/ 266575 w 799678"/>
                  <a:gd name="connsiteY3" fmla="*/ 532307 h 532306"/>
                  <a:gd name="connsiteX4" fmla="*/ 799678 w 799678"/>
                  <a:gd name="connsiteY4" fmla="*/ 0 h 532306"/>
                  <a:gd name="connsiteX5" fmla="*/ 266575 w 799678"/>
                  <a:gd name="connsiteY5" fmla="*/ 0 h 5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9678" h="532306">
                    <a:moveTo>
                      <a:pt x="266575" y="0"/>
                    </a:moveTo>
                    <a:lnTo>
                      <a:pt x="0" y="266142"/>
                    </a:lnTo>
                    <a:lnTo>
                      <a:pt x="266575" y="266142"/>
                    </a:lnTo>
                    <a:lnTo>
                      <a:pt x="266575" y="532307"/>
                    </a:lnTo>
                    <a:lnTo>
                      <a:pt x="799678" y="0"/>
                    </a:lnTo>
                    <a:lnTo>
                      <a:pt x="266575" y="0"/>
                    </a:lnTo>
                    <a:close/>
                  </a:path>
                </a:pathLst>
              </a:custGeom>
              <a:grpFill/>
              <a:ln w="2363" cap="flat">
                <a:noFill/>
                <a:prstDash val="solid"/>
                <a:miter/>
              </a:ln>
            </p:spPr>
            <p:txBody>
              <a:bodyPr rtlCol="0" anchor="ctr"/>
              <a:lstStyle/>
              <a:p>
                <a:endParaRPr lang="fr-FR"/>
              </a:p>
            </p:txBody>
          </p:sp>
        </p:grpSp>
        <p:grpSp>
          <p:nvGrpSpPr>
            <p:cNvPr id="15" name="Graphique 2">
              <a:extLst>
                <a:ext uri="{FF2B5EF4-FFF2-40B4-BE49-F238E27FC236}">
                  <a16:creationId xmlns:a16="http://schemas.microsoft.com/office/drawing/2014/main" id="{396D4DD5-41B7-E041-52BE-15E0172751E5}"/>
                </a:ext>
              </a:extLst>
            </p:cNvPr>
            <p:cNvGrpSpPr/>
            <p:nvPr/>
          </p:nvGrpSpPr>
          <p:grpSpPr>
            <a:xfrm>
              <a:off x="2702044" y="1960355"/>
              <a:ext cx="1870760" cy="333515"/>
              <a:chOff x="2702044" y="1960355"/>
              <a:chExt cx="1870760" cy="333515"/>
            </a:xfrm>
            <a:grpFill/>
          </p:grpSpPr>
          <p:sp>
            <p:nvSpPr>
              <p:cNvPr id="16" name="Forme libre 15">
                <a:extLst>
                  <a:ext uri="{FF2B5EF4-FFF2-40B4-BE49-F238E27FC236}">
                    <a16:creationId xmlns:a16="http://schemas.microsoft.com/office/drawing/2014/main" id="{7891B564-7AA3-88D6-16B0-3B25D1514947}"/>
                  </a:ext>
                </a:extLst>
              </p:cNvPr>
              <p:cNvSpPr/>
              <p:nvPr/>
            </p:nvSpPr>
            <p:spPr>
              <a:xfrm>
                <a:off x="2702044" y="1960355"/>
                <a:ext cx="1870760" cy="145548"/>
              </a:xfrm>
              <a:custGeom>
                <a:avLst/>
                <a:gdLst>
                  <a:gd name="connsiteX0" fmla="*/ 27410 w 1870760"/>
                  <a:gd name="connsiteY0" fmla="*/ 5766 h 145548"/>
                  <a:gd name="connsiteX1" fmla="*/ 0 w 1870760"/>
                  <a:gd name="connsiteY1" fmla="*/ 5766 h 145548"/>
                  <a:gd name="connsiteX2" fmla="*/ 0 w 1870760"/>
                  <a:gd name="connsiteY2" fmla="*/ 142098 h 145548"/>
                  <a:gd name="connsiteX3" fmla="*/ 27410 w 1870760"/>
                  <a:gd name="connsiteY3" fmla="*/ 142098 h 145548"/>
                  <a:gd name="connsiteX4" fmla="*/ 27410 w 1870760"/>
                  <a:gd name="connsiteY4" fmla="*/ 5766 h 145548"/>
                  <a:gd name="connsiteX5" fmla="*/ 101972 w 1870760"/>
                  <a:gd name="connsiteY5" fmla="*/ 38874 h 145548"/>
                  <a:gd name="connsiteX6" fmla="*/ 82089 w 1870760"/>
                  <a:gd name="connsiteY6" fmla="*/ 44971 h 145548"/>
                  <a:gd name="connsiteX7" fmla="*/ 72810 w 1870760"/>
                  <a:gd name="connsiteY7" fmla="*/ 56149 h 145548"/>
                  <a:gd name="connsiteX8" fmla="*/ 72810 w 1870760"/>
                  <a:gd name="connsiteY8" fmla="*/ 41450 h 145548"/>
                  <a:gd name="connsiteX9" fmla="*/ 48098 w 1870760"/>
                  <a:gd name="connsiteY9" fmla="*/ 41450 h 145548"/>
                  <a:gd name="connsiteX10" fmla="*/ 48098 w 1870760"/>
                  <a:gd name="connsiteY10" fmla="*/ 142075 h 145548"/>
                  <a:gd name="connsiteX11" fmla="*/ 73638 w 1870760"/>
                  <a:gd name="connsiteY11" fmla="*/ 142075 h 145548"/>
                  <a:gd name="connsiteX12" fmla="*/ 73638 w 1870760"/>
                  <a:gd name="connsiteY12" fmla="*/ 87509 h 145548"/>
                  <a:gd name="connsiteX13" fmla="*/ 76124 w 1870760"/>
                  <a:gd name="connsiteY13" fmla="*/ 72148 h 145548"/>
                  <a:gd name="connsiteX14" fmla="*/ 93829 w 1870760"/>
                  <a:gd name="connsiteY14" fmla="*/ 60757 h 145548"/>
                  <a:gd name="connsiteX15" fmla="*/ 108055 w 1870760"/>
                  <a:gd name="connsiteY15" fmla="*/ 68532 h 145548"/>
                  <a:gd name="connsiteX16" fmla="*/ 110091 w 1870760"/>
                  <a:gd name="connsiteY16" fmla="*/ 80750 h 145548"/>
                  <a:gd name="connsiteX17" fmla="*/ 110091 w 1870760"/>
                  <a:gd name="connsiteY17" fmla="*/ 142051 h 145548"/>
                  <a:gd name="connsiteX18" fmla="*/ 136246 w 1870760"/>
                  <a:gd name="connsiteY18" fmla="*/ 142051 h 145548"/>
                  <a:gd name="connsiteX19" fmla="*/ 136246 w 1870760"/>
                  <a:gd name="connsiteY19" fmla="*/ 74157 h 145548"/>
                  <a:gd name="connsiteX20" fmla="*/ 126636 w 1870760"/>
                  <a:gd name="connsiteY20" fmla="*/ 47004 h 145548"/>
                  <a:gd name="connsiteX21" fmla="*/ 101972 w 1870760"/>
                  <a:gd name="connsiteY21" fmla="*/ 38827 h 145548"/>
                  <a:gd name="connsiteX22" fmla="*/ 149431 w 1870760"/>
                  <a:gd name="connsiteY22" fmla="*/ 109864 h 145548"/>
                  <a:gd name="connsiteX23" fmla="*/ 160437 w 1870760"/>
                  <a:gd name="connsiteY23" fmla="*/ 135458 h 145548"/>
                  <a:gd name="connsiteX24" fmla="*/ 194499 w 1870760"/>
                  <a:gd name="connsiteY24" fmla="*/ 145478 h 145548"/>
                  <a:gd name="connsiteX25" fmla="*/ 227922 w 1870760"/>
                  <a:gd name="connsiteY25" fmla="*/ 136001 h 145548"/>
                  <a:gd name="connsiteX26" fmla="*/ 238763 w 1870760"/>
                  <a:gd name="connsiteY26" fmla="*/ 111542 h 145548"/>
                  <a:gd name="connsiteX27" fmla="*/ 231235 w 1870760"/>
                  <a:gd name="connsiteY27" fmla="*/ 92590 h 145548"/>
                  <a:gd name="connsiteX28" fmla="*/ 208370 w 1870760"/>
                  <a:gd name="connsiteY28" fmla="*/ 81412 h 145548"/>
                  <a:gd name="connsiteX29" fmla="*/ 181693 w 1870760"/>
                  <a:gd name="connsiteY29" fmla="*/ 74109 h 145548"/>
                  <a:gd name="connsiteX30" fmla="*/ 177930 w 1870760"/>
                  <a:gd name="connsiteY30" fmla="*/ 67540 h 145548"/>
                  <a:gd name="connsiteX31" fmla="*/ 181480 w 1870760"/>
                  <a:gd name="connsiteY31" fmla="*/ 61254 h 145548"/>
                  <a:gd name="connsiteX32" fmla="*/ 193387 w 1870760"/>
                  <a:gd name="connsiteY32" fmla="*/ 58560 h 145548"/>
                  <a:gd name="connsiteX33" fmla="*/ 207778 w 1870760"/>
                  <a:gd name="connsiteY33" fmla="*/ 63924 h 145548"/>
                  <a:gd name="connsiteX34" fmla="*/ 210571 w 1870760"/>
                  <a:gd name="connsiteY34" fmla="*/ 71983 h 145548"/>
                  <a:gd name="connsiteX35" fmla="*/ 236112 w 1870760"/>
                  <a:gd name="connsiteY35" fmla="*/ 71983 h 145548"/>
                  <a:gd name="connsiteX36" fmla="*/ 222856 w 1870760"/>
                  <a:gd name="connsiteY36" fmla="*/ 45940 h 145548"/>
                  <a:gd name="connsiteX37" fmla="*/ 192984 w 1870760"/>
                  <a:gd name="connsiteY37" fmla="*/ 38402 h 145548"/>
                  <a:gd name="connsiteX38" fmla="*/ 163065 w 1870760"/>
                  <a:gd name="connsiteY38" fmla="*/ 48445 h 145548"/>
                  <a:gd name="connsiteX39" fmla="*/ 152413 w 1870760"/>
                  <a:gd name="connsiteY39" fmla="*/ 72455 h 145548"/>
                  <a:gd name="connsiteX40" fmla="*/ 159230 w 1870760"/>
                  <a:gd name="connsiteY40" fmla="*/ 90581 h 145548"/>
                  <a:gd name="connsiteX41" fmla="*/ 182688 w 1870760"/>
                  <a:gd name="connsiteY41" fmla="*/ 101215 h 145548"/>
                  <a:gd name="connsiteX42" fmla="*/ 209388 w 1870760"/>
                  <a:gd name="connsiteY42" fmla="*/ 109179 h 145548"/>
                  <a:gd name="connsiteX43" fmla="*/ 212986 w 1870760"/>
                  <a:gd name="connsiteY43" fmla="*/ 115938 h 145548"/>
                  <a:gd name="connsiteX44" fmla="*/ 208536 w 1870760"/>
                  <a:gd name="connsiteY44" fmla="*/ 122862 h 145548"/>
                  <a:gd name="connsiteX45" fmla="*/ 196511 w 1870760"/>
                  <a:gd name="connsiteY45" fmla="*/ 125178 h 145548"/>
                  <a:gd name="connsiteX46" fmla="*/ 178877 w 1870760"/>
                  <a:gd name="connsiteY46" fmla="*/ 119908 h 145548"/>
                  <a:gd name="connsiteX47" fmla="*/ 175373 w 1870760"/>
                  <a:gd name="connsiteY47" fmla="*/ 109912 h 145548"/>
                  <a:gd name="connsiteX48" fmla="*/ 149478 w 1870760"/>
                  <a:gd name="connsiteY48" fmla="*/ 109912 h 145548"/>
                  <a:gd name="connsiteX49" fmla="*/ 257273 w 1870760"/>
                  <a:gd name="connsiteY49" fmla="*/ 60947 h 145548"/>
                  <a:gd name="connsiteX50" fmla="*/ 257273 w 1870760"/>
                  <a:gd name="connsiteY50" fmla="*/ 123027 h 145548"/>
                  <a:gd name="connsiteX51" fmla="*/ 261557 w 1870760"/>
                  <a:gd name="connsiteY51" fmla="*/ 136994 h 145548"/>
                  <a:gd name="connsiteX52" fmla="*/ 286269 w 1870760"/>
                  <a:gd name="connsiteY52" fmla="*/ 143469 h 145548"/>
                  <a:gd name="connsiteX53" fmla="*/ 298365 w 1870760"/>
                  <a:gd name="connsiteY53" fmla="*/ 142996 h 145548"/>
                  <a:gd name="connsiteX54" fmla="*/ 298365 w 1870760"/>
                  <a:gd name="connsiteY54" fmla="*/ 123311 h 145548"/>
                  <a:gd name="connsiteX55" fmla="*/ 295808 w 1870760"/>
                  <a:gd name="connsiteY55" fmla="*/ 123453 h 145548"/>
                  <a:gd name="connsiteX56" fmla="*/ 293346 w 1870760"/>
                  <a:gd name="connsiteY56" fmla="*/ 123476 h 145548"/>
                  <a:gd name="connsiteX57" fmla="*/ 284044 w 1870760"/>
                  <a:gd name="connsiteY57" fmla="*/ 121964 h 145548"/>
                  <a:gd name="connsiteX58" fmla="*/ 282529 w 1870760"/>
                  <a:gd name="connsiteY58" fmla="*/ 114236 h 145548"/>
                  <a:gd name="connsiteX59" fmla="*/ 282529 w 1870760"/>
                  <a:gd name="connsiteY59" fmla="*/ 60947 h 145548"/>
                  <a:gd name="connsiteX60" fmla="*/ 298388 w 1870760"/>
                  <a:gd name="connsiteY60" fmla="*/ 60947 h 145548"/>
                  <a:gd name="connsiteX61" fmla="*/ 298388 w 1870760"/>
                  <a:gd name="connsiteY61" fmla="*/ 42159 h 145548"/>
                  <a:gd name="connsiteX62" fmla="*/ 282529 w 1870760"/>
                  <a:gd name="connsiteY62" fmla="*/ 42159 h 145548"/>
                  <a:gd name="connsiteX63" fmla="*/ 282529 w 1870760"/>
                  <a:gd name="connsiteY63" fmla="*/ 14061 h 145548"/>
                  <a:gd name="connsiteX64" fmla="*/ 257273 w 1870760"/>
                  <a:gd name="connsiteY64" fmla="*/ 14061 h 145548"/>
                  <a:gd name="connsiteX65" fmla="*/ 257273 w 1870760"/>
                  <a:gd name="connsiteY65" fmla="*/ 42159 h 145548"/>
                  <a:gd name="connsiteX66" fmla="*/ 243662 w 1870760"/>
                  <a:gd name="connsiteY66" fmla="*/ 42159 h 145548"/>
                  <a:gd name="connsiteX67" fmla="*/ 243662 w 1870760"/>
                  <a:gd name="connsiteY67" fmla="*/ 60947 h 145548"/>
                  <a:gd name="connsiteX68" fmla="*/ 257273 w 1870760"/>
                  <a:gd name="connsiteY68" fmla="*/ 60947 h 145548"/>
                  <a:gd name="connsiteX69" fmla="*/ 337847 w 1870760"/>
                  <a:gd name="connsiteY69" fmla="*/ 4892 h 145548"/>
                  <a:gd name="connsiteX70" fmla="*/ 311951 w 1870760"/>
                  <a:gd name="connsiteY70" fmla="*/ 4892 h 145548"/>
                  <a:gd name="connsiteX71" fmla="*/ 311951 w 1870760"/>
                  <a:gd name="connsiteY71" fmla="*/ 29209 h 145548"/>
                  <a:gd name="connsiteX72" fmla="*/ 337847 w 1870760"/>
                  <a:gd name="connsiteY72" fmla="*/ 29209 h 145548"/>
                  <a:gd name="connsiteX73" fmla="*/ 337847 w 1870760"/>
                  <a:gd name="connsiteY73" fmla="*/ 4892 h 145548"/>
                  <a:gd name="connsiteX74" fmla="*/ 311951 w 1870760"/>
                  <a:gd name="connsiteY74" fmla="*/ 142051 h 145548"/>
                  <a:gd name="connsiteX75" fmla="*/ 337847 w 1870760"/>
                  <a:gd name="connsiteY75" fmla="*/ 142051 h 145548"/>
                  <a:gd name="connsiteX76" fmla="*/ 337847 w 1870760"/>
                  <a:gd name="connsiteY76" fmla="*/ 41238 h 145548"/>
                  <a:gd name="connsiteX77" fmla="*/ 311951 w 1870760"/>
                  <a:gd name="connsiteY77" fmla="*/ 41238 h 145548"/>
                  <a:gd name="connsiteX78" fmla="*/ 311951 w 1870760"/>
                  <a:gd name="connsiteY78" fmla="*/ 142051 h 145548"/>
                  <a:gd name="connsiteX79" fmla="*/ 362014 w 1870760"/>
                  <a:gd name="connsiteY79" fmla="*/ 60923 h 145548"/>
                  <a:gd name="connsiteX80" fmla="*/ 362014 w 1870760"/>
                  <a:gd name="connsiteY80" fmla="*/ 123004 h 145548"/>
                  <a:gd name="connsiteX81" fmla="*/ 366298 w 1870760"/>
                  <a:gd name="connsiteY81" fmla="*/ 136970 h 145548"/>
                  <a:gd name="connsiteX82" fmla="*/ 391010 w 1870760"/>
                  <a:gd name="connsiteY82" fmla="*/ 143445 h 145548"/>
                  <a:gd name="connsiteX83" fmla="*/ 403106 w 1870760"/>
                  <a:gd name="connsiteY83" fmla="*/ 142973 h 145548"/>
                  <a:gd name="connsiteX84" fmla="*/ 403106 w 1870760"/>
                  <a:gd name="connsiteY84" fmla="*/ 123287 h 145548"/>
                  <a:gd name="connsiteX85" fmla="*/ 400549 w 1870760"/>
                  <a:gd name="connsiteY85" fmla="*/ 123429 h 145548"/>
                  <a:gd name="connsiteX86" fmla="*/ 398088 w 1870760"/>
                  <a:gd name="connsiteY86" fmla="*/ 123453 h 145548"/>
                  <a:gd name="connsiteX87" fmla="*/ 388785 w 1870760"/>
                  <a:gd name="connsiteY87" fmla="*/ 121940 h 145548"/>
                  <a:gd name="connsiteX88" fmla="*/ 387247 w 1870760"/>
                  <a:gd name="connsiteY88" fmla="*/ 114213 h 145548"/>
                  <a:gd name="connsiteX89" fmla="*/ 387247 w 1870760"/>
                  <a:gd name="connsiteY89" fmla="*/ 60923 h 145548"/>
                  <a:gd name="connsiteX90" fmla="*/ 403106 w 1870760"/>
                  <a:gd name="connsiteY90" fmla="*/ 60923 h 145548"/>
                  <a:gd name="connsiteX91" fmla="*/ 403106 w 1870760"/>
                  <a:gd name="connsiteY91" fmla="*/ 42136 h 145548"/>
                  <a:gd name="connsiteX92" fmla="*/ 387247 w 1870760"/>
                  <a:gd name="connsiteY92" fmla="*/ 42136 h 145548"/>
                  <a:gd name="connsiteX93" fmla="*/ 387247 w 1870760"/>
                  <a:gd name="connsiteY93" fmla="*/ 14037 h 145548"/>
                  <a:gd name="connsiteX94" fmla="*/ 361990 w 1870760"/>
                  <a:gd name="connsiteY94" fmla="*/ 14037 h 145548"/>
                  <a:gd name="connsiteX95" fmla="*/ 361990 w 1870760"/>
                  <a:gd name="connsiteY95" fmla="*/ 42136 h 145548"/>
                  <a:gd name="connsiteX96" fmla="*/ 348380 w 1870760"/>
                  <a:gd name="connsiteY96" fmla="*/ 42136 h 145548"/>
                  <a:gd name="connsiteX97" fmla="*/ 348380 w 1870760"/>
                  <a:gd name="connsiteY97" fmla="*/ 60923 h 145548"/>
                  <a:gd name="connsiteX98" fmla="*/ 361990 w 1870760"/>
                  <a:gd name="connsiteY98" fmla="*/ 60923 h 145548"/>
                  <a:gd name="connsiteX99" fmla="*/ 414183 w 1870760"/>
                  <a:gd name="connsiteY99" fmla="*/ 41214 h 145548"/>
                  <a:gd name="connsiteX100" fmla="*/ 414183 w 1870760"/>
                  <a:gd name="connsiteY100" fmla="*/ 101995 h 145548"/>
                  <a:gd name="connsiteX101" fmla="*/ 418373 w 1870760"/>
                  <a:gd name="connsiteY101" fmla="*/ 128179 h 145548"/>
                  <a:gd name="connsiteX102" fmla="*/ 447511 w 1870760"/>
                  <a:gd name="connsiteY102" fmla="*/ 144272 h 145548"/>
                  <a:gd name="connsiteX103" fmla="*/ 460601 w 1870760"/>
                  <a:gd name="connsiteY103" fmla="*/ 142240 h 145548"/>
                  <a:gd name="connsiteX104" fmla="*/ 472176 w 1870760"/>
                  <a:gd name="connsiteY104" fmla="*/ 134654 h 145548"/>
                  <a:gd name="connsiteX105" fmla="*/ 475561 w 1870760"/>
                  <a:gd name="connsiteY105" fmla="*/ 130590 h 145548"/>
                  <a:gd name="connsiteX106" fmla="*/ 477336 w 1870760"/>
                  <a:gd name="connsiteY106" fmla="*/ 127801 h 145548"/>
                  <a:gd name="connsiteX107" fmla="*/ 477336 w 1870760"/>
                  <a:gd name="connsiteY107" fmla="*/ 142051 h 145548"/>
                  <a:gd name="connsiteX108" fmla="*/ 502166 w 1870760"/>
                  <a:gd name="connsiteY108" fmla="*/ 142051 h 145548"/>
                  <a:gd name="connsiteX109" fmla="*/ 502166 w 1870760"/>
                  <a:gd name="connsiteY109" fmla="*/ 41238 h 145548"/>
                  <a:gd name="connsiteX110" fmla="*/ 476271 w 1870760"/>
                  <a:gd name="connsiteY110" fmla="*/ 41238 h 145548"/>
                  <a:gd name="connsiteX111" fmla="*/ 476271 w 1870760"/>
                  <a:gd name="connsiteY111" fmla="*/ 96111 h 145548"/>
                  <a:gd name="connsiteX112" fmla="*/ 473762 w 1870760"/>
                  <a:gd name="connsiteY112" fmla="*/ 111731 h 145548"/>
                  <a:gd name="connsiteX113" fmla="*/ 455938 w 1870760"/>
                  <a:gd name="connsiteY113" fmla="*/ 122649 h 145548"/>
                  <a:gd name="connsiteX114" fmla="*/ 442304 w 1870760"/>
                  <a:gd name="connsiteY114" fmla="*/ 114969 h 145548"/>
                  <a:gd name="connsiteX115" fmla="*/ 440339 w 1870760"/>
                  <a:gd name="connsiteY115" fmla="*/ 102019 h 145548"/>
                  <a:gd name="connsiteX116" fmla="*/ 440339 w 1870760"/>
                  <a:gd name="connsiteY116" fmla="*/ 41238 h 145548"/>
                  <a:gd name="connsiteX117" fmla="*/ 414183 w 1870760"/>
                  <a:gd name="connsiteY117" fmla="*/ 41238 h 145548"/>
                  <a:gd name="connsiteX118" fmla="*/ 526026 w 1870760"/>
                  <a:gd name="connsiteY118" fmla="*/ 60923 h 145548"/>
                  <a:gd name="connsiteX119" fmla="*/ 526026 w 1870760"/>
                  <a:gd name="connsiteY119" fmla="*/ 123004 h 145548"/>
                  <a:gd name="connsiteX120" fmla="*/ 530334 w 1870760"/>
                  <a:gd name="connsiteY120" fmla="*/ 136970 h 145548"/>
                  <a:gd name="connsiteX121" fmla="*/ 555046 w 1870760"/>
                  <a:gd name="connsiteY121" fmla="*/ 143445 h 145548"/>
                  <a:gd name="connsiteX122" fmla="*/ 567117 w 1870760"/>
                  <a:gd name="connsiteY122" fmla="*/ 142973 h 145548"/>
                  <a:gd name="connsiteX123" fmla="*/ 567117 w 1870760"/>
                  <a:gd name="connsiteY123" fmla="*/ 123287 h 145548"/>
                  <a:gd name="connsiteX124" fmla="*/ 564561 w 1870760"/>
                  <a:gd name="connsiteY124" fmla="*/ 123429 h 145548"/>
                  <a:gd name="connsiteX125" fmla="*/ 562099 w 1870760"/>
                  <a:gd name="connsiteY125" fmla="*/ 123453 h 145548"/>
                  <a:gd name="connsiteX126" fmla="*/ 552773 w 1870760"/>
                  <a:gd name="connsiteY126" fmla="*/ 121940 h 145548"/>
                  <a:gd name="connsiteX127" fmla="*/ 551258 w 1870760"/>
                  <a:gd name="connsiteY127" fmla="*/ 114213 h 145548"/>
                  <a:gd name="connsiteX128" fmla="*/ 551258 w 1870760"/>
                  <a:gd name="connsiteY128" fmla="*/ 60923 h 145548"/>
                  <a:gd name="connsiteX129" fmla="*/ 567117 w 1870760"/>
                  <a:gd name="connsiteY129" fmla="*/ 60923 h 145548"/>
                  <a:gd name="connsiteX130" fmla="*/ 567117 w 1870760"/>
                  <a:gd name="connsiteY130" fmla="*/ 42136 h 145548"/>
                  <a:gd name="connsiteX131" fmla="*/ 551258 w 1870760"/>
                  <a:gd name="connsiteY131" fmla="*/ 42136 h 145548"/>
                  <a:gd name="connsiteX132" fmla="*/ 551258 w 1870760"/>
                  <a:gd name="connsiteY132" fmla="*/ 14037 h 145548"/>
                  <a:gd name="connsiteX133" fmla="*/ 526002 w 1870760"/>
                  <a:gd name="connsiteY133" fmla="*/ 14037 h 145548"/>
                  <a:gd name="connsiteX134" fmla="*/ 526002 w 1870760"/>
                  <a:gd name="connsiteY134" fmla="*/ 42136 h 145548"/>
                  <a:gd name="connsiteX135" fmla="*/ 512392 w 1870760"/>
                  <a:gd name="connsiteY135" fmla="*/ 42136 h 145548"/>
                  <a:gd name="connsiteX136" fmla="*/ 512392 w 1870760"/>
                  <a:gd name="connsiteY136" fmla="*/ 60923 h 145548"/>
                  <a:gd name="connsiteX137" fmla="*/ 526002 w 1870760"/>
                  <a:gd name="connsiteY137" fmla="*/ 60923 h 145548"/>
                  <a:gd name="connsiteX138" fmla="*/ 692996 w 1870760"/>
                  <a:gd name="connsiteY138" fmla="*/ 112913 h 145548"/>
                  <a:gd name="connsiteX139" fmla="*/ 668947 w 1870760"/>
                  <a:gd name="connsiteY139" fmla="*/ 5719 h 145548"/>
                  <a:gd name="connsiteX140" fmla="*/ 628802 w 1870760"/>
                  <a:gd name="connsiteY140" fmla="*/ 5719 h 145548"/>
                  <a:gd name="connsiteX141" fmla="*/ 628802 w 1870760"/>
                  <a:gd name="connsiteY141" fmla="*/ 142051 h 145548"/>
                  <a:gd name="connsiteX142" fmla="*/ 654532 w 1870760"/>
                  <a:gd name="connsiteY142" fmla="*/ 142051 h 145548"/>
                  <a:gd name="connsiteX143" fmla="*/ 654532 w 1870760"/>
                  <a:gd name="connsiteY143" fmla="*/ 49840 h 145548"/>
                  <a:gd name="connsiteX144" fmla="*/ 654437 w 1870760"/>
                  <a:gd name="connsiteY144" fmla="*/ 38709 h 145548"/>
                  <a:gd name="connsiteX145" fmla="*/ 654343 w 1870760"/>
                  <a:gd name="connsiteY145" fmla="*/ 27649 h 145548"/>
                  <a:gd name="connsiteX146" fmla="*/ 679173 w 1870760"/>
                  <a:gd name="connsiteY146" fmla="*/ 142051 h 145548"/>
                  <a:gd name="connsiteX147" fmla="*/ 705991 w 1870760"/>
                  <a:gd name="connsiteY147" fmla="*/ 142051 h 145548"/>
                  <a:gd name="connsiteX148" fmla="*/ 731011 w 1870760"/>
                  <a:gd name="connsiteY148" fmla="*/ 27649 h 145548"/>
                  <a:gd name="connsiteX149" fmla="*/ 730916 w 1870760"/>
                  <a:gd name="connsiteY149" fmla="*/ 38709 h 145548"/>
                  <a:gd name="connsiteX150" fmla="*/ 730821 w 1870760"/>
                  <a:gd name="connsiteY150" fmla="*/ 49840 h 145548"/>
                  <a:gd name="connsiteX151" fmla="*/ 730821 w 1870760"/>
                  <a:gd name="connsiteY151" fmla="*/ 142051 h 145548"/>
                  <a:gd name="connsiteX152" fmla="*/ 756551 w 1870760"/>
                  <a:gd name="connsiteY152" fmla="*/ 142051 h 145548"/>
                  <a:gd name="connsiteX153" fmla="*/ 756551 w 1870760"/>
                  <a:gd name="connsiteY153" fmla="*/ 5719 h 145548"/>
                  <a:gd name="connsiteX154" fmla="*/ 716856 w 1870760"/>
                  <a:gd name="connsiteY154" fmla="*/ 5719 h 145548"/>
                  <a:gd name="connsiteX155" fmla="*/ 692996 w 1870760"/>
                  <a:gd name="connsiteY155" fmla="*/ 112913 h 145548"/>
                  <a:gd name="connsiteX156" fmla="*/ 803087 w 1870760"/>
                  <a:gd name="connsiteY156" fmla="*/ 4892 h 145548"/>
                  <a:gd name="connsiteX157" fmla="*/ 777192 w 1870760"/>
                  <a:gd name="connsiteY157" fmla="*/ 4892 h 145548"/>
                  <a:gd name="connsiteX158" fmla="*/ 777192 w 1870760"/>
                  <a:gd name="connsiteY158" fmla="*/ 29209 h 145548"/>
                  <a:gd name="connsiteX159" fmla="*/ 803087 w 1870760"/>
                  <a:gd name="connsiteY159" fmla="*/ 29209 h 145548"/>
                  <a:gd name="connsiteX160" fmla="*/ 803087 w 1870760"/>
                  <a:gd name="connsiteY160" fmla="*/ 4892 h 145548"/>
                  <a:gd name="connsiteX161" fmla="*/ 777192 w 1870760"/>
                  <a:gd name="connsiteY161" fmla="*/ 142051 h 145548"/>
                  <a:gd name="connsiteX162" fmla="*/ 803087 w 1870760"/>
                  <a:gd name="connsiteY162" fmla="*/ 142051 h 145548"/>
                  <a:gd name="connsiteX163" fmla="*/ 803087 w 1870760"/>
                  <a:gd name="connsiteY163" fmla="*/ 41238 h 145548"/>
                  <a:gd name="connsiteX164" fmla="*/ 777192 w 1870760"/>
                  <a:gd name="connsiteY164" fmla="*/ 41238 h 145548"/>
                  <a:gd name="connsiteX165" fmla="*/ 777192 w 1870760"/>
                  <a:gd name="connsiteY165" fmla="*/ 142051 h 145548"/>
                  <a:gd name="connsiteX166" fmla="*/ 876796 w 1870760"/>
                  <a:gd name="connsiteY166" fmla="*/ 38827 h 145548"/>
                  <a:gd name="connsiteX167" fmla="*/ 856890 w 1870760"/>
                  <a:gd name="connsiteY167" fmla="*/ 44924 h 145548"/>
                  <a:gd name="connsiteX168" fmla="*/ 847611 w 1870760"/>
                  <a:gd name="connsiteY168" fmla="*/ 56102 h 145548"/>
                  <a:gd name="connsiteX169" fmla="*/ 847611 w 1870760"/>
                  <a:gd name="connsiteY169" fmla="*/ 41403 h 145548"/>
                  <a:gd name="connsiteX170" fmla="*/ 822899 w 1870760"/>
                  <a:gd name="connsiteY170" fmla="*/ 41403 h 145548"/>
                  <a:gd name="connsiteX171" fmla="*/ 822899 w 1870760"/>
                  <a:gd name="connsiteY171" fmla="*/ 142027 h 145548"/>
                  <a:gd name="connsiteX172" fmla="*/ 848439 w 1870760"/>
                  <a:gd name="connsiteY172" fmla="*/ 142027 h 145548"/>
                  <a:gd name="connsiteX173" fmla="*/ 848439 w 1870760"/>
                  <a:gd name="connsiteY173" fmla="*/ 87461 h 145548"/>
                  <a:gd name="connsiteX174" fmla="*/ 850925 w 1870760"/>
                  <a:gd name="connsiteY174" fmla="*/ 72101 h 145548"/>
                  <a:gd name="connsiteX175" fmla="*/ 868630 w 1870760"/>
                  <a:gd name="connsiteY175" fmla="*/ 60710 h 145548"/>
                  <a:gd name="connsiteX176" fmla="*/ 882856 w 1870760"/>
                  <a:gd name="connsiteY176" fmla="*/ 68485 h 145548"/>
                  <a:gd name="connsiteX177" fmla="*/ 884892 w 1870760"/>
                  <a:gd name="connsiteY177" fmla="*/ 80703 h 145548"/>
                  <a:gd name="connsiteX178" fmla="*/ 884892 w 1870760"/>
                  <a:gd name="connsiteY178" fmla="*/ 142004 h 145548"/>
                  <a:gd name="connsiteX179" fmla="*/ 911047 w 1870760"/>
                  <a:gd name="connsiteY179" fmla="*/ 142004 h 145548"/>
                  <a:gd name="connsiteX180" fmla="*/ 911047 w 1870760"/>
                  <a:gd name="connsiteY180" fmla="*/ 74109 h 145548"/>
                  <a:gd name="connsiteX181" fmla="*/ 901437 w 1870760"/>
                  <a:gd name="connsiteY181" fmla="*/ 46957 h 145548"/>
                  <a:gd name="connsiteX182" fmla="*/ 876773 w 1870760"/>
                  <a:gd name="connsiteY182" fmla="*/ 38780 h 145548"/>
                  <a:gd name="connsiteX183" fmla="*/ 972140 w 1870760"/>
                  <a:gd name="connsiteY183" fmla="*/ 60238 h 145548"/>
                  <a:gd name="connsiteX184" fmla="*/ 987289 w 1870760"/>
                  <a:gd name="connsiteY184" fmla="*/ 65673 h 145548"/>
                  <a:gd name="connsiteX185" fmla="*/ 994107 w 1870760"/>
                  <a:gd name="connsiteY185" fmla="*/ 81601 h 145548"/>
                  <a:gd name="connsiteX186" fmla="*/ 950127 w 1870760"/>
                  <a:gd name="connsiteY186" fmla="*/ 81601 h 145548"/>
                  <a:gd name="connsiteX187" fmla="*/ 956920 w 1870760"/>
                  <a:gd name="connsiteY187" fmla="*/ 66004 h 145548"/>
                  <a:gd name="connsiteX188" fmla="*/ 972164 w 1870760"/>
                  <a:gd name="connsiteY188" fmla="*/ 60261 h 145548"/>
                  <a:gd name="connsiteX189" fmla="*/ 972164 w 1870760"/>
                  <a:gd name="connsiteY189" fmla="*/ 38520 h 145548"/>
                  <a:gd name="connsiteX190" fmla="*/ 937227 w 1870760"/>
                  <a:gd name="connsiteY190" fmla="*/ 52510 h 145548"/>
                  <a:gd name="connsiteX191" fmla="*/ 923782 w 1870760"/>
                  <a:gd name="connsiteY191" fmla="*/ 92684 h 145548"/>
                  <a:gd name="connsiteX192" fmla="*/ 938694 w 1870760"/>
                  <a:gd name="connsiteY192" fmla="*/ 133047 h 145548"/>
                  <a:gd name="connsiteX193" fmla="*/ 973087 w 1870760"/>
                  <a:gd name="connsiteY193" fmla="*/ 145454 h 145548"/>
                  <a:gd name="connsiteX194" fmla="*/ 1009824 w 1870760"/>
                  <a:gd name="connsiteY194" fmla="*/ 130731 h 145548"/>
                  <a:gd name="connsiteX195" fmla="*/ 1019292 w 1870760"/>
                  <a:gd name="connsiteY195" fmla="*/ 112511 h 145548"/>
                  <a:gd name="connsiteX196" fmla="*/ 993231 w 1870760"/>
                  <a:gd name="connsiteY196" fmla="*/ 112511 h 145548"/>
                  <a:gd name="connsiteX197" fmla="*/ 987976 w 1870760"/>
                  <a:gd name="connsiteY197" fmla="*/ 119459 h 145548"/>
                  <a:gd name="connsiteX198" fmla="*/ 973797 w 1870760"/>
                  <a:gd name="connsiteY198" fmla="*/ 124091 h 145548"/>
                  <a:gd name="connsiteX199" fmla="*/ 959714 w 1870760"/>
                  <a:gd name="connsiteY199" fmla="*/ 120286 h 145548"/>
                  <a:gd name="connsiteX200" fmla="*/ 949512 w 1870760"/>
                  <a:gd name="connsiteY200" fmla="*/ 99017 h 145548"/>
                  <a:gd name="connsiteX201" fmla="*/ 1020617 w 1870760"/>
                  <a:gd name="connsiteY201" fmla="*/ 99017 h 145548"/>
                  <a:gd name="connsiteX202" fmla="*/ 1019789 w 1870760"/>
                  <a:gd name="connsiteY202" fmla="*/ 79001 h 145548"/>
                  <a:gd name="connsiteX203" fmla="*/ 1012001 w 1870760"/>
                  <a:gd name="connsiteY203" fmla="*/ 58158 h 145548"/>
                  <a:gd name="connsiteX204" fmla="*/ 995124 w 1870760"/>
                  <a:gd name="connsiteY204" fmla="*/ 43246 h 145548"/>
                  <a:gd name="connsiteX205" fmla="*/ 972164 w 1870760"/>
                  <a:gd name="connsiteY205" fmla="*/ 38520 h 145548"/>
                  <a:gd name="connsiteX206" fmla="*/ 1026132 w 1870760"/>
                  <a:gd name="connsiteY206" fmla="*/ 109841 h 145548"/>
                  <a:gd name="connsiteX207" fmla="*/ 1037139 w 1870760"/>
                  <a:gd name="connsiteY207" fmla="*/ 135434 h 145548"/>
                  <a:gd name="connsiteX208" fmla="*/ 1071201 w 1870760"/>
                  <a:gd name="connsiteY208" fmla="*/ 145454 h 145548"/>
                  <a:gd name="connsiteX209" fmla="*/ 1104623 w 1870760"/>
                  <a:gd name="connsiteY209" fmla="*/ 135978 h 145548"/>
                  <a:gd name="connsiteX210" fmla="*/ 1115441 w 1870760"/>
                  <a:gd name="connsiteY210" fmla="*/ 111519 h 145548"/>
                  <a:gd name="connsiteX211" fmla="*/ 1107913 w 1870760"/>
                  <a:gd name="connsiteY211" fmla="*/ 92566 h 145548"/>
                  <a:gd name="connsiteX212" fmla="*/ 1085024 w 1870760"/>
                  <a:gd name="connsiteY212" fmla="*/ 81388 h 145548"/>
                  <a:gd name="connsiteX213" fmla="*/ 1058371 w 1870760"/>
                  <a:gd name="connsiteY213" fmla="*/ 74086 h 145548"/>
                  <a:gd name="connsiteX214" fmla="*/ 1054608 w 1870760"/>
                  <a:gd name="connsiteY214" fmla="*/ 67516 h 145548"/>
                  <a:gd name="connsiteX215" fmla="*/ 1058158 w 1870760"/>
                  <a:gd name="connsiteY215" fmla="*/ 61230 h 145548"/>
                  <a:gd name="connsiteX216" fmla="*/ 1070065 w 1870760"/>
                  <a:gd name="connsiteY216" fmla="*/ 58536 h 145548"/>
                  <a:gd name="connsiteX217" fmla="*/ 1084456 w 1870760"/>
                  <a:gd name="connsiteY217" fmla="*/ 63900 h 145548"/>
                  <a:gd name="connsiteX218" fmla="*/ 1087226 w 1870760"/>
                  <a:gd name="connsiteY218" fmla="*/ 71959 h 145548"/>
                  <a:gd name="connsiteX219" fmla="*/ 1112766 w 1870760"/>
                  <a:gd name="connsiteY219" fmla="*/ 71959 h 145548"/>
                  <a:gd name="connsiteX220" fmla="*/ 1099511 w 1870760"/>
                  <a:gd name="connsiteY220" fmla="*/ 45917 h 145548"/>
                  <a:gd name="connsiteX221" fmla="*/ 1069662 w 1870760"/>
                  <a:gd name="connsiteY221" fmla="*/ 38378 h 145548"/>
                  <a:gd name="connsiteX222" fmla="*/ 1039719 w 1870760"/>
                  <a:gd name="connsiteY222" fmla="*/ 48422 h 145548"/>
                  <a:gd name="connsiteX223" fmla="*/ 1029091 w 1870760"/>
                  <a:gd name="connsiteY223" fmla="*/ 72432 h 145548"/>
                  <a:gd name="connsiteX224" fmla="*/ 1035908 w 1870760"/>
                  <a:gd name="connsiteY224" fmla="*/ 90557 h 145548"/>
                  <a:gd name="connsiteX225" fmla="*/ 1059342 w 1870760"/>
                  <a:gd name="connsiteY225" fmla="*/ 101192 h 145548"/>
                  <a:gd name="connsiteX226" fmla="*/ 1086066 w 1870760"/>
                  <a:gd name="connsiteY226" fmla="*/ 109155 h 145548"/>
                  <a:gd name="connsiteX227" fmla="*/ 1089640 w 1870760"/>
                  <a:gd name="connsiteY227" fmla="*/ 115914 h 145548"/>
                  <a:gd name="connsiteX228" fmla="*/ 1085190 w 1870760"/>
                  <a:gd name="connsiteY228" fmla="*/ 122838 h 145548"/>
                  <a:gd name="connsiteX229" fmla="*/ 1073165 w 1870760"/>
                  <a:gd name="connsiteY229" fmla="*/ 125154 h 145548"/>
                  <a:gd name="connsiteX230" fmla="*/ 1055531 w 1870760"/>
                  <a:gd name="connsiteY230" fmla="*/ 119884 h 145548"/>
                  <a:gd name="connsiteX231" fmla="*/ 1052028 w 1870760"/>
                  <a:gd name="connsiteY231" fmla="*/ 109888 h 145548"/>
                  <a:gd name="connsiteX232" fmla="*/ 1026132 w 1870760"/>
                  <a:gd name="connsiteY232" fmla="*/ 109888 h 145548"/>
                  <a:gd name="connsiteX233" fmla="*/ 1125548 w 1870760"/>
                  <a:gd name="connsiteY233" fmla="*/ 101711 h 145548"/>
                  <a:gd name="connsiteX234" fmla="*/ 1175540 w 1870760"/>
                  <a:gd name="connsiteY234" fmla="*/ 101711 h 145548"/>
                  <a:gd name="connsiteX235" fmla="*/ 1175540 w 1870760"/>
                  <a:gd name="connsiteY235" fmla="*/ 76733 h 145548"/>
                  <a:gd name="connsiteX236" fmla="*/ 1125548 w 1870760"/>
                  <a:gd name="connsiteY236" fmla="*/ 76733 h 145548"/>
                  <a:gd name="connsiteX237" fmla="*/ 1125548 w 1870760"/>
                  <a:gd name="connsiteY237" fmla="*/ 101711 h 145548"/>
                  <a:gd name="connsiteX238" fmla="*/ 1169291 w 1870760"/>
                  <a:gd name="connsiteY238" fmla="*/ 5695 h 145548"/>
                  <a:gd name="connsiteX239" fmla="*/ 1169291 w 1870760"/>
                  <a:gd name="connsiteY239" fmla="*/ 29847 h 145548"/>
                  <a:gd name="connsiteX240" fmla="*/ 1208986 w 1870760"/>
                  <a:gd name="connsiteY240" fmla="*/ 29847 h 145548"/>
                  <a:gd name="connsiteX241" fmla="*/ 1208986 w 1870760"/>
                  <a:gd name="connsiteY241" fmla="*/ 142051 h 145548"/>
                  <a:gd name="connsiteX242" fmla="*/ 1236751 w 1870760"/>
                  <a:gd name="connsiteY242" fmla="*/ 142051 h 145548"/>
                  <a:gd name="connsiteX243" fmla="*/ 1236751 w 1870760"/>
                  <a:gd name="connsiteY243" fmla="*/ 29847 h 145548"/>
                  <a:gd name="connsiteX244" fmla="*/ 1276257 w 1870760"/>
                  <a:gd name="connsiteY244" fmla="*/ 29847 h 145548"/>
                  <a:gd name="connsiteX245" fmla="*/ 1276257 w 1870760"/>
                  <a:gd name="connsiteY245" fmla="*/ 5695 h 145548"/>
                  <a:gd name="connsiteX246" fmla="*/ 1169291 w 1870760"/>
                  <a:gd name="connsiteY246" fmla="*/ 5695 h 145548"/>
                  <a:gd name="connsiteX247" fmla="*/ 1315715 w 1870760"/>
                  <a:gd name="connsiteY247" fmla="*/ 60285 h 145548"/>
                  <a:gd name="connsiteX248" fmla="*/ 1330864 w 1870760"/>
                  <a:gd name="connsiteY248" fmla="*/ 65720 h 145548"/>
                  <a:gd name="connsiteX249" fmla="*/ 1337658 w 1870760"/>
                  <a:gd name="connsiteY249" fmla="*/ 81648 h 145548"/>
                  <a:gd name="connsiteX250" fmla="*/ 1293678 w 1870760"/>
                  <a:gd name="connsiteY250" fmla="*/ 81648 h 145548"/>
                  <a:gd name="connsiteX251" fmla="*/ 1300495 w 1870760"/>
                  <a:gd name="connsiteY251" fmla="*/ 66051 h 145548"/>
                  <a:gd name="connsiteX252" fmla="*/ 1315739 w 1870760"/>
                  <a:gd name="connsiteY252" fmla="*/ 60308 h 145548"/>
                  <a:gd name="connsiteX253" fmla="*/ 1315739 w 1870760"/>
                  <a:gd name="connsiteY253" fmla="*/ 38567 h 145548"/>
                  <a:gd name="connsiteX254" fmla="*/ 1280825 w 1870760"/>
                  <a:gd name="connsiteY254" fmla="*/ 52557 h 145548"/>
                  <a:gd name="connsiteX255" fmla="*/ 1267380 w 1870760"/>
                  <a:gd name="connsiteY255" fmla="*/ 92731 h 145548"/>
                  <a:gd name="connsiteX256" fmla="*/ 1282293 w 1870760"/>
                  <a:gd name="connsiteY256" fmla="*/ 133094 h 145548"/>
                  <a:gd name="connsiteX257" fmla="*/ 1316686 w 1870760"/>
                  <a:gd name="connsiteY257" fmla="*/ 145501 h 145548"/>
                  <a:gd name="connsiteX258" fmla="*/ 1353422 w 1870760"/>
                  <a:gd name="connsiteY258" fmla="*/ 130779 h 145548"/>
                  <a:gd name="connsiteX259" fmla="*/ 1362890 w 1870760"/>
                  <a:gd name="connsiteY259" fmla="*/ 112558 h 145548"/>
                  <a:gd name="connsiteX260" fmla="*/ 1336806 w 1870760"/>
                  <a:gd name="connsiteY260" fmla="*/ 112558 h 145548"/>
                  <a:gd name="connsiteX261" fmla="*/ 1331574 w 1870760"/>
                  <a:gd name="connsiteY261" fmla="*/ 119506 h 145548"/>
                  <a:gd name="connsiteX262" fmla="*/ 1317372 w 1870760"/>
                  <a:gd name="connsiteY262" fmla="*/ 124138 h 145548"/>
                  <a:gd name="connsiteX263" fmla="*/ 1303288 w 1870760"/>
                  <a:gd name="connsiteY263" fmla="*/ 120333 h 145548"/>
                  <a:gd name="connsiteX264" fmla="*/ 1293086 w 1870760"/>
                  <a:gd name="connsiteY264" fmla="*/ 99065 h 145548"/>
                  <a:gd name="connsiteX265" fmla="*/ 1364216 w 1870760"/>
                  <a:gd name="connsiteY265" fmla="*/ 99065 h 145548"/>
                  <a:gd name="connsiteX266" fmla="*/ 1363364 w 1870760"/>
                  <a:gd name="connsiteY266" fmla="*/ 79048 h 145548"/>
                  <a:gd name="connsiteX267" fmla="*/ 1355600 w 1870760"/>
                  <a:gd name="connsiteY267" fmla="*/ 58205 h 145548"/>
                  <a:gd name="connsiteX268" fmla="*/ 1338723 w 1870760"/>
                  <a:gd name="connsiteY268" fmla="*/ 43294 h 145548"/>
                  <a:gd name="connsiteX269" fmla="*/ 1315763 w 1870760"/>
                  <a:gd name="connsiteY269" fmla="*/ 38567 h 145548"/>
                  <a:gd name="connsiteX270" fmla="*/ 1317467 w 1870760"/>
                  <a:gd name="connsiteY270" fmla="*/ 0 h 145548"/>
                  <a:gd name="connsiteX271" fmla="*/ 1300259 w 1870760"/>
                  <a:gd name="connsiteY271" fmla="*/ 27673 h 145548"/>
                  <a:gd name="connsiteX272" fmla="*/ 1318721 w 1870760"/>
                  <a:gd name="connsiteY272" fmla="*/ 27673 h 145548"/>
                  <a:gd name="connsiteX273" fmla="*/ 1345966 w 1870760"/>
                  <a:gd name="connsiteY273" fmla="*/ 0 h 145548"/>
                  <a:gd name="connsiteX274" fmla="*/ 1317467 w 1870760"/>
                  <a:gd name="connsiteY274" fmla="*/ 0 h 145548"/>
                  <a:gd name="connsiteX275" fmla="*/ 1401733 w 1870760"/>
                  <a:gd name="connsiteY275" fmla="*/ 5743 h 145548"/>
                  <a:gd name="connsiteX276" fmla="*/ 1376193 w 1870760"/>
                  <a:gd name="connsiteY276" fmla="*/ 5743 h 145548"/>
                  <a:gd name="connsiteX277" fmla="*/ 1376193 w 1870760"/>
                  <a:gd name="connsiteY277" fmla="*/ 142075 h 145548"/>
                  <a:gd name="connsiteX278" fmla="*/ 1401733 w 1870760"/>
                  <a:gd name="connsiteY278" fmla="*/ 142075 h 145548"/>
                  <a:gd name="connsiteX279" fmla="*/ 1401733 w 1870760"/>
                  <a:gd name="connsiteY279" fmla="*/ 5743 h 145548"/>
                  <a:gd name="connsiteX280" fmla="*/ 1463963 w 1870760"/>
                  <a:gd name="connsiteY280" fmla="*/ 60332 h 145548"/>
                  <a:gd name="connsiteX281" fmla="*/ 1479112 w 1870760"/>
                  <a:gd name="connsiteY281" fmla="*/ 65767 h 145548"/>
                  <a:gd name="connsiteX282" fmla="*/ 1485905 w 1870760"/>
                  <a:gd name="connsiteY282" fmla="*/ 81695 h 145548"/>
                  <a:gd name="connsiteX283" fmla="*/ 1441925 w 1870760"/>
                  <a:gd name="connsiteY283" fmla="*/ 81695 h 145548"/>
                  <a:gd name="connsiteX284" fmla="*/ 1448743 w 1870760"/>
                  <a:gd name="connsiteY284" fmla="*/ 66098 h 145548"/>
                  <a:gd name="connsiteX285" fmla="*/ 1463986 w 1870760"/>
                  <a:gd name="connsiteY285" fmla="*/ 60356 h 145548"/>
                  <a:gd name="connsiteX286" fmla="*/ 1463986 w 1870760"/>
                  <a:gd name="connsiteY286" fmla="*/ 38614 h 145548"/>
                  <a:gd name="connsiteX287" fmla="*/ 1429072 w 1870760"/>
                  <a:gd name="connsiteY287" fmla="*/ 52604 h 145548"/>
                  <a:gd name="connsiteX288" fmla="*/ 1415628 w 1870760"/>
                  <a:gd name="connsiteY288" fmla="*/ 92779 h 145548"/>
                  <a:gd name="connsiteX289" fmla="*/ 1430540 w 1870760"/>
                  <a:gd name="connsiteY289" fmla="*/ 133142 h 145548"/>
                  <a:gd name="connsiteX290" fmla="*/ 1464933 w 1870760"/>
                  <a:gd name="connsiteY290" fmla="*/ 145548 h 145548"/>
                  <a:gd name="connsiteX291" fmla="*/ 1501669 w 1870760"/>
                  <a:gd name="connsiteY291" fmla="*/ 130826 h 145548"/>
                  <a:gd name="connsiteX292" fmla="*/ 1511137 w 1870760"/>
                  <a:gd name="connsiteY292" fmla="*/ 112606 h 145548"/>
                  <a:gd name="connsiteX293" fmla="*/ 1485053 w 1870760"/>
                  <a:gd name="connsiteY293" fmla="*/ 112606 h 145548"/>
                  <a:gd name="connsiteX294" fmla="*/ 1479822 w 1870760"/>
                  <a:gd name="connsiteY294" fmla="*/ 119553 h 145548"/>
                  <a:gd name="connsiteX295" fmla="*/ 1465643 w 1870760"/>
                  <a:gd name="connsiteY295" fmla="*/ 124185 h 145548"/>
                  <a:gd name="connsiteX296" fmla="*/ 1451559 w 1870760"/>
                  <a:gd name="connsiteY296" fmla="*/ 120381 h 145548"/>
                  <a:gd name="connsiteX297" fmla="*/ 1441334 w 1870760"/>
                  <a:gd name="connsiteY297" fmla="*/ 99112 h 145548"/>
                  <a:gd name="connsiteX298" fmla="*/ 1512463 w 1870760"/>
                  <a:gd name="connsiteY298" fmla="*/ 99112 h 145548"/>
                  <a:gd name="connsiteX299" fmla="*/ 1511611 w 1870760"/>
                  <a:gd name="connsiteY299" fmla="*/ 79096 h 145548"/>
                  <a:gd name="connsiteX300" fmla="*/ 1503847 w 1870760"/>
                  <a:gd name="connsiteY300" fmla="*/ 58253 h 145548"/>
                  <a:gd name="connsiteX301" fmla="*/ 1486970 w 1870760"/>
                  <a:gd name="connsiteY301" fmla="*/ 43341 h 145548"/>
                  <a:gd name="connsiteX302" fmla="*/ 1464010 w 1870760"/>
                  <a:gd name="connsiteY302" fmla="*/ 38614 h 145548"/>
                  <a:gd name="connsiteX303" fmla="*/ 1465714 w 1870760"/>
                  <a:gd name="connsiteY303" fmla="*/ 47 h 145548"/>
                  <a:gd name="connsiteX304" fmla="*/ 1448506 w 1870760"/>
                  <a:gd name="connsiteY304" fmla="*/ 27720 h 145548"/>
                  <a:gd name="connsiteX305" fmla="*/ 1466969 w 1870760"/>
                  <a:gd name="connsiteY305" fmla="*/ 27720 h 145548"/>
                  <a:gd name="connsiteX306" fmla="*/ 1494190 w 1870760"/>
                  <a:gd name="connsiteY306" fmla="*/ 47 h 145548"/>
                  <a:gd name="connsiteX307" fmla="*/ 1465691 w 1870760"/>
                  <a:gd name="connsiteY307" fmla="*/ 47 h 145548"/>
                  <a:gd name="connsiteX308" fmla="*/ 1609227 w 1870760"/>
                  <a:gd name="connsiteY308" fmla="*/ 77465 h 145548"/>
                  <a:gd name="connsiteX309" fmla="*/ 1595380 w 1870760"/>
                  <a:gd name="connsiteY309" fmla="*/ 47406 h 145548"/>
                  <a:gd name="connsiteX310" fmla="*/ 1565295 w 1870760"/>
                  <a:gd name="connsiteY310" fmla="*/ 38898 h 145548"/>
                  <a:gd name="connsiteX311" fmla="*/ 1531399 w 1870760"/>
                  <a:gd name="connsiteY311" fmla="*/ 53313 h 145548"/>
                  <a:gd name="connsiteX312" fmla="*/ 1519115 w 1870760"/>
                  <a:gd name="connsiteY312" fmla="*/ 93677 h 145548"/>
                  <a:gd name="connsiteX313" fmla="*/ 1530239 w 1870760"/>
                  <a:gd name="connsiteY313" fmla="*/ 131109 h 145548"/>
                  <a:gd name="connsiteX314" fmla="*/ 1564940 w 1870760"/>
                  <a:gd name="connsiteY314" fmla="*/ 145525 h 145548"/>
                  <a:gd name="connsiteX315" fmla="*/ 1600540 w 1870760"/>
                  <a:gd name="connsiteY315" fmla="*/ 128226 h 145548"/>
                  <a:gd name="connsiteX316" fmla="*/ 1608967 w 1870760"/>
                  <a:gd name="connsiteY316" fmla="*/ 105493 h 145548"/>
                  <a:gd name="connsiteX317" fmla="*/ 1582882 w 1870760"/>
                  <a:gd name="connsiteY317" fmla="*/ 105493 h 145548"/>
                  <a:gd name="connsiteX318" fmla="*/ 1578314 w 1870760"/>
                  <a:gd name="connsiteY318" fmla="*/ 118443 h 145548"/>
                  <a:gd name="connsiteX319" fmla="*/ 1565556 w 1870760"/>
                  <a:gd name="connsiteY319" fmla="*/ 123429 h 145548"/>
                  <a:gd name="connsiteX320" fmla="*/ 1548324 w 1870760"/>
                  <a:gd name="connsiteY320" fmla="*/ 110833 h 145548"/>
                  <a:gd name="connsiteX321" fmla="*/ 1545815 w 1870760"/>
                  <a:gd name="connsiteY321" fmla="*/ 93039 h 145548"/>
                  <a:gd name="connsiteX322" fmla="*/ 1548324 w 1870760"/>
                  <a:gd name="connsiteY322" fmla="*/ 74393 h 145548"/>
                  <a:gd name="connsiteX323" fmla="*/ 1566005 w 1870760"/>
                  <a:gd name="connsiteY323" fmla="*/ 61159 h 145548"/>
                  <a:gd name="connsiteX324" fmla="*/ 1579379 w 1870760"/>
                  <a:gd name="connsiteY324" fmla="*/ 67256 h 145548"/>
                  <a:gd name="connsiteX325" fmla="*/ 1583072 w 1870760"/>
                  <a:gd name="connsiteY325" fmla="*/ 77442 h 145548"/>
                  <a:gd name="connsiteX326" fmla="*/ 1609227 w 1870760"/>
                  <a:gd name="connsiteY326" fmla="*/ 77442 h 145548"/>
                  <a:gd name="connsiteX327" fmla="*/ 1666723 w 1870760"/>
                  <a:gd name="connsiteY327" fmla="*/ 123429 h 145548"/>
                  <a:gd name="connsiteX328" fmla="*/ 1649491 w 1870760"/>
                  <a:gd name="connsiteY328" fmla="*/ 115205 h 145548"/>
                  <a:gd name="connsiteX329" fmla="*/ 1643431 w 1870760"/>
                  <a:gd name="connsiteY329" fmla="*/ 91833 h 145548"/>
                  <a:gd name="connsiteX330" fmla="*/ 1649491 w 1870760"/>
                  <a:gd name="connsiteY330" fmla="*/ 68509 h 145548"/>
                  <a:gd name="connsiteX331" fmla="*/ 1666723 w 1870760"/>
                  <a:gd name="connsiteY331" fmla="*/ 60332 h 145548"/>
                  <a:gd name="connsiteX332" fmla="*/ 1683931 w 1870760"/>
                  <a:gd name="connsiteY332" fmla="*/ 68509 h 145548"/>
                  <a:gd name="connsiteX333" fmla="*/ 1689920 w 1870760"/>
                  <a:gd name="connsiteY333" fmla="*/ 91833 h 145548"/>
                  <a:gd name="connsiteX334" fmla="*/ 1683931 w 1870760"/>
                  <a:gd name="connsiteY334" fmla="*/ 115205 h 145548"/>
                  <a:gd name="connsiteX335" fmla="*/ 1666723 w 1870760"/>
                  <a:gd name="connsiteY335" fmla="*/ 123429 h 145548"/>
                  <a:gd name="connsiteX336" fmla="*/ 1716738 w 1870760"/>
                  <a:gd name="connsiteY336" fmla="*/ 91857 h 145548"/>
                  <a:gd name="connsiteX337" fmla="*/ 1704358 w 1870760"/>
                  <a:gd name="connsiteY337" fmla="*/ 54046 h 145548"/>
                  <a:gd name="connsiteX338" fmla="*/ 1666817 w 1870760"/>
                  <a:gd name="connsiteY338" fmla="*/ 38047 h 145548"/>
                  <a:gd name="connsiteX339" fmla="*/ 1629276 w 1870760"/>
                  <a:gd name="connsiteY339" fmla="*/ 54046 h 145548"/>
                  <a:gd name="connsiteX340" fmla="*/ 1616897 w 1870760"/>
                  <a:gd name="connsiteY340" fmla="*/ 91857 h 145548"/>
                  <a:gd name="connsiteX341" fmla="*/ 1629276 w 1870760"/>
                  <a:gd name="connsiteY341" fmla="*/ 129786 h 145548"/>
                  <a:gd name="connsiteX342" fmla="*/ 1666817 w 1870760"/>
                  <a:gd name="connsiteY342" fmla="*/ 145548 h 145548"/>
                  <a:gd name="connsiteX343" fmla="*/ 1704358 w 1870760"/>
                  <a:gd name="connsiteY343" fmla="*/ 129786 h 145548"/>
                  <a:gd name="connsiteX344" fmla="*/ 1716738 w 1870760"/>
                  <a:gd name="connsiteY344" fmla="*/ 91857 h 145548"/>
                  <a:gd name="connsiteX345" fmla="*/ 1840226 w 1870760"/>
                  <a:gd name="connsiteY345" fmla="*/ 39087 h 145548"/>
                  <a:gd name="connsiteX346" fmla="*/ 1822663 w 1870760"/>
                  <a:gd name="connsiteY346" fmla="*/ 43246 h 145548"/>
                  <a:gd name="connsiteX347" fmla="*/ 1810212 w 1870760"/>
                  <a:gd name="connsiteY347" fmla="*/ 56291 h 145548"/>
                  <a:gd name="connsiteX348" fmla="*/ 1801786 w 1870760"/>
                  <a:gd name="connsiteY348" fmla="*/ 44168 h 145548"/>
                  <a:gd name="connsiteX349" fmla="*/ 1783678 w 1870760"/>
                  <a:gd name="connsiteY349" fmla="*/ 39087 h 145548"/>
                  <a:gd name="connsiteX350" fmla="*/ 1764410 w 1870760"/>
                  <a:gd name="connsiteY350" fmla="*/ 45019 h 145548"/>
                  <a:gd name="connsiteX351" fmla="*/ 1755463 w 1870760"/>
                  <a:gd name="connsiteY351" fmla="*/ 56196 h 145548"/>
                  <a:gd name="connsiteX352" fmla="*/ 1755463 w 1870760"/>
                  <a:gd name="connsiteY352" fmla="*/ 41498 h 145548"/>
                  <a:gd name="connsiteX353" fmla="*/ 1730633 w 1870760"/>
                  <a:gd name="connsiteY353" fmla="*/ 41498 h 145548"/>
                  <a:gd name="connsiteX354" fmla="*/ 1730633 w 1870760"/>
                  <a:gd name="connsiteY354" fmla="*/ 142122 h 145548"/>
                  <a:gd name="connsiteX355" fmla="*/ 1756528 w 1870760"/>
                  <a:gd name="connsiteY355" fmla="*/ 142122 h 145548"/>
                  <a:gd name="connsiteX356" fmla="*/ 1756528 w 1870760"/>
                  <a:gd name="connsiteY356" fmla="*/ 81459 h 145548"/>
                  <a:gd name="connsiteX357" fmla="*/ 1758587 w 1870760"/>
                  <a:gd name="connsiteY357" fmla="*/ 69052 h 145548"/>
                  <a:gd name="connsiteX358" fmla="*/ 1773286 w 1870760"/>
                  <a:gd name="connsiteY358" fmla="*/ 61750 h 145548"/>
                  <a:gd name="connsiteX359" fmla="*/ 1785903 w 1870760"/>
                  <a:gd name="connsiteY359" fmla="*/ 69052 h 145548"/>
                  <a:gd name="connsiteX360" fmla="*/ 1787702 w 1870760"/>
                  <a:gd name="connsiteY360" fmla="*/ 82097 h 145548"/>
                  <a:gd name="connsiteX361" fmla="*/ 1787702 w 1870760"/>
                  <a:gd name="connsiteY361" fmla="*/ 142122 h 145548"/>
                  <a:gd name="connsiteX362" fmla="*/ 1813431 w 1870760"/>
                  <a:gd name="connsiteY362" fmla="*/ 142122 h 145548"/>
                  <a:gd name="connsiteX363" fmla="*/ 1813431 w 1870760"/>
                  <a:gd name="connsiteY363" fmla="*/ 82097 h 145548"/>
                  <a:gd name="connsiteX364" fmla="*/ 1815491 w 1870760"/>
                  <a:gd name="connsiteY364" fmla="*/ 70541 h 145548"/>
                  <a:gd name="connsiteX365" fmla="*/ 1830095 w 1870760"/>
                  <a:gd name="connsiteY365" fmla="*/ 61490 h 145548"/>
                  <a:gd name="connsiteX366" fmla="*/ 1842641 w 1870760"/>
                  <a:gd name="connsiteY366" fmla="*/ 68509 h 145548"/>
                  <a:gd name="connsiteX367" fmla="*/ 1844439 w 1870760"/>
                  <a:gd name="connsiteY367" fmla="*/ 77961 h 145548"/>
                  <a:gd name="connsiteX368" fmla="*/ 1844439 w 1870760"/>
                  <a:gd name="connsiteY368" fmla="*/ 142146 h 145548"/>
                  <a:gd name="connsiteX369" fmla="*/ 1870595 w 1870760"/>
                  <a:gd name="connsiteY369" fmla="*/ 142146 h 145548"/>
                  <a:gd name="connsiteX370" fmla="*/ 1870761 w 1870760"/>
                  <a:gd name="connsiteY370" fmla="*/ 78599 h 145548"/>
                  <a:gd name="connsiteX371" fmla="*/ 1869885 w 1870760"/>
                  <a:gd name="connsiteY371" fmla="*/ 63711 h 145548"/>
                  <a:gd name="connsiteX372" fmla="*/ 1864323 w 1870760"/>
                  <a:gd name="connsiteY372" fmla="*/ 50761 h 145548"/>
                  <a:gd name="connsiteX373" fmla="*/ 1852961 w 1870760"/>
                  <a:gd name="connsiteY373" fmla="*/ 41687 h 145548"/>
                  <a:gd name="connsiteX374" fmla="*/ 1840226 w 1870760"/>
                  <a:gd name="connsiteY374" fmla="*/ 39111 h 14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1870760" h="145548">
                    <a:moveTo>
                      <a:pt x="27410" y="5766"/>
                    </a:moveTo>
                    <a:lnTo>
                      <a:pt x="0" y="5766"/>
                    </a:lnTo>
                    <a:lnTo>
                      <a:pt x="0" y="142098"/>
                    </a:lnTo>
                    <a:lnTo>
                      <a:pt x="27410" y="142098"/>
                    </a:lnTo>
                    <a:lnTo>
                      <a:pt x="27410" y="5766"/>
                    </a:lnTo>
                    <a:close/>
                    <a:moveTo>
                      <a:pt x="101972" y="38874"/>
                    </a:moveTo>
                    <a:cubicBezTo>
                      <a:pt x="93971" y="38874"/>
                      <a:pt x="87320" y="40907"/>
                      <a:pt x="82089" y="44971"/>
                    </a:cubicBezTo>
                    <a:cubicBezTo>
                      <a:pt x="79177" y="47240"/>
                      <a:pt x="76100" y="50974"/>
                      <a:pt x="72810" y="56149"/>
                    </a:cubicBezTo>
                    <a:lnTo>
                      <a:pt x="72810" y="41450"/>
                    </a:lnTo>
                    <a:lnTo>
                      <a:pt x="48098" y="41450"/>
                    </a:lnTo>
                    <a:lnTo>
                      <a:pt x="48098" y="142075"/>
                    </a:lnTo>
                    <a:lnTo>
                      <a:pt x="73638" y="142075"/>
                    </a:lnTo>
                    <a:lnTo>
                      <a:pt x="73638" y="87509"/>
                    </a:lnTo>
                    <a:cubicBezTo>
                      <a:pt x="73638" y="81294"/>
                      <a:pt x="74467" y="76165"/>
                      <a:pt x="76124" y="72148"/>
                    </a:cubicBezTo>
                    <a:cubicBezTo>
                      <a:pt x="79343" y="64562"/>
                      <a:pt x="85237" y="60757"/>
                      <a:pt x="93829" y="60757"/>
                    </a:cubicBezTo>
                    <a:cubicBezTo>
                      <a:pt x="100836" y="60757"/>
                      <a:pt x="105546" y="63357"/>
                      <a:pt x="108055" y="68532"/>
                    </a:cubicBezTo>
                    <a:cubicBezTo>
                      <a:pt x="109404" y="71368"/>
                      <a:pt x="110091" y="75433"/>
                      <a:pt x="110091" y="80750"/>
                    </a:cubicBezTo>
                    <a:lnTo>
                      <a:pt x="110091" y="142051"/>
                    </a:lnTo>
                    <a:lnTo>
                      <a:pt x="136246" y="142051"/>
                    </a:lnTo>
                    <a:lnTo>
                      <a:pt x="136246" y="74157"/>
                    </a:lnTo>
                    <a:cubicBezTo>
                      <a:pt x="136246" y="61514"/>
                      <a:pt x="133027" y="52486"/>
                      <a:pt x="126636" y="47004"/>
                    </a:cubicBezTo>
                    <a:cubicBezTo>
                      <a:pt x="120245" y="41545"/>
                      <a:pt x="112008" y="38827"/>
                      <a:pt x="101972" y="38827"/>
                    </a:cubicBezTo>
                    <a:moveTo>
                      <a:pt x="149431" y="109864"/>
                    </a:moveTo>
                    <a:cubicBezTo>
                      <a:pt x="149431" y="120215"/>
                      <a:pt x="153100" y="128770"/>
                      <a:pt x="160437" y="135458"/>
                    </a:cubicBezTo>
                    <a:cubicBezTo>
                      <a:pt x="167775" y="142146"/>
                      <a:pt x="179137" y="145478"/>
                      <a:pt x="194499" y="145478"/>
                    </a:cubicBezTo>
                    <a:cubicBezTo>
                      <a:pt x="209861" y="145478"/>
                      <a:pt x="220726" y="142311"/>
                      <a:pt x="227922" y="136001"/>
                    </a:cubicBezTo>
                    <a:cubicBezTo>
                      <a:pt x="235141" y="129691"/>
                      <a:pt x="238763" y="121515"/>
                      <a:pt x="238763" y="111542"/>
                    </a:cubicBezTo>
                    <a:cubicBezTo>
                      <a:pt x="238763" y="103956"/>
                      <a:pt x="236254" y="97647"/>
                      <a:pt x="231235" y="92590"/>
                    </a:cubicBezTo>
                    <a:cubicBezTo>
                      <a:pt x="226170" y="87603"/>
                      <a:pt x="218548" y="83869"/>
                      <a:pt x="208370" y="81412"/>
                    </a:cubicBezTo>
                    <a:cubicBezTo>
                      <a:pt x="193103" y="77961"/>
                      <a:pt x="184226" y="75527"/>
                      <a:pt x="181693" y="74109"/>
                    </a:cubicBezTo>
                    <a:cubicBezTo>
                      <a:pt x="179184" y="72739"/>
                      <a:pt x="177930" y="70565"/>
                      <a:pt x="177930" y="67540"/>
                    </a:cubicBezTo>
                    <a:cubicBezTo>
                      <a:pt x="177930" y="65153"/>
                      <a:pt x="179113" y="63050"/>
                      <a:pt x="181480" y="61254"/>
                    </a:cubicBezTo>
                    <a:cubicBezTo>
                      <a:pt x="183847" y="59458"/>
                      <a:pt x="187824" y="58560"/>
                      <a:pt x="193387" y="58560"/>
                    </a:cubicBezTo>
                    <a:cubicBezTo>
                      <a:pt x="200156" y="58560"/>
                      <a:pt x="204938" y="60356"/>
                      <a:pt x="207778" y="63924"/>
                    </a:cubicBezTo>
                    <a:cubicBezTo>
                      <a:pt x="209293" y="65909"/>
                      <a:pt x="210193" y="68580"/>
                      <a:pt x="210571" y="71983"/>
                    </a:cubicBezTo>
                    <a:lnTo>
                      <a:pt x="236112" y="71983"/>
                    </a:lnTo>
                    <a:cubicBezTo>
                      <a:pt x="234952" y="59647"/>
                      <a:pt x="230549" y="50950"/>
                      <a:pt x="222856" y="45940"/>
                    </a:cubicBezTo>
                    <a:cubicBezTo>
                      <a:pt x="215163" y="40907"/>
                      <a:pt x="205222" y="38402"/>
                      <a:pt x="192984" y="38402"/>
                    </a:cubicBezTo>
                    <a:cubicBezTo>
                      <a:pt x="180131" y="38402"/>
                      <a:pt x="170142" y="41757"/>
                      <a:pt x="163065" y="48445"/>
                    </a:cubicBezTo>
                    <a:cubicBezTo>
                      <a:pt x="155964" y="55133"/>
                      <a:pt x="152413" y="63144"/>
                      <a:pt x="152413" y="72455"/>
                    </a:cubicBezTo>
                    <a:cubicBezTo>
                      <a:pt x="152413" y="80348"/>
                      <a:pt x="154686" y="86398"/>
                      <a:pt x="159230" y="90581"/>
                    </a:cubicBezTo>
                    <a:cubicBezTo>
                      <a:pt x="163775" y="94835"/>
                      <a:pt x="171586" y="98379"/>
                      <a:pt x="182688" y="101215"/>
                    </a:cubicBezTo>
                    <a:cubicBezTo>
                      <a:pt x="198097" y="104973"/>
                      <a:pt x="206997" y="107619"/>
                      <a:pt x="209388" y="109179"/>
                    </a:cubicBezTo>
                    <a:cubicBezTo>
                      <a:pt x="211778" y="110715"/>
                      <a:pt x="212986" y="112960"/>
                      <a:pt x="212986" y="115938"/>
                    </a:cubicBezTo>
                    <a:cubicBezTo>
                      <a:pt x="212986" y="118915"/>
                      <a:pt x="211494" y="121326"/>
                      <a:pt x="208536" y="122862"/>
                    </a:cubicBezTo>
                    <a:cubicBezTo>
                      <a:pt x="205553" y="124422"/>
                      <a:pt x="201553" y="125178"/>
                      <a:pt x="196511" y="125178"/>
                    </a:cubicBezTo>
                    <a:cubicBezTo>
                      <a:pt x="187919" y="125178"/>
                      <a:pt x="182049" y="123429"/>
                      <a:pt x="178877" y="119908"/>
                    </a:cubicBezTo>
                    <a:cubicBezTo>
                      <a:pt x="177078" y="117923"/>
                      <a:pt x="175894" y="114614"/>
                      <a:pt x="175373" y="109912"/>
                    </a:cubicBezTo>
                    <a:lnTo>
                      <a:pt x="149478" y="109912"/>
                    </a:lnTo>
                    <a:close/>
                    <a:moveTo>
                      <a:pt x="257273" y="60947"/>
                    </a:moveTo>
                    <a:lnTo>
                      <a:pt x="257273" y="123027"/>
                    </a:lnTo>
                    <a:cubicBezTo>
                      <a:pt x="257273" y="129313"/>
                      <a:pt x="258717" y="133969"/>
                      <a:pt x="261557" y="136994"/>
                    </a:cubicBezTo>
                    <a:cubicBezTo>
                      <a:pt x="265984" y="141744"/>
                      <a:pt x="274221" y="143894"/>
                      <a:pt x="286269" y="143469"/>
                    </a:cubicBezTo>
                    <a:lnTo>
                      <a:pt x="298365" y="142996"/>
                    </a:lnTo>
                    <a:lnTo>
                      <a:pt x="298365" y="123311"/>
                    </a:lnTo>
                    <a:cubicBezTo>
                      <a:pt x="297536" y="123358"/>
                      <a:pt x="296684" y="123405"/>
                      <a:pt x="295808" y="123453"/>
                    </a:cubicBezTo>
                    <a:cubicBezTo>
                      <a:pt x="294956" y="123476"/>
                      <a:pt x="294128" y="123476"/>
                      <a:pt x="293346" y="123476"/>
                    </a:cubicBezTo>
                    <a:cubicBezTo>
                      <a:pt x="288163" y="123476"/>
                      <a:pt x="285038" y="122980"/>
                      <a:pt x="284044" y="121964"/>
                    </a:cubicBezTo>
                    <a:cubicBezTo>
                      <a:pt x="283026" y="120948"/>
                      <a:pt x="282529" y="118372"/>
                      <a:pt x="282529" y="114236"/>
                    </a:cubicBezTo>
                    <a:lnTo>
                      <a:pt x="282529" y="60947"/>
                    </a:lnTo>
                    <a:lnTo>
                      <a:pt x="298388" y="60947"/>
                    </a:lnTo>
                    <a:lnTo>
                      <a:pt x="298388" y="42159"/>
                    </a:lnTo>
                    <a:lnTo>
                      <a:pt x="282529" y="42159"/>
                    </a:lnTo>
                    <a:lnTo>
                      <a:pt x="282529" y="14061"/>
                    </a:lnTo>
                    <a:lnTo>
                      <a:pt x="257273" y="14061"/>
                    </a:lnTo>
                    <a:lnTo>
                      <a:pt x="257273" y="42159"/>
                    </a:lnTo>
                    <a:lnTo>
                      <a:pt x="243662" y="42159"/>
                    </a:lnTo>
                    <a:lnTo>
                      <a:pt x="243662" y="60947"/>
                    </a:lnTo>
                    <a:lnTo>
                      <a:pt x="257273" y="60947"/>
                    </a:lnTo>
                    <a:close/>
                    <a:moveTo>
                      <a:pt x="337847" y="4892"/>
                    </a:moveTo>
                    <a:lnTo>
                      <a:pt x="311951" y="4892"/>
                    </a:lnTo>
                    <a:lnTo>
                      <a:pt x="311951" y="29209"/>
                    </a:lnTo>
                    <a:lnTo>
                      <a:pt x="337847" y="29209"/>
                    </a:lnTo>
                    <a:lnTo>
                      <a:pt x="337847" y="4892"/>
                    </a:lnTo>
                    <a:close/>
                    <a:moveTo>
                      <a:pt x="311951" y="142051"/>
                    </a:moveTo>
                    <a:lnTo>
                      <a:pt x="337847" y="142051"/>
                    </a:lnTo>
                    <a:lnTo>
                      <a:pt x="337847" y="41238"/>
                    </a:lnTo>
                    <a:lnTo>
                      <a:pt x="311951" y="41238"/>
                    </a:lnTo>
                    <a:lnTo>
                      <a:pt x="311951" y="142051"/>
                    </a:lnTo>
                    <a:close/>
                    <a:moveTo>
                      <a:pt x="362014" y="60923"/>
                    </a:moveTo>
                    <a:lnTo>
                      <a:pt x="362014" y="123004"/>
                    </a:lnTo>
                    <a:cubicBezTo>
                      <a:pt x="362014" y="129290"/>
                      <a:pt x="363434" y="133945"/>
                      <a:pt x="366298" y="136970"/>
                    </a:cubicBezTo>
                    <a:cubicBezTo>
                      <a:pt x="370701" y="141720"/>
                      <a:pt x="378962" y="143871"/>
                      <a:pt x="391010" y="143445"/>
                    </a:cubicBezTo>
                    <a:lnTo>
                      <a:pt x="403106" y="142973"/>
                    </a:lnTo>
                    <a:lnTo>
                      <a:pt x="403106" y="123287"/>
                    </a:lnTo>
                    <a:cubicBezTo>
                      <a:pt x="402254" y="123335"/>
                      <a:pt x="401425" y="123382"/>
                      <a:pt x="400549" y="123429"/>
                    </a:cubicBezTo>
                    <a:cubicBezTo>
                      <a:pt x="399674" y="123453"/>
                      <a:pt x="398869" y="123453"/>
                      <a:pt x="398088" y="123453"/>
                    </a:cubicBezTo>
                    <a:cubicBezTo>
                      <a:pt x="392904" y="123453"/>
                      <a:pt x="389779" y="122956"/>
                      <a:pt x="388785" y="121940"/>
                    </a:cubicBezTo>
                    <a:cubicBezTo>
                      <a:pt x="387744" y="120924"/>
                      <a:pt x="387247" y="118348"/>
                      <a:pt x="387247" y="114213"/>
                    </a:cubicBezTo>
                    <a:lnTo>
                      <a:pt x="387247" y="60923"/>
                    </a:lnTo>
                    <a:lnTo>
                      <a:pt x="403106" y="60923"/>
                    </a:lnTo>
                    <a:lnTo>
                      <a:pt x="403106" y="42136"/>
                    </a:lnTo>
                    <a:lnTo>
                      <a:pt x="387247" y="42136"/>
                    </a:lnTo>
                    <a:lnTo>
                      <a:pt x="387247" y="14037"/>
                    </a:lnTo>
                    <a:lnTo>
                      <a:pt x="361990" y="14037"/>
                    </a:lnTo>
                    <a:lnTo>
                      <a:pt x="361990" y="42136"/>
                    </a:lnTo>
                    <a:lnTo>
                      <a:pt x="348380" y="42136"/>
                    </a:lnTo>
                    <a:lnTo>
                      <a:pt x="348380" y="60923"/>
                    </a:lnTo>
                    <a:lnTo>
                      <a:pt x="361990" y="60923"/>
                    </a:lnTo>
                    <a:close/>
                    <a:moveTo>
                      <a:pt x="414183" y="41214"/>
                    </a:moveTo>
                    <a:lnTo>
                      <a:pt x="414183" y="101995"/>
                    </a:lnTo>
                    <a:cubicBezTo>
                      <a:pt x="414183" y="113527"/>
                      <a:pt x="415580" y="122247"/>
                      <a:pt x="418373" y="128179"/>
                    </a:cubicBezTo>
                    <a:cubicBezTo>
                      <a:pt x="423368" y="138908"/>
                      <a:pt x="433096" y="144272"/>
                      <a:pt x="447511" y="144272"/>
                    </a:cubicBezTo>
                    <a:cubicBezTo>
                      <a:pt x="452506" y="144272"/>
                      <a:pt x="456885" y="143587"/>
                      <a:pt x="460601" y="142240"/>
                    </a:cubicBezTo>
                    <a:cubicBezTo>
                      <a:pt x="464317" y="140893"/>
                      <a:pt x="468199" y="138364"/>
                      <a:pt x="472176" y="134654"/>
                    </a:cubicBezTo>
                    <a:cubicBezTo>
                      <a:pt x="473478" y="133473"/>
                      <a:pt x="474614" y="132126"/>
                      <a:pt x="475561" y="130590"/>
                    </a:cubicBezTo>
                    <a:cubicBezTo>
                      <a:pt x="476507" y="129030"/>
                      <a:pt x="477099" y="128108"/>
                      <a:pt x="477336" y="127801"/>
                    </a:cubicBezTo>
                    <a:lnTo>
                      <a:pt x="477336" y="142051"/>
                    </a:lnTo>
                    <a:lnTo>
                      <a:pt x="502166" y="142051"/>
                    </a:lnTo>
                    <a:lnTo>
                      <a:pt x="502166" y="41238"/>
                    </a:lnTo>
                    <a:lnTo>
                      <a:pt x="476271" y="41238"/>
                    </a:lnTo>
                    <a:lnTo>
                      <a:pt x="476271" y="96111"/>
                    </a:lnTo>
                    <a:cubicBezTo>
                      <a:pt x="476271" y="102562"/>
                      <a:pt x="475419" y="107785"/>
                      <a:pt x="473762" y="111731"/>
                    </a:cubicBezTo>
                    <a:cubicBezTo>
                      <a:pt x="470542" y="119010"/>
                      <a:pt x="464601" y="122649"/>
                      <a:pt x="455938" y="122649"/>
                    </a:cubicBezTo>
                    <a:cubicBezTo>
                      <a:pt x="449168" y="122649"/>
                      <a:pt x="444623" y="120073"/>
                      <a:pt x="442304" y="114969"/>
                    </a:cubicBezTo>
                    <a:cubicBezTo>
                      <a:pt x="441002" y="112062"/>
                      <a:pt x="440339" y="107738"/>
                      <a:pt x="440339" y="102019"/>
                    </a:cubicBezTo>
                    <a:lnTo>
                      <a:pt x="440339" y="41238"/>
                    </a:lnTo>
                    <a:lnTo>
                      <a:pt x="414183" y="41238"/>
                    </a:lnTo>
                    <a:close/>
                    <a:moveTo>
                      <a:pt x="526026" y="60923"/>
                    </a:moveTo>
                    <a:lnTo>
                      <a:pt x="526026" y="123004"/>
                    </a:lnTo>
                    <a:cubicBezTo>
                      <a:pt x="526026" y="129290"/>
                      <a:pt x="527470" y="133945"/>
                      <a:pt x="530334" y="136970"/>
                    </a:cubicBezTo>
                    <a:cubicBezTo>
                      <a:pt x="534736" y="141720"/>
                      <a:pt x="542997" y="143871"/>
                      <a:pt x="555046" y="143445"/>
                    </a:cubicBezTo>
                    <a:lnTo>
                      <a:pt x="567117" y="142973"/>
                    </a:lnTo>
                    <a:lnTo>
                      <a:pt x="567117" y="123287"/>
                    </a:lnTo>
                    <a:cubicBezTo>
                      <a:pt x="566289" y="123335"/>
                      <a:pt x="565437" y="123382"/>
                      <a:pt x="564561" y="123429"/>
                    </a:cubicBezTo>
                    <a:cubicBezTo>
                      <a:pt x="563709" y="123453"/>
                      <a:pt x="562880" y="123453"/>
                      <a:pt x="562099" y="123453"/>
                    </a:cubicBezTo>
                    <a:cubicBezTo>
                      <a:pt x="556892" y="123453"/>
                      <a:pt x="553791" y="122956"/>
                      <a:pt x="552773" y="121940"/>
                    </a:cubicBezTo>
                    <a:cubicBezTo>
                      <a:pt x="551755" y="120924"/>
                      <a:pt x="551258" y="118348"/>
                      <a:pt x="551258" y="114213"/>
                    </a:cubicBezTo>
                    <a:lnTo>
                      <a:pt x="551258" y="60923"/>
                    </a:lnTo>
                    <a:lnTo>
                      <a:pt x="567117" y="60923"/>
                    </a:lnTo>
                    <a:lnTo>
                      <a:pt x="567117" y="42136"/>
                    </a:lnTo>
                    <a:lnTo>
                      <a:pt x="551258" y="42136"/>
                    </a:lnTo>
                    <a:lnTo>
                      <a:pt x="551258" y="14037"/>
                    </a:lnTo>
                    <a:lnTo>
                      <a:pt x="526002" y="14037"/>
                    </a:lnTo>
                    <a:lnTo>
                      <a:pt x="526002" y="42136"/>
                    </a:lnTo>
                    <a:lnTo>
                      <a:pt x="512392" y="42136"/>
                    </a:lnTo>
                    <a:lnTo>
                      <a:pt x="512392" y="60923"/>
                    </a:lnTo>
                    <a:lnTo>
                      <a:pt x="526002" y="60923"/>
                    </a:lnTo>
                    <a:close/>
                    <a:moveTo>
                      <a:pt x="692996" y="112913"/>
                    </a:moveTo>
                    <a:lnTo>
                      <a:pt x="668947" y="5719"/>
                    </a:lnTo>
                    <a:lnTo>
                      <a:pt x="628802" y="5719"/>
                    </a:lnTo>
                    <a:lnTo>
                      <a:pt x="628802" y="142051"/>
                    </a:lnTo>
                    <a:lnTo>
                      <a:pt x="654532" y="142051"/>
                    </a:lnTo>
                    <a:lnTo>
                      <a:pt x="654532" y="49840"/>
                    </a:lnTo>
                    <a:cubicBezTo>
                      <a:pt x="654532" y="47193"/>
                      <a:pt x="654508" y="43483"/>
                      <a:pt x="654437" y="38709"/>
                    </a:cubicBezTo>
                    <a:cubicBezTo>
                      <a:pt x="654390" y="33935"/>
                      <a:pt x="654343" y="30249"/>
                      <a:pt x="654343" y="27649"/>
                    </a:cubicBezTo>
                    <a:lnTo>
                      <a:pt x="679173" y="142051"/>
                    </a:lnTo>
                    <a:lnTo>
                      <a:pt x="705991" y="142051"/>
                    </a:lnTo>
                    <a:lnTo>
                      <a:pt x="731011" y="27649"/>
                    </a:lnTo>
                    <a:cubicBezTo>
                      <a:pt x="731011" y="30225"/>
                      <a:pt x="730987" y="33935"/>
                      <a:pt x="730916" y="38709"/>
                    </a:cubicBezTo>
                    <a:cubicBezTo>
                      <a:pt x="730845" y="43483"/>
                      <a:pt x="730821" y="47193"/>
                      <a:pt x="730821" y="49840"/>
                    </a:cubicBezTo>
                    <a:lnTo>
                      <a:pt x="730821" y="142051"/>
                    </a:lnTo>
                    <a:lnTo>
                      <a:pt x="756551" y="142051"/>
                    </a:lnTo>
                    <a:lnTo>
                      <a:pt x="756551" y="5719"/>
                    </a:lnTo>
                    <a:lnTo>
                      <a:pt x="716856" y="5719"/>
                    </a:lnTo>
                    <a:lnTo>
                      <a:pt x="692996" y="112913"/>
                    </a:lnTo>
                    <a:close/>
                    <a:moveTo>
                      <a:pt x="803087" y="4892"/>
                    </a:moveTo>
                    <a:lnTo>
                      <a:pt x="777192" y="4892"/>
                    </a:lnTo>
                    <a:lnTo>
                      <a:pt x="777192" y="29209"/>
                    </a:lnTo>
                    <a:lnTo>
                      <a:pt x="803087" y="29209"/>
                    </a:lnTo>
                    <a:lnTo>
                      <a:pt x="803087" y="4892"/>
                    </a:lnTo>
                    <a:close/>
                    <a:moveTo>
                      <a:pt x="777192" y="142051"/>
                    </a:moveTo>
                    <a:lnTo>
                      <a:pt x="803087" y="142051"/>
                    </a:lnTo>
                    <a:lnTo>
                      <a:pt x="803087" y="41238"/>
                    </a:lnTo>
                    <a:lnTo>
                      <a:pt x="777192" y="41238"/>
                    </a:lnTo>
                    <a:lnTo>
                      <a:pt x="777192" y="142051"/>
                    </a:lnTo>
                    <a:close/>
                    <a:moveTo>
                      <a:pt x="876796" y="38827"/>
                    </a:moveTo>
                    <a:cubicBezTo>
                      <a:pt x="868772" y="38827"/>
                      <a:pt x="862121" y="40859"/>
                      <a:pt x="856890" y="44924"/>
                    </a:cubicBezTo>
                    <a:cubicBezTo>
                      <a:pt x="853978" y="47193"/>
                      <a:pt x="850901" y="50927"/>
                      <a:pt x="847611" y="56102"/>
                    </a:cubicBezTo>
                    <a:lnTo>
                      <a:pt x="847611" y="41403"/>
                    </a:lnTo>
                    <a:lnTo>
                      <a:pt x="822899" y="41403"/>
                    </a:lnTo>
                    <a:lnTo>
                      <a:pt x="822899" y="142027"/>
                    </a:lnTo>
                    <a:lnTo>
                      <a:pt x="848439" y="142027"/>
                    </a:lnTo>
                    <a:lnTo>
                      <a:pt x="848439" y="87461"/>
                    </a:lnTo>
                    <a:cubicBezTo>
                      <a:pt x="848439" y="81246"/>
                      <a:pt x="849268" y="76118"/>
                      <a:pt x="850925" y="72101"/>
                    </a:cubicBezTo>
                    <a:cubicBezTo>
                      <a:pt x="854144" y="64515"/>
                      <a:pt x="860038" y="60710"/>
                      <a:pt x="868630" y="60710"/>
                    </a:cubicBezTo>
                    <a:cubicBezTo>
                      <a:pt x="875636" y="60710"/>
                      <a:pt x="880347" y="63310"/>
                      <a:pt x="882856" y="68485"/>
                    </a:cubicBezTo>
                    <a:cubicBezTo>
                      <a:pt x="884205" y="71321"/>
                      <a:pt x="884892" y="75386"/>
                      <a:pt x="884892" y="80703"/>
                    </a:cubicBezTo>
                    <a:lnTo>
                      <a:pt x="884892" y="142004"/>
                    </a:lnTo>
                    <a:lnTo>
                      <a:pt x="911047" y="142004"/>
                    </a:lnTo>
                    <a:lnTo>
                      <a:pt x="911047" y="74109"/>
                    </a:lnTo>
                    <a:cubicBezTo>
                      <a:pt x="911047" y="61466"/>
                      <a:pt x="907828" y="52439"/>
                      <a:pt x="901437" y="46957"/>
                    </a:cubicBezTo>
                    <a:cubicBezTo>
                      <a:pt x="895046" y="41498"/>
                      <a:pt x="886809" y="38780"/>
                      <a:pt x="876773" y="38780"/>
                    </a:cubicBezTo>
                    <a:moveTo>
                      <a:pt x="972140" y="60238"/>
                    </a:moveTo>
                    <a:cubicBezTo>
                      <a:pt x="978176" y="60238"/>
                      <a:pt x="983218" y="62034"/>
                      <a:pt x="987289" y="65673"/>
                    </a:cubicBezTo>
                    <a:cubicBezTo>
                      <a:pt x="991361" y="69312"/>
                      <a:pt x="993633" y="74606"/>
                      <a:pt x="994107" y="81601"/>
                    </a:cubicBezTo>
                    <a:lnTo>
                      <a:pt x="950127" y="81601"/>
                    </a:lnTo>
                    <a:cubicBezTo>
                      <a:pt x="951050" y="75031"/>
                      <a:pt x="953323" y="69832"/>
                      <a:pt x="956920" y="66004"/>
                    </a:cubicBezTo>
                    <a:cubicBezTo>
                      <a:pt x="960542" y="62175"/>
                      <a:pt x="965607" y="60261"/>
                      <a:pt x="972164" y="60261"/>
                    </a:cubicBezTo>
                    <a:moveTo>
                      <a:pt x="972164" y="38520"/>
                    </a:moveTo>
                    <a:cubicBezTo>
                      <a:pt x="957844" y="38520"/>
                      <a:pt x="946198" y="43199"/>
                      <a:pt x="937227" y="52510"/>
                    </a:cubicBezTo>
                    <a:cubicBezTo>
                      <a:pt x="928279" y="61845"/>
                      <a:pt x="923782" y="75220"/>
                      <a:pt x="923782" y="92684"/>
                    </a:cubicBezTo>
                    <a:cubicBezTo>
                      <a:pt x="923782" y="111330"/>
                      <a:pt x="928753" y="124800"/>
                      <a:pt x="938694" y="133047"/>
                    </a:cubicBezTo>
                    <a:cubicBezTo>
                      <a:pt x="948636" y="141318"/>
                      <a:pt x="960092" y="145454"/>
                      <a:pt x="973087" y="145454"/>
                    </a:cubicBezTo>
                    <a:cubicBezTo>
                      <a:pt x="988828" y="145454"/>
                      <a:pt x="1001089" y="140562"/>
                      <a:pt x="1009824" y="130731"/>
                    </a:cubicBezTo>
                    <a:cubicBezTo>
                      <a:pt x="1015457" y="124563"/>
                      <a:pt x="1018605" y="118490"/>
                      <a:pt x="1019292" y="112511"/>
                    </a:cubicBezTo>
                    <a:lnTo>
                      <a:pt x="993231" y="112511"/>
                    </a:lnTo>
                    <a:cubicBezTo>
                      <a:pt x="991716" y="115489"/>
                      <a:pt x="989941" y="117781"/>
                      <a:pt x="987976" y="119459"/>
                    </a:cubicBezTo>
                    <a:cubicBezTo>
                      <a:pt x="984354" y="122555"/>
                      <a:pt x="979620" y="124091"/>
                      <a:pt x="973797" y="124091"/>
                    </a:cubicBezTo>
                    <a:cubicBezTo>
                      <a:pt x="968330" y="124091"/>
                      <a:pt x="963619" y="122815"/>
                      <a:pt x="959714" y="120286"/>
                    </a:cubicBezTo>
                    <a:cubicBezTo>
                      <a:pt x="953299" y="116221"/>
                      <a:pt x="949890" y="109108"/>
                      <a:pt x="949512" y="99017"/>
                    </a:cubicBezTo>
                    <a:lnTo>
                      <a:pt x="1020617" y="99017"/>
                    </a:lnTo>
                    <a:cubicBezTo>
                      <a:pt x="1020759" y="90321"/>
                      <a:pt x="1020475" y="83657"/>
                      <a:pt x="1019789" y="79001"/>
                    </a:cubicBezTo>
                    <a:cubicBezTo>
                      <a:pt x="1018582" y="71085"/>
                      <a:pt x="1016002" y="64160"/>
                      <a:pt x="1012001" y="58158"/>
                    </a:cubicBezTo>
                    <a:cubicBezTo>
                      <a:pt x="1007575" y="51376"/>
                      <a:pt x="1001941" y="46389"/>
                      <a:pt x="995124" y="43246"/>
                    </a:cubicBezTo>
                    <a:cubicBezTo>
                      <a:pt x="988307" y="40103"/>
                      <a:pt x="980638" y="38520"/>
                      <a:pt x="972164" y="38520"/>
                    </a:cubicBezTo>
                    <a:moveTo>
                      <a:pt x="1026132" y="109841"/>
                    </a:moveTo>
                    <a:cubicBezTo>
                      <a:pt x="1026132" y="120192"/>
                      <a:pt x="1029801" y="128746"/>
                      <a:pt x="1037139" y="135434"/>
                    </a:cubicBezTo>
                    <a:cubicBezTo>
                      <a:pt x="1044453" y="142122"/>
                      <a:pt x="1055815" y="145454"/>
                      <a:pt x="1071201" y="145454"/>
                    </a:cubicBezTo>
                    <a:cubicBezTo>
                      <a:pt x="1086586" y="145454"/>
                      <a:pt x="1097404" y="142287"/>
                      <a:pt x="1104623" y="135978"/>
                    </a:cubicBezTo>
                    <a:cubicBezTo>
                      <a:pt x="1111843" y="129668"/>
                      <a:pt x="1115441" y="121491"/>
                      <a:pt x="1115441" y="111519"/>
                    </a:cubicBezTo>
                    <a:cubicBezTo>
                      <a:pt x="1115441" y="103933"/>
                      <a:pt x="1112932" y="97623"/>
                      <a:pt x="1107913" y="92566"/>
                    </a:cubicBezTo>
                    <a:cubicBezTo>
                      <a:pt x="1102848" y="87580"/>
                      <a:pt x="1095203" y="83846"/>
                      <a:pt x="1085024" y="81388"/>
                    </a:cubicBezTo>
                    <a:cubicBezTo>
                      <a:pt x="1069781" y="77938"/>
                      <a:pt x="1060904" y="75504"/>
                      <a:pt x="1058371" y="74086"/>
                    </a:cubicBezTo>
                    <a:cubicBezTo>
                      <a:pt x="1055862" y="72715"/>
                      <a:pt x="1054608" y="70541"/>
                      <a:pt x="1054608" y="67516"/>
                    </a:cubicBezTo>
                    <a:cubicBezTo>
                      <a:pt x="1054608" y="65129"/>
                      <a:pt x="1055791" y="63026"/>
                      <a:pt x="1058158" y="61230"/>
                    </a:cubicBezTo>
                    <a:cubicBezTo>
                      <a:pt x="1060526" y="59434"/>
                      <a:pt x="1064478" y="58536"/>
                      <a:pt x="1070065" y="58536"/>
                    </a:cubicBezTo>
                    <a:cubicBezTo>
                      <a:pt x="1076834" y="58536"/>
                      <a:pt x="1081616" y="60332"/>
                      <a:pt x="1084456" y="63900"/>
                    </a:cubicBezTo>
                    <a:cubicBezTo>
                      <a:pt x="1085947" y="65886"/>
                      <a:pt x="1086871" y="68556"/>
                      <a:pt x="1087226" y="71959"/>
                    </a:cubicBezTo>
                    <a:lnTo>
                      <a:pt x="1112766" y="71959"/>
                    </a:lnTo>
                    <a:cubicBezTo>
                      <a:pt x="1111630" y="59623"/>
                      <a:pt x="1107227" y="50927"/>
                      <a:pt x="1099511" y="45917"/>
                    </a:cubicBezTo>
                    <a:cubicBezTo>
                      <a:pt x="1091818" y="40883"/>
                      <a:pt x="1081876" y="38378"/>
                      <a:pt x="1069662" y="38378"/>
                    </a:cubicBezTo>
                    <a:cubicBezTo>
                      <a:pt x="1056809" y="38378"/>
                      <a:pt x="1046820" y="41734"/>
                      <a:pt x="1039719" y="48422"/>
                    </a:cubicBezTo>
                    <a:cubicBezTo>
                      <a:pt x="1032642" y="55109"/>
                      <a:pt x="1029091" y="63121"/>
                      <a:pt x="1029091" y="72432"/>
                    </a:cubicBezTo>
                    <a:cubicBezTo>
                      <a:pt x="1029091" y="80325"/>
                      <a:pt x="1031364" y="86374"/>
                      <a:pt x="1035908" y="90557"/>
                    </a:cubicBezTo>
                    <a:cubicBezTo>
                      <a:pt x="1040429" y="94811"/>
                      <a:pt x="1048264" y="98356"/>
                      <a:pt x="1059342" y="101192"/>
                    </a:cubicBezTo>
                    <a:cubicBezTo>
                      <a:pt x="1074751" y="104949"/>
                      <a:pt x="1083651" y="107596"/>
                      <a:pt x="1086066" y="109155"/>
                    </a:cubicBezTo>
                    <a:cubicBezTo>
                      <a:pt x="1088456" y="110692"/>
                      <a:pt x="1089640" y="112937"/>
                      <a:pt x="1089640" y="115914"/>
                    </a:cubicBezTo>
                    <a:cubicBezTo>
                      <a:pt x="1089640" y="118892"/>
                      <a:pt x="1088172" y="121302"/>
                      <a:pt x="1085190" y="122838"/>
                    </a:cubicBezTo>
                    <a:cubicBezTo>
                      <a:pt x="1082208" y="124398"/>
                      <a:pt x="1078207" y="125154"/>
                      <a:pt x="1073165" y="125154"/>
                    </a:cubicBezTo>
                    <a:cubicBezTo>
                      <a:pt x="1064573" y="125154"/>
                      <a:pt x="1058703" y="123405"/>
                      <a:pt x="1055531" y="119884"/>
                    </a:cubicBezTo>
                    <a:cubicBezTo>
                      <a:pt x="1053732" y="117899"/>
                      <a:pt x="1052549" y="114591"/>
                      <a:pt x="1052028" y="109888"/>
                    </a:cubicBezTo>
                    <a:lnTo>
                      <a:pt x="1026132" y="109888"/>
                    </a:lnTo>
                    <a:close/>
                    <a:moveTo>
                      <a:pt x="1125548" y="101711"/>
                    </a:moveTo>
                    <a:lnTo>
                      <a:pt x="1175540" y="101711"/>
                    </a:lnTo>
                    <a:lnTo>
                      <a:pt x="1175540" y="76733"/>
                    </a:lnTo>
                    <a:lnTo>
                      <a:pt x="1125548" y="76733"/>
                    </a:lnTo>
                    <a:lnTo>
                      <a:pt x="1125548" y="101711"/>
                    </a:lnTo>
                    <a:close/>
                    <a:moveTo>
                      <a:pt x="1169291" y="5695"/>
                    </a:moveTo>
                    <a:lnTo>
                      <a:pt x="1169291" y="29847"/>
                    </a:lnTo>
                    <a:lnTo>
                      <a:pt x="1208986" y="29847"/>
                    </a:lnTo>
                    <a:lnTo>
                      <a:pt x="1208986" y="142051"/>
                    </a:lnTo>
                    <a:lnTo>
                      <a:pt x="1236751" y="142051"/>
                    </a:lnTo>
                    <a:lnTo>
                      <a:pt x="1236751" y="29847"/>
                    </a:lnTo>
                    <a:lnTo>
                      <a:pt x="1276257" y="29847"/>
                    </a:lnTo>
                    <a:lnTo>
                      <a:pt x="1276257" y="5695"/>
                    </a:lnTo>
                    <a:lnTo>
                      <a:pt x="1169291" y="5695"/>
                    </a:lnTo>
                    <a:close/>
                    <a:moveTo>
                      <a:pt x="1315715" y="60285"/>
                    </a:moveTo>
                    <a:cubicBezTo>
                      <a:pt x="1321728" y="60285"/>
                      <a:pt x="1326793" y="62081"/>
                      <a:pt x="1330864" y="65720"/>
                    </a:cubicBezTo>
                    <a:cubicBezTo>
                      <a:pt x="1334936" y="69336"/>
                      <a:pt x="1337208" y="74653"/>
                      <a:pt x="1337658" y="81648"/>
                    </a:cubicBezTo>
                    <a:lnTo>
                      <a:pt x="1293678" y="81648"/>
                    </a:lnTo>
                    <a:cubicBezTo>
                      <a:pt x="1294601" y="75078"/>
                      <a:pt x="1296874" y="69879"/>
                      <a:pt x="1300495" y="66051"/>
                    </a:cubicBezTo>
                    <a:cubicBezTo>
                      <a:pt x="1304093" y="62223"/>
                      <a:pt x="1309182" y="60308"/>
                      <a:pt x="1315739" y="60308"/>
                    </a:cubicBezTo>
                    <a:moveTo>
                      <a:pt x="1315739" y="38567"/>
                    </a:moveTo>
                    <a:cubicBezTo>
                      <a:pt x="1301418" y="38567"/>
                      <a:pt x="1289773" y="43246"/>
                      <a:pt x="1280825" y="52557"/>
                    </a:cubicBezTo>
                    <a:cubicBezTo>
                      <a:pt x="1271854" y="61892"/>
                      <a:pt x="1267380" y="75267"/>
                      <a:pt x="1267380" y="92731"/>
                    </a:cubicBezTo>
                    <a:cubicBezTo>
                      <a:pt x="1267380" y="111377"/>
                      <a:pt x="1272351" y="124847"/>
                      <a:pt x="1282293" y="133094"/>
                    </a:cubicBezTo>
                    <a:cubicBezTo>
                      <a:pt x="1292211" y="141366"/>
                      <a:pt x="1303691" y="145501"/>
                      <a:pt x="1316686" y="145501"/>
                    </a:cubicBezTo>
                    <a:cubicBezTo>
                      <a:pt x="1332426" y="145501"/>
                      <a:pt x="1344664" y="140609"/>
                      <a:pt x="1353422" y="130779"/>
                    </a:cubicBezTo>
                    <a:cubicBezTo>
                      <a:pt x="1359056" y="124611"/>
                      <a:pt x="1362204" y="118537"/>
                      <a:pt x="1362890" y="112558"/>
                    </a:cubicBezTo>
                    <a:lnTo>
                      <a:pt x="1336806" y="112558"/>
                    </a:lnTo>
                    <a:cubicBezTo>
                      <a:pt x="1335291" y="115536"/>
                      <a:pt x="1333539" y="117828"/>
                      <a:pt x="1331574" y="119506"/>
                    </a:cubicBezTo>
                    <a:cubicBezTo>
                      <a:pt x="1327929" y="122602"/>
                      <a:pt x="1323219" y="124138"/>
                      <a:pt x="1317372" y="124138"/>
                    </a:cubicBezTo>
                    <a:cubicBezTo>
                      <a:pt x="1311904" y="124138"/>
                      <a:pt x="1307194" y="122862"/>
                      <a:pt x="1303288" y="120333"/>
                    </a:cubicBezTo>
                    <a:cubicBezTo>
                      <a:pt x="1296874" y="116269"/>
                      <a:pt x="1293489" y="109155"/>
                      <a:pt x="1293086" y="99065"/>
                    </a:cubicBezTo>
                    <a:lnTo>
                      <a:pt x="1364216" y="99065"/>
                    </a:lnTo>
                    <a:cubicBezTo>
                      <a:pt x="1364334" y="90368"/>
                      <a:pt x="1364074" y="83704"/>
                      <a:pt x="1363364" y="79048"/>
                    </a:cubicBezTo>
                    <a:cubicBezTo>
                      <a:pt x="1362180" y="71132"/>
                      <a:pt x="1359576" y="64208"/>
                      <a:pt x="1355600" y="58205"/>
                    </a:cubicBezTo>
                    <a:cubicBezTo>
                      <a:pt x="1351150" y="51423"/>
                      <a:pt x="1345516" y="46437"/>
                      <a:pt x="1338723" y="43294"/>
                    </a:cubicBezTo>
                    <a:cubicBezTo>
                      <a:pt x="1331906" y="40151"/>
                      <a:pt x="1324260" y="38567"/>
                      <a:pt x="1315763" y="38567"/>
                    </a:cubicBezTo>
                    <a:moveTo>
                      <a:pt x="1317467" y="0"/>
                    </a:moveTo>
                    <a:lnTo>
                      <a:pt x="1300259" y="27673"/>
                    </a:lnTo>
                    <a:lnTo>
                      <a:pt x="1318721" y="27673"/>
                    </a:lnTo>
                    <a:lnTo>
                      <a:pt x="1345966" y="0"/>
                    </a:lnTo>
                    <a:lnTo>
                      <a:pt x="1317467" y="0"/>
                    </a:lnTo>
                    <a:close/>
                    <a:moveTo>
                      <a:pt x="1401733" y="5743"/>
                    </a:moveTo>
                    <a:lnTo>
                      <a:pt x="1376193" y="5743"/>
                    </a:lnTo>
                    <a:lnTo>
                      <a:pt x="1376193" y="142075"/>
                    </a:lnTo>
                    <a:lnTo>
                      <a:pt x="1401733" y="142075"/>
                    </a:lnTo>
                    <a:lnTo>
                      <a:pt x="1401733" y="5743"/>
                    </a:lnTo>
                    <a:close/>
                    <a:moveTo>
                      <a:pt x="1463963" y="60332"/>
                    </a:moveTo>
                    <a:cubicBezTo>
                      <a:pt x="1469975" y="60332"/>
                      <a:pt x="1475040" y="62128"/>
                      <a:pt x="1479112" y="65767"/>
                    </a:cubicBezTo>
                    <a:cubicBezTo>
                      <a:pt x="1483183" y="69383"/>
                      <a:pt x="1485455" y="74700"/>
                      <a:pt x="1485905" y="81695"/>
                    </a:cubicBezTo>
                    <a:lnTo>
                      <a:pt x="1441925" y="81695"/>
                    </a:lnTo>
                    <a:cubicBezTo>
                      <a:pt x="1442849" y="75126"/>
                      <a:pt x="1445121" y="69927"/>
                      <a:pt x="1448743" y="66098"/>
                    </a:cubicBezTo>
                    <a:cubicBezTo>
                      <a:pt x="1452340" y="62270"/>
                      <a:pt x="1457429" y="60356"/>
                      <a:pt x="1463986" y="60356"/>
                    </a:cubicBezTo>
                    <a:moveTo>
                      <a:pt x="1463986" y="38614"/>
                    </a:moveTo>
                    <a:cubicBezTo>
                      <a:pt x="1449666" y="38614"/>
                      <a:pt x="1438044" y="43294"/>
                      <a:pt x="1429072" y="52604"/>
                    </a:cubicBezTo>
                    <a:cubicBezTo>
                      <a:pt x="1420101" y="61939"/>
                      <a:pt x="1415628" y="75315"/>
                      <a:pt x="1415628" y="92779"/>
                    </a:cubicBezTo>
                    <a:cubicBezTo>
                      <a:pt x="1415628" y="111424"/>
                      <a:pt x="1420598" y="124894"/>
                      <a:pt x="1430540" y="133142"/>
                    </a:cubicBezTo>
                    <a:cubicBezTo>
                      <a:pt x="1440458" y="141413"/>
                      <a:pt x="1451938" y="145548"/>
                      <a:pt x="1464933" y="145548"/>
                    </a:cubicBezTo>
                    <a:cubicBezTo>
                      <a:pt x="1480674" y="145548"/>
                      <a:pt x="1492911" y="140657"/>
                      <a:pt x="1501669" y="130826"/>
                    </a:cubicBezTo>
                    <a:cubicBezTo>
                      <a:pt x="1507303" y="124658"/>
                      <a:pt x="1510451" y="118585"/>
                      <a:pt x="1511137" y="112606"/>
                    </a:cubicBezTo>
                    <a:lnTo>
                      <a:pt x="1485053" y="112606"/>
                    </a:lnTo>
                    <a:cubicBezTo>
                      <a:pt x="1483538" y="115583"/>
                      <a:pt x="1481786" y="117876"/>
                      <a:pt x="1479822" y="119553"/>
                    </a:cubicBezTo>
                    <a:cubicBezTo>
                      <a:pt x="1476177" y="122649"/>
                      <a:pt x="1471466" y="124185"/>
                      <a:pt x="1465643" y="124185"/>
                    </a:cubicBezTo>
                    <a:cubicBezTo>
                      <a:pt x="1460152" y="124185"/>
                      <a:pt x="1455465" y="122909"/>
                      <a:pt x="1451559" y="120381"/>
                    </a:cubicBezTo>
                    <a:cubicBezTo>
                      <a:pt x="1445145" y="116316"/>
                      <a:pt x="1441736" y="109203"/>
                      <a:pt x="1441334" y="99112"/>
                    </a:cubicBezTo>
                    <a:lnTo>
                      <a:pt x="1512463" y="99112"/>
                    </a:lnTo>
                    <a:cubicBezTo>
                      <a:pt x="1512581" y="90415"/>
                      <a:pt x="1512321" y="83751"/>
                      <a:pt x="1511611" y="79096"/>
                    </a:cubicBezTo>
                    <a:cubicBezTo>
                      <a:pt x="1510427" y="71179"/>
                      <a:pt x="1507847" y="64255"/>
                      <a:pt x="1503847" y="58253"/>
                    </a:cubicBezTo>
                    <a:cubicBezTo>
                      <a:pt x="1499397" y="51470"/>
                      <a:pt x="1493764" y="46484"/>
                      <a:pt x="1486970" y="43341"/>
                    </a:cubicBezTo>
                    <a:cubicBezTo>
                      <a:pt x="1480153" y="40198"/>
                      <a:pt x="1472508" y="38614"/>
                      <a:pt x="1464010" y="38614"/>
                    </a:cubicBezTo>
                    <a:moveTo>
                      <a:pt x="1465714" y="47"/>
                    </a:moveTo>
                    <a:lnTo>
                      <a:pt x="1448506" y="27720"/>
                    </a:lnTo>
                    <a:lnTo>
                      <a:pt x="1466969" y="27720"/>
                    </a:lnTo>
                    <a:lnTo>
                      <a:pt x="1494190" y="47"/>
                    </a:lnTo>
                    <a:lnTo>
                      <a:pt x="1465691" y="47"/>
                    </a:lnTo>
                    <a:close/>
                    <a:moveTo>
                      <a:pt x="1609227" y="77465"/>
                    </a:moveTo>
                    <a:cubicBezTo>
                      <a:pt x="1607783" y="63097"/>
                      <a:pt x="1603168" y="53077"/>
                      <a:pt x="1595380" y="47406"/>
                    </a:cubicBezTo>
                    <a:cubicBezTo>
                      <a:pt x="1587593" y="41734"/>
                      <a:pt x="1577556" y="38898"/>
                      <a:pt x="1565295" y="38898"/>
                    </a:cubicBezTo>
                    <a:cubicBezTo>
                      <a:pt x="1550880" y="38898"/>
                      <a:pt x="1539589" y="43695"/>
                      <a:pt x="1531399" y="53313"/>
                    </a:cubicBezTo>
                    <a:cubicBezTo>
                      <a:pt x="1523209" y="62955"/>
                      <a:pt x="1519115" y="76402"/>
                      <a:pt x="1519115" y="93677"/>
                    </a:cubicBezTo>
                    <a:cubicBezTo>
                      <a:pt x="1519115" y="109014"/>
                      <a:pt x="1522807" y="121491"/>
                      <a:pt x="1530239" y="131109"/>
                    </a:cubicBezTo>
                    <a:cubicBezTo>
                      <a:pt x="1537648" y="140728"/>
                      <a:pt x="1549223" y="145525"/>
                      <a:pt x="1564940" y="145525"/>
                    </a:cubicBezTo>
                    <a:cubicBezTo>
                      <a:pt x="1580657" y="145525"/>
                      <a:pt x="1592516" y="139782"/>
                      <a:pt x="1600540" y="128226"/>
                    </a:cubicBezTo>
                    <a:cubicBezTo>
                      <a:pt x="1605558" y="121066"/>
                      <a:pt x="1608375" y="113504"/>
                      <a:pt x="1608967" y="105493"/>
                    </a:cubicBezTo>
                    <a:lnTo>
                      <a:pt x="1582882" y="105493"/>
                    </a:lnTo>
                    <a:cubicBezTo>
                      <a:pt x="1582362" y="110786"/>
                      <a:pt x="1580823" y="115111"/>
                      <a:pt x="1578314" y="118443"/>
                    </a:cubicBezTo>
                    <a:cubicBezTo>
                      <a:pt x="1575805" y="121775"/>
                      <a:pt x="1571544" y="123429"/>
                      <a:pt x="1565556" y="123429"/>
                    </a:cubicBezTo>
                    <a:cubicBezTo>
                      <a:pt x="1557105" y="123429"/>
                      <a:pt x="1551353" y="119223"/>
                      <a:pt x="1548324" y="110833"/>
                    </a:cubicBezTo>
                    <a:cubicBezTo>
                      <a:pt x="1546643" y="106343"/>
                      <a:pt x="1545815" y="100412"/>
                      <a:pt x="1545815" y="93039"/>
                    </a:cubicBezTo>
                    <a:cubicBezTo>
                      <a:pt x="1545815" y="85287"/>
                      <a:pt x="1546643" y="79072"/>
                      <a:pt x="1548324" y="74393"/>
                    </a:cubicBezTo>
                    <a:cubicBezTo>
                      <a:pt x="1551496" y="65578"/>
                      <a:pt x="1557389" y="61159"/>
                      <a:pt x="1566005" y="61159"/>
                    </a:cubicBezTo>
                    <a:cubicBezTo>
                      <a:pt x="1572065" y="61159"/>
                      <a:pt x="1576515" y="63192"/>
                      <a:pt x="1579379" y="67256"/>
                    </a:cubicBezTo>
                    <a:cubicBezTo>
                      <a:pt x="1581367" y="70281"/>
                      <a:pt x="1582598" y="73660"/>
                      <a:pt x="1583072" y="77442"/>
                    </a:cubicBezTo>
                    <a:lnTo>
                      <a:pt x="1609227" y="77442"/>
                    </a:lnTo>
                    <a:close/>
                    <a:moveTo>
                      <a:pt x="1666723" y="123429"/>
                    </a:moveTo>
                    <a:cubicBezTo>
                      <a:pt x="1659266" y="123429"/>
                      <a:pt x="1653515" y="120688"/>
                      <a:pt x="1649491" y="115205"/>
                    </a:cubicBezTo>
                    <a:cubicBezTo>
                      <a:pt x="1645443" y="109723"/>
                      <a:pt x="1643431" y="101924"/>
                      <a:pt x="1643431" y="91833"/>
                    </a:cubicBezTo>
                    <a:cubicBezTo>
                      <a:pt x="1643431" y="81743"/>
                      <a:pt x="1645443" y="73944"/>
                      <a:pt x="1649491" y="68509"/>
                    </a:cubicBezTo>
                    <a:cubicBezTo>
                      <a:pt x="1653538" y="63050"/>
                      <a:pt x="1659266" y="60332"/>
                      <a:pt x="1666723" y="60332"/>
                    </a:cubicBezTo>
                    <a:cubicBezTo>
                      <a:pt x="1674179" y="60332"/>
                      <a:pt x="1679931" y="63050"/>
                      <a:pt x="1683931" y="68509"/>
                    </a:cubicBezTo>
                    <a:cubicBezTo>
                      <a:pt x="1687931" y="73968"/>
                      <a:pt x="1689920" y="81743"/>
                      <a:pt x="1689920" y="91833"/>
                    </a:cubicBezTo>
                    <a:cubicBezTo>
                      <a:pt x="1689920" y="101924"/>
                      <a:pt x="1687931" y="109723"/>
                      <a:pt x="1683931" y="115205"/>
                    </a:cubicBezTo>
                    <a:cubicBezTo>
                      <a:pt x="1679954" y="120688"/>
                      <a:pt x="1674202" y="123429"/>
                      <a:pt x="1666723" y="123429"/>
                    </a:cubicBezTo>
                    <a:moveTo>
                      <a:pt x="1716738" y="91857"/>
                    </a:moveTo>
                    <a:cubicBezTo>
                      <a:pt x="1716738" y="77323"/>
                      <a:pt x="1712619" y="64704"/>
                      <a:pt x="1704358" y="54046"/>
                    </a:cubicBezTo>
                    <a:cubicBezTo>
                      <a:pt x="1696121" y="43412"/>
                      <a:pt x="1683600" y="38047"/>
                      <a:pt x="1666817" y="38047"/>
                    </a:cubicBezTo>
                    <a:cubicBezTo>
                      <a:pt x="1650035" y="38047"/>
                      <a:pt x="1637513" y="43388"/>
                      <a:pt x="1629276" y="54046"/>
                    </a:cubicBezTo>
                    <a:cubicBezTo>
                      <a:pt x="1621039" y="64704"/>
                      <a:pt x="1616897" y="77323"/>
                      <a:pt x="1616897" y="91857"/>
                    </a:cubicBezTo>
                    <a:cubicBezTo>
                      <a:pt x="1616897" y="106391"/>
                      <a:pt x="1621015" y="119293"/>
                      <a:pt x="1629276" y="129786"/>
                    </a:cubicBezTo>
                    <a:cubicBezTo>
                      <a:pt x="1637513" y="140302"/>
                      <a:pt x="1650035" y="145548"/>
                      <a:pt x="1666817" y="145548"/>
                    </a:cubicBezTo>
                    <a:cubicBezTo>
                      <a:pt x="1683600" y="145548"/>
                      <a:pt x="1696097" y="140302"/>
                      <a:pt x="1704358" y="129786"/>
                    </a:cubicBezTo>
                    <a:cubicBezTo>
                      <a:pt x="1712596" y="119293"/>
                      <a:pt x="1716738" y="106627"/>
                      <a:pt x="1716738" y="91857"/>
                    </a:cubicBezTo>
                    <a:moveTo>
                      <a:pt x="1840226" y="39087"/>
                    </a:moveTo>
                    <a:cubicBezTo>
                      <a:pt x="1833764" y="39087"/>
                      <a:pt x="1827918" y="40481"/>
                      <a:pt x="1822663" y="43246"/>
                    </a:cubicBezTo>
                    <a:cubicBezTo>
                      <a:pt x="1817692" y="46011"/>
                      <a:pt x="1813550" y="50359"/>
                      <a:pt x="1810212" y="56291"/>
                    </a:cubicBezTo>
                    <a:cubicBezTo>
                      <a:pt x="1808295" y="51352"/>
                      <a:pt x="1805502" y="47311"/>
                      <a:pt x="1801786" y="44168"/>
                    </a:cubicBezTo>
                    <a:cubicBezTo>
                      <a:pt x="1797170" y="40765"/>
                      <a:pt x="1791158" y="39087"/>
                      <a:pt x="1783678" y="39087"/>
                    </a:cubicBezTo>
                    <a:cubicBezTo>
                      <a:pt x="1775795" y="39087"/>
                      <a:pt x="1769357" y="41072"/>
                      <a:pt x="1764410" y="45019"/>
                    </a:cubicBezTo>
                    <a:cubicBezTo>
                      <a:pt x="1761593" y="47240"/>
                      <a:pt x="1758611" y="50950"/>
                      <a:pt x="1755463" y="56196"/>
                    </a:cubicBezTo>
                    <a:lnTo>
                      <a:pt x="1755463" y="41498"/>
                    </a:lnTo>
                    <a:lnTo>
                      <a:pt x="1730633" y="41498"/>
                    </a:lnTo>
                    <a:lnTo>
                      <a:pt x="1730633" y="142122"/>
                    </a:lnTo>
                    <a:lnTo>
                      <a:pt x="1756528" y="142122"/>
                    </a:lnTo>
                    <a:lnTo>
                      <a:pt x="1756528" y="81459"/>
                    </a:lnTo>
                    <a:cubicBezTo>
                      <a:pt x="1756528" y="75976"/>
                      <a:pt x="1757214" y="71841"/>
                      <a:pt x="1758587" y="69052"/>
                    </a:cubicBezTo>
                    <a:cubicBezTo>
                      <a:pt x="1761096" y="64184"/>
                      <a:pt x="1765996" y="61750"/>
                      <a:pt x="1773286" y="61750"/>
                    </a:cubicBezTo>
                    <a:cubicBezTo>
                      <a:pt x="1779559" y="61750"/>
                      <a:pt x="1783772" y="64208"/>
                      <a:pt x="1785903" y="69052"/>
                    </a:cubicBezTo>
                    <a:cubicBezTo>
                      <a:pt x="1787110" y="71770"/>
                      <a:pt x="1787702" y="76118"/>
                      <a:pt x="1787702" y="82097"/>
                    </a:cubicBezTo>
                    <a:lnTo>
                      <a:pt x="1787702" y="142122"/>
                    </a:lnTo>
                    <a:lnTo>
                      <a:pt x="1813431" y="142122"/>
                    </a:lnTo>
                    <a:lnTo>
                      <a:pt x="1813431" y="82097"/>
                    </a:lnTo>
                    <a:cubicBezTo>
                      <a:pt x="1813431" y="77583"/>
                      <a:pt x="1814118" y="73755"/>
                      <a:pt x="1815491" y="70541"/>
                    </a:cubicBezTo>
                    <a:cubicBezTo>
                      <a:pt x="1818189" y="64491"/>
                      <a:pt x="1823041" y="61490"/>
                      <a:pt x="1830095" y="61490"/>
                    </a:cubicBezTo>
                    <a:cubicBezTo>
                      <a:pt x="1836178" y="61490"/>
                      <a:pt x="1840368" y="63830"/>
                      <a:pt x="1842641" y="68509"/>
                    </a:cubicBezTo>
                    <a:cubicBezTo>
                      <a:pt x="1843848" y="70990"/>
                      <a:pt x="1844439" y="74133"/>
                      <a:pt x="1844439" y="77961"/>
                    </a:cubicBezTo>
                    <a:lnTo>
                      <a:pt x="1844439" y="142146"/>
                    </a:lnTo>
                    <a:lnTo>
                      <a:pt x="1870595" y="142146"/>
                    </a:lnTo>
                    <a:lnTo>
                      <a:pt x="1870761" y="78599"/>
                    </a:lnTo>
                    <a:cubicBezTo>
                      <a:pt x="1870761" y="72077"/>
                      <a:pt x="1870477" y="67091"/>
                      <a:pt x="1869885" y="63711"/>
                    </a:cubicBezTo>
                    <a:cubicBezTo>
                      <a:pt x="1868915" y="58607"/>
                      <a:pt x="1867068" y="54282"/>
                      <a:pt x="1864323" y="50761"/>
                    </a:cubicBezTo>
                    <a:cubicBezTo>
                      <a:pt x="1860914" y="46437"/>
                      <a:pt x="1857127" y="43412"/>
                      <a:pt x="1852961" y="41687"/>
                    </a:cubicBezTo>
                    <a:cubicBezTo>
                      <a:pt x="1848771" y="39961"/>
                      <a:pt x="1844534" y="39111"/>
                      <a:pt x="1840226" y="39111"/>
                    </a:cubicBezTo>
                  </a:path>
                </a:pathLst>
              </a:custGeom>
              <a:grpFill/>
              <a:ln w="2363" cap="flat">
                <a:noFill/>
                <a:prstDash val="solid"/>
                <a:miter/>
              </a:ln>
            </p:spPr>
            <p:txBody>
              <a:bodyPr rtlCol="0" anchor="ctr"/>
              <a:lstStyle/>
              <a:p>
                <a:endParaRPr lang="fr-FR"/>
              </a:p>
            </p:txBody>
          </p:sp>
          <p:sp>
            <p:nvSpPr>
              <p:cNvPr id="17" name="Forme libre 16">
                <a:extLst>
                  <a:ext uri="{FF2B5EF4-FFF2-40B4-BE49-F238E27FC236}">
                    <a16:creationId xmlns:a16="http://schemas.microsoft.com/office/drawing/2014/main" id="{CB0577F9-886D-FE08-1F8D-88BA252D4FC5}"/>
                  </a:ext>
                </a:extLst>
              </p:cNvPr>
              <p:cNvSpPr/>
              <p:nvPr/>
            </p:nvSpPr>
            <p:spPr>
              <a:xfrm>
                <a:off x="2702044" y="2150024"/>
                <a:ext cx="1397922" cy="143846"/>
              </a:xfrm>
              <a:custGeom>
                <a:avLst/>
                <a:gdLst>
                  <a:gd name="connsiteX0" fmla="*/ 55057 w 1397922"/>
                  <a:gd name="connsiteY0" fmla="*/ 27767 h 143846"/>
                  <a:gd name="connsiteX1" fmla="*/ 70680 w 1397922"/>
                  <a:gd name="connsiteY1" fmla="*/ 29894 h 143846"/>
                  <a:gd name="connsiteX2" fmla="*/ 77781 w 1397922"/>
                  <a:gd name="connsiteY2" fmla="*/ 42466 h 143846"/>
                  <a:gd name="connsiteX3" fmla="*/ 72408 w 1397922"/>
                  <a:gd name="connsiteY3" fmla="*/ 54471 h 143846"/>
                  <a:gd name="connsiteX4" fmla="*/ 58442 w 1397922"/>
                  <a:gd name="connsiteY4" fmla="*/ 57851 h 143846"/>
                  <a:gd name="connsiteX5" fmla="*/ 26345 w 1397922"/>
                  <a:gd name="connsiteY5" fmla="*/ 57851 h 143846"/>
                  <a:gd name="connsiteX6" fmla="*/ 26345 w 1397922"/>
                  <a:gd name="connsiteY6" fmla="*/ 27791 h 143846"/>
                  <a:gd name="connsiteX7" fmla="*/ 55081 w 1397922"/>
                  <a:gd name="connsiteY7" fmla="*/ 27791 h 143846"/>
                  <a:gd name="connsiteX8" fmla="*/ 58844 w 1397922"/>
                  <a:gd name="connsiteY8" fmla="*/ 80395 h 143846"/>
                  <a:gd name="connsiteX9" fmla="*/ 72052 w 1397922"/>
                  <a:gd name="connsiteY9" fmla="*/ 82711 h 143846"/>
                  <a:gd name="connsiteX10" fmla="*/ 80479 w 1397922"/>
                  <a:gd name="connsiteY10" fmla="*/ 97340 h 143846"/>
                  <a:gd name="connsiteX11" fmla="*/ 71792 w 1397922"/>
                  <a:gd name="connsiteY11" fmla="*/ 114354 h 143846"/>
                  <a:gd name="connsiteX12" fmla="*/ 58418 w 1397922"/>
                  <a:gd name="connsiteY12" fmla="*/ 116741 h 143846"/>
                  <a:gd name="connsiteX13" fmla="*/ 26345 w 1397922"/>
                  <a:gd name="connsiteY13" fmla="*/ 116741 h 143846"/>
                  <a:gd name="connsiteX14" fmla="*/ 26345 w 1397922"/>
                  <a:gd name="connsiteY14" fmla="*/ 80372 h 143846"/>
                  <a:gd name="connsiteX15" fmla="*/ 58868 w 1397922"/>
                  <a:gd name="connsiteY15" fmla="*/ 80372 h 143846"/>
                  <a:gd name="connsiteX16" fmla="*/ 63815 w 1397922"/>
                  <a:gd name="connsiteY16" fmla="*/ 4088 h 143846"/>
                  <a:gd name="connsiteX17" fmla="*/ 0 w 1397922"/>
                  <a:gd name="connsiteY17" fmla="*/ 4088 h 143846"/>
                  <a:gd name="connsiteX18" fmla="*/ 0 w 1397922"/>
                  <a:gd name="connsiteY18" fmla="*/ 140444 h 143846"/>
                  <a:gd name="connsiteX19" fmla="*/ 59507 w 1397922"/>
                  <a:gd name="connsiteY19" fmla="*/ 140444 h 143846"/>
                  <a:gd name="connsiteX20" fmla="*/ 78159 w 1397922"/>
                  <a:gd name="connsiteY20" fmla="*/ 138577 h 143846"/>
                  <a:gd name="connsiteX21" fmla="*/ 93072 w 1397922"/>
                  <a:gd name="connsiteY21" fmla="*/ 131724 h 143846"/>
                  <a:gd name="connsiteX22" fmla="*/ 102422 w 1397922"/>
                  <a:gd name="connsiteY22" fmla="*/ 120995 h 143846"/>
                  <a:gd name="connsiteX23" fmla="*/ 108292 w 1397922"/>
                  <a:gd name="connsiteY23" fmla="*/ 99254 h 143846"/>
                  <a:gd name="connsiteX24" fmla="*/ 103155 w 1397922"/>
                  <a:gd name="connsiteY24" fmla="*/ 79261 h 143846"/>
                  <a:gd name="connsiteX25" fmla="*/ 87888 w 1397922"/>
                  <a:gd name="connsiteY25" fmla="*/ 67256 h 143846"/>
                  <a:gd name="connsiteX26" fmla="*/ 97971 w 1397922"/>
                  <a:gd name="connsiteY26" fmla="*/ 59481 h 143846"/>
                  <a:gd name="connsiteX27" fmla="*/ 104078 w 1397922"/>
                  <a:gd name="connsiteY27" fmla="*/ 39418 h 143846"/>
                  <a:gd name="connsiteX28" fmla="*/ 98019 w 1397922"/>
                  <a:gd name="connsiteY28" fmla="*/ 18598 h 143846"/>
                  <a:gd name="connsiteX29" fmla="*/ 63792 w 1397922"/>
                  <a:gd name="connsiteY29" fmla="*/ 4065 h 143846"/>
                  <a:gd name="connsiteX30" fmla="*/ 124743 w 1397922"/>
                  <a:gd name="connsiteY30" fmla="*/ 39583 h 143846"/>
                  <a:gd name="connsiteX31" fmla="*/ 124743 w 1397922"/>
                  <a:gd name="connsiteY31" fmla="*/ 100364 h 143846"/>
                  <a:gd name="connsiteX32" fmla="*/ 128932 w 1397922"/>
                  <a:gd name="connsiteY32" fmla="*/ 126525 h 143846"/>
                  <a:gd name="connsiteX33" fmla="*/ 158047 w 1397922"/>
                  <a:gd name="connsiteY33" fmla="*/ 142618 h 143846"/>
                  <a:gd name="connsiteX34" fmla="*/ 171136 w 1397922"/>
                  <a:gd name="connsiteY34" fmla="*/ 140586 h 143846"/>
                  <a:gd name="connsiteX35" fmla="*/ 182688 w 1397922"/>
                  <a:gd name="connsiteY35" fmla="*/ 133000 h 143846"/>
                  <a:gd name="connsiteX36" fmla="*/ 186096 w 1397922"/>
                  <a:gd name="connsiteY36" fmla="*/ 128935 h 143846"/>
                  <a:gd name="connsiteX37" fmla="*/ 187895 w 1397922"/>
                  <a:gd name="connsiteY37" fmla="*/ 126147 h 143846"/>
                  <a:gd name="connsiteX38" fmla="*/ 187895 w 1397922"/>
                  <a:gd name="connsiteY38" fmla="*/ 140397 h 143846"/>
                  <a:gd name="connsiteX39" fmla="*/ 212725 w 1397922"/>
                  <a:gd name="connsiteY39" fmla="*/ 140397 h 143846"/>
                  <a:gd name="connsiteX40" fmla="*/ 212725 w 1397922"/>
                  <a:gd name="connsiteY40" fmla="*/ 39560 h 143846"/>
                  <a:gd name="connsiteX41" fmla="*/ 186830 w 1397922"/>
                  <a:gd name="connsiteY41" fmla="*/ 39560 h 143846"/>
                  <a:gd name="connsiteX42" fmla="*/ 186830 w 1397922"/>
                  <a:gd name="connsiteY42" fmla="*/ 94433 h 143846"/>
                  <a:gd name="connsiteX43" fmla="*/ 184345 w 1397922"/>
                  <a:gd name="connsiteY43" fmla="*/ 110053 h 143846"/>
                  <a:gd name="connsiteX44" fmla="*/ 166521 w 1397922"/>
                  <a:gd name="connsiteY44" fmla="*/ 120971 h 143846"/>
                  <a:gd name="connsiteX45" fmla="*/ 152887 w 1397922"/>
                  <a:gd name="connsiteY45" fmla="*/ 113291 h 143846"/>
                  <a:gd name="connsiteX46" fmla="*/ 150922 w 1397922"/>
                  <a:gd name="connsiteY46" fmla="*/ 100341 h 143846"/>
                  <a:gd name="connsiteX47" fmla="*/ 150922 w 1397922"/>
                  <a:gd name="connsiteY47" fmla="*/ 39560 h 143846"/>
                  <a:gd name="connsiteX48" fmla="*/ 124766 w 1397922"/>
                  <a:gd name="connsiteY48" fmla="*/ 39560 h 143846"/>
                  <a:gd name="connsiteX49" fmla="*/ 226762 w 1397922"/>
                  <a:gd name="connsiteY49" fmla="*/ 108234 h 143846"/>
                  <a:gd name="connsiteX50" fmla="*/ 237745 w 1397922"/>
                  <a:gd name="connsiteY50" fmla="*/ 133803 h 143846"/>
                  <a:gd name="connsiteX51" fmla="*/ 271806 w 1397922"/>
                  <a:gd name="connsiteY51" fmla="*/ 143823 h 143846"/>
                  <a:gd name="connsiteX52" fmla="*/ 305253 w 1397922"/>
                  <a:gd name="connsiteY52" fmla="*/ 134347 h 143846"/>
                  <a:gd name="connsiteX53" fmla="*/ 316070 w 1397922"/>
                  <a:gd name="connsiteY53" fmla="*/ 109888 h 143846"/>
                  <a:gd name="connsiteX54" fmla="*/ 308543 w 1397922"/>
                  <a:gd name="connsiteY54" fmla="*/ 90935 h 143846"/>
                  <a:gd name="connsiteX55" fmla="*/ 285654 w 1397922"/>
                  <a:gd name="connsiteY55" fmla="*/ 79757 h 143846"/>
                  <a:gd name="connsiteX56" fmla="*/ 259001 w 1397922"/>
                  <a:gd name="connsiteY56" fmla="*/ 72455 h 143846"/>
                  <a:gd name="connsiteX57" fmla="*/ 255237 w 1397922"/>
                  <a:gd name="connsiteY57" fmla="*/ 65886 h 143846"/>
                  <a:gd name="connsiteX58" fmla="*/ 258788 w 1397922"/>
                  <a:gd name="connsiteY58" fmla="*/ 59599 h 143846"/>
                  <a:gd name="connsiteX59" fmla="*/ 270694 w 1397922"/>
                  <a:gd name="connsiteY59" fmla="*/ 56905 h 143846"/>
                  <a:gd name="connsiteX60" fmla="*/ 285085 w 1397922"/>
                  <a:gd name="connsiteY60" fmla="*/ 62270 h 143846"/>
                  <a:gd name="connsiteX61" fmla="*/ 287855 w 1397922"/>
                  <a:gd name="connsiteY61" fmla="*/ 70328 h 143846"/>
                  <a:gd name="connsiteX62" fmla="*/ 313395 w 1397922"/>
                  <a:gd name="connsiteY62" fmla="*/ 70328 h 143846"/>
                  <a:gd name="connsiteX63" fmla="*/ 300140 w 1397922"/>
                  <a:gd name="connsiteY63" fmla="*/ 44286 h 143846"/>
                  <a:gd name="connsiteX64" fmla="*/ 270292 w 1397922"/>
                  <a:gd name="connsiteY64" fmla="*/ 36748 h 143846"/>
                  <a:gd name="connsiteX65" fmla="*/ 240349 w 1397922"/>
                  <a:gd name="connsiteY65" fmla="*/ 46767 h 143846"/>
                  <a:gd name="connsiteX66" fmla="*/ 229721 w 1397922"/>
                  <a:gd name="connsiteY66" fmla="*/ 70777 h 143846"/>
                  <a:gd name="connsiteX67" fmla="*/ 236538 w 1397922"/>
                  <a:gd name="connsiteY67" fmla="*/ 88903 h 143846"/>
                  <a:gd name="connsiteX68" fmla="*/ 259971 w 1397922"/>
                  <a:gd name="connsiteY68" fmla="*/ 99537 h 143846"/>
                  <a:gd name="connsiteX69" fmla="*/ 286695 w 1397922"/>
                  <a:gd name="connsiteY69" fmla="*/ 107501 h 143846"/>
                  <a:gd name="connsiteX70" fmla="*/ 290269 w 1397922"/>
                  <a:gd name="connsiteY70" fmla="*/ 114260 h 143846"/>
                  <a:gd name="connsiteX71" fmla="*/ 285819 w 1397922"/>
                  <a:gd name="connsiteY71" fmla="*/ 121184 h 143846"/>
                  <a:gd name="connsiteX72" fmla="*/ 273795 w 1397922"/>
                  <a:gd name="connsiteY72" fmla="*/ 123500 h 143846"/>
                  <a:gd name="connsiteX73" fmla="*/ 256160 w 1397922"/>
                  <a:gd name="connsiteY73" fmla="*/ 118230 h 143846"/>
                  <a:gd name="connsiteX74" fmla="*/ 252657 w 1397922"/>
                  <a:gd name="connsiteY74" fmla="*/ 108234 h 143846"/>
                  <a:gd name="connsiteX75" fmla="*/ 226762 w 1397922"/>
                  <a:gd name="connsiteY75" fmla="*/ 108234 h 143846"/>
                  <a:gd name="connsiteX76" fmla="*/ 356736 w 1397922"/>
                  <a:gd name="connsiteY76" fmla="*/ 3238 h 143846"/>
                  <a:gd name="connsiteX77" fmla="*/ 330840 w 1397922"/>
                  <a:gd name="connsiteY77" fmla="*/ 3238 h 143846"/>
                  <a:gd name="connsiteX78" fmla="*/ 330840 w 1397922"/>
                  <a:gd name="connsiteY78" fmla="*/ 27555 h 143846"/>
                  <a:gd name="connsiteX79" fmla="*/ 356736 w 1397922"/>
                  <a:gd name="connsiteY79" fmla="*/ 27555 h 143846"/>
                  <a:gd name="connsiteX80" fmla="*/ 356736 w 1397922"/>
                  <a:gd name="connsiteY80" fmla="*/ 3238 h 143846"/>
                  <a:gd name="connsiteX81" fmla="*/ 330840 w 1397922"/>
                  <a:gd name="connsiteY81" fmla="*/ 140420 h 143846"/>
                  <a:gd name="connsiteX82" fmla="*/ 356736 w 1397922"/>
                  <a:gd name="connsiteY82" fmla="*/ 140420 h 143846"/>
                  <a:gd name="connsiteX83" fmla="*/ 356736 w 1397922"/>
                  <a:gd name="connsiteY83" fmla="*/ 39607 h 143846"/>
                  <a:gd name="connsiteX84" fmla="*/ 330840 w 1397922"/>
                  <a:gd name="connsiteY84" fmla="*/ 39607 h 143846"/>
                  <a:gd name="connsiteX85" fmla="*/ 330840 w 1397922"/>
                  <a:gd name="connsiteY85" fmla="*/ 140420 h 143846"/>
                  <a:gd name="connsiteX86" fmla="*/ 430421 w 1397922"/>
                  <a:gd name="connsiteY86" fmla="*/ 37173 h 143846"/>
                  <a:gd name="connsiteX87" fmla="*/ 410538 w 1397922"/>
                  <a:gd name="connsiteY87" fmla="*/ 43270 h 143846"/>
                  <a:gd name="connsiteX88" fmla="*/ 401259 w 1397922"/>
                  <a:gd name="connsiteY88" fmla="*/ 54448 h 143846"/>
                  <a:gd name="connsiteX89" fmla="*/ 401259 w 1397922"/>
                  <a:gd name="connsiteY89" fmla="*/ 39725 h 143846"/>
                  <a:gd name="connsiteX90" fmla="*/ 376548 w 1397922"/>
                  <a:gd name="connsiteY90" fmla="*/ 39725 h 143846"/>
                  <a:gd name="connsiteX91" fmla="*/ 376548 w 1397922"/>
                  <a:gd name="connsiteY91" fmla="*/ 140373 h 143846"/>
                  <a:gd name="connsiteX92" fmla="*/ 402088 w 1397922"/>
                  <a:gd name="connsiteY92" fmla="*/ 140373 h 143846"/>
                  <a:gd name="connsiteX93" fmla="*/ 402088 w 1397922"/>
                  <a:gd name="connsiteY93" fmla="*/ 85784 h 143846"/>
                  <a:gd name="connsiteX94" fmla="*/ 404573 w 1397922"/>
                  <a:gd name="connsiteY94" fmla="*/ 70423 h 143846"/>
                  <a:gd name="connsiteX95" fmla="*/ 422279 w 1397922"/>
                  <a:gd name="connsiteY95" fmla="*/ 59032 h 143846"/>
                  <a:gd name="connsiteX96" fmla="*/ 436505 w 1397922"/>
                  <a:gd name="connsiteY96" fmla="*/ 66807 h 143846"/>
                  <a:gd name="connsiteX97" fmla="*/ 438540 w 1397922"/>
                  <a:gd name="connsiteY97" fmla="*/ 79025 h 143846"/>
                  <a:gd name="connsiteX98" fmla="*/ 438540 w 1397922"/>
                  <a:gd name="connsiteY98" fmla="*/ 140349 h 143846"/>
                  <a:gd name="connsiteX99" fmla="*/ 464672 w 1397922"/>
                  <a:gd name="connsiteY99" fmla="*/ 140349 h 143846"/>
                  <a:gd name="connsiteX100" fmla="*/ 464672 w 1397922"/>
                  <a:gd name="connsiteY100" fmla="*/ 72432 h 143846"/>
                  <a:gd name="connsiteX101" fmla="*/ 455086 w 1397922"/>
                  <a:gd name="connsiteY101" fmla="*/ 45279 h 143846"/>
                  <a:gd name="connsiteX102" fmla="*/ 430421 w 1397922"/>
                  <a:gd name="connsiteY102" fmla="*/ 37102 h 143846"/>
                  <a:gd name="connsiteX103" fmla="*/ 525789 w 1397922"/>
                  <a:gd name="connsiteY103" fmla="*/ 58560 h 143846"/>
                  <a:gd name="connsiteX104" fmla="*/ 540938 w 1397922"/>
                  <a:gd name="connsiteY104" fmla="*/ 63995 h 143846"/>
                  <a:gd name="connsiteX105" fmla="*/ 547731 w 1397922"/>
                  <a:gd name="connsiteY105" fmla="*/ 79923 h 143846"/>
                  <a:gd name="connsiteX106" fmla="*/ 503752 w 1397922"/>
                  <a:gd name="connsiteY106" fmla="*/ 79923 h 143846"/>
                  <a:gd name="connsiteX107" fmla="*/ 510545 w 1397922"/>
                  <a:gd name="connsiteY107" fmla="*/ 64326 h 143846"/>
                  <a:gd name="connsiteX108" fmla="*/ 525789 w 1397922"/>
                  <a:gd name="connsiteY108" fmla="*/ 58583 h 143846"/>
                  <a:gd name="connsiteX109" fmla="*/ 525789 w 1397922"/>
                  <a:gd name="connsiteY109" fmla="*/ 36842 h 143846"/>
                  <a:gd name="connsiteX110" fmla="*/ 490875 w 1397922"/>
                  <a:gd name="connsiteY110" fmla="*/ 50808 h 143846"/>
                  <a:gd name="connsiteX111" fmla="*/ 477431 w 1397922"/>
                  <a:gd name="connsiteY111" fmla="*/ 90983 h 143846"/>
                  <a:gd name="connsiteX112" fmla="*/ 492343 w 1397922"/>
                  <a:gd name="connsiteY112" fmla="*/ 131346 h 143846"/>
                  <a:gd name="connsiteX113" fmla="*/ 526736 w 1397922"/>
                  <a:gd name="connsiteY113" fmla="*/ 143752 h 143846"/>
                  <a:gd name="connsiteX114" fmla="*/ 563472 w 1397922"/>
                  <a:gd name="connsiteY114" fmla="*/ 129053 h 143846"/>
                  <a:gd name="connsiteX115" fmla="*/ 572940 w 1397922"/>
                  <a:gd name="connsiteY115" fmla="*/ 110833 h 143846"/>
                  <a:gd name="connsiteX116" fmla="*/ 546879 w 1397922"/>
                  <a:gd name="connsiteY116" fmla="*/ 110833 h 143846"/>
                  <a:gd name="connsiteX117" fmla="*/ 541625 w 1397922"/>
                  <a:gd name="connsiteY117" fmla="*/ 117757 h 143846"/>
                  <a:gd name="connsiteX118" fmla="*/ 527446 w 1397922"/>
                  <a:gd name="connsiteY118" fmla="*/ 122389 h 143846"/>
                  <a:gd name="connsiteX119" fmla="*/ 513362 w 1397922"/>
                  <a:gd name="connsiteY119" fmla="*/ 118584 h 143846"/>
                  <a:gd name="connsiteX120" fmla="*/ 503160 w 1397922"/>
                  <a:gd name="connsiteY120" fmla="*/ 97316 h 143846"/>
                  <a:gd name="connsiteX121" fmla="*/ 574266 w 1397922"/>
                  <a:gd name="connsiteY121" fmla="*/ 97316 h 143846"/>
                  <a:gd name="connsiteX122" fmla="*/ 573414 w 1397922"/>
                  <a:gd name="connsiteY122" fmla="*/ 77300 h 143846"/>
                  <a:gd name="connsiteX123" fmla="*/ 565650 w 1397922"/>
                  <a:gd name="connsiteY123" fmla="*/ 56456 h 143846"/>
                  <a:gd name="connsiteX124" fmla="*/ 548773 w 1397922"/>
                  <a:gd name="connsiteY124" fmla="*/ 41545 h 143846"/>
                  <a:gd name="connsiteX125" fmla="*/ 525813 w 1397922"/>
                  <a:gd name="connsiteY125" fmla="*/ 36818 h 143846"/>
                  <a:gd name="connsiteX126" fmla="*/ 579805 w 1397922"/>
                  <a:gd name="connsiteY126" fmla="*/ 108139 h 143846"/>
                  <a:gd name="connsiteX127" fmla="*/ 590788 w 1397922"/>
                  <a:gd name="connsiteY127" fmla="*/ 133709 h 143846"/>
                  <a:gd name="connsiteX128" fmla="*/ 624849 w 1397922"/>
                  <a:gd name="connsiteY128" fmla="*/ 143729 h 143846"/>
                  <a:gd name="connsiteX129" fmla="*/ 658296 w 1397922"/>
                  <a:gd name="connsiteY129" fmla="*/ 134252 h 143846"/>
                  <a:gd name="connsiteX130" fmla="*/ 669113 w 1397922"/>
                  <a:gd name="connsiteY130" fmla="*/ 109793 h 143846"/>
                  <a:gd name="connsiteX131" fmla="*/ 661586 w 1397922"/>
                  <a:gd name="connsiteY131" fmla="*/ 90841 h 143846"/>
                  <a:gd name="connsiteX132" fmla="*/ 638696 w 1397922"/>
                  <a:gd name="connsiteY132" fmla="*/ 79663 h 143846"/>
                  <a:gd name="connsiteX133" fmla="*/ 612044 w 1397922"/>
                  <a:gd name="connsiteY133" fmla="*/ 72361 h 143846"/>
                  <a:gd name="connsiteX134" fmla="*/ 608256 w 1397922"/>
                  <a:gd name="connsiteY134" fmla="*/ 65791 h 143846"/>
                  <a:gd name="connsiteX135" fmla="*/ 611807 w 1397922"/>
                  <a:gd name="connsiteY135" fmla="*/ 59505 h 143846"/>
                  <a:gd name="connsiteX136" fmla="*/ 623713 w 1397922"/>
                  <a:gd name="connsiteY136" fmla="*/ 56811 h 143846"/>
                  <a:gd name="connsiteX137" fmla="*/ 638081 w 1397922"/>
                  <a:gd name="connsiteY137" fmla="*/ 62175 h 143846"/>
                  <a:gd name="connsiteX138" fmla="*/ 640874 w 1397922"/>
                  <a:gd name="connsiteY138" fmla="*/ 70234 h 143846"/>
                  <a:gd name="connsiteX139" fmla="*/ 666414 w 1397922"/>
                  <a:gd name="connsiteY139" fmla="*/ 70234 h 143846"/>
                  <a:gd name="connsiteX140" fmla="*/ 653159 w 1397922"/>
                  <a:gd name="connsiteY140" fmla="*/ 44192 h 143846"/>
                  <a:gd name="connsiteX141" fmla="*/ 623311 w 1397922"/>
                  <a:gd name="connsiteY141" fmla="*/ 36653 h 143846"/>
                  <a:gd name="connsiteX142" fmla="*/ 593368 w 1397922"/>
                  <a:gd name="connsiteY142" fmla="*/ 46673 h 143846"/>
                  <a:gd name="connsiteX143" fmla="*/ 582716 w 1397922"/>
                  <a:gd name="connsiteY143" fmla="*/ 70683 h 143846"/>
                  <a:gd name="connsiteX144" fmla="*/ 589533 w 1397922"/>
                  <a:gd name="connsiteY144" fmla="*/ 88808 h 143846"/>
                  <a:gd name="connsiteX145" fmla="*/ 612991 w 1397922"/>
                  <a:gd name="connsiteY145" fmla="*/ 99443 h 143846"/>
                  <a:gd name="connsiteX146" fmla="*/ 639714 w 1397922"/>
                  <a:gd name="connsiteY146" fmla="*/ 107407 h 143846"/>
                  <a:gd name="connsiteX147" fmla="*/ 643289 w 1397922"/>
                  <a:gd name="connsiteY147" fmla="*/ 114165 h 143846"/>
                  <a:gd name="connsiteX148" fmla="*/ 638839 w 1397922"/>
                  <a:gd name="connsiteY148" fmla="*/ 121089 h 143846"/>
                  <a:gd name="connsiteX149" fmla="*/ 626814 w 1397922"/>
                  <a:gd name="connsiteY149" fmla="*/ 123405 h 143846"/>
                  <a:gd name="connsiteX150" fmla="*/ 609180 w 1397922"/>
                  <a:gd name="connsiteY150" fmla="*/ 118135 h 143846"/>
                  <a:gd name="connsiteX151" fmla="*/ 605676 w 1397922"/>
                  <a:gd name="connsiteY151" fmla="*/ 108139 h 143846"/>
                  <a:gd name="connsiteX152" fmla="*/ 579781 w 1397922"/>
                  <a:gd name="connsiteY152" fmla="*/ 108139 h 143846"/>
                  <a:gd name="connsiteX153" fmla="*/ 677966 w 1397922"/>
                  <a:gd name="connsiteY153" fmla="*/ 108139 h 143846"/>
                  <a:gd name="connsiteX154" fmla="*/ 688949 w 1397922"/>
                  <a:gd name="connsiteY154" fmla="*/ 133709 h 143846"/>
                  <a:gd name="connsiteX155" fmla="*/ 723010 w 1397922"/>
                  <a:gd name="connsiteY155" fmla="*/ 143729 h 143846"/>
                  <a:gd name="connsiteX156" fmla="*/ 756456 w 1397922"/>
                  <a:gd name="connsiteY156" fmla="*/ 134252 h 143846"/>
                  <a:gd name="connsiteX157" fmla="*/ 767274 w 1397922"/>
                  <a:gd name="connsiteY157" fmla="*/ 109793 h 143846"/>
                  <a:gd name="connsiteX158" fmla="*/ 759747 w 1397922"/>
                  <a:gd name="connsiteY158" fmla="*/ 90841 h 143846"/>
                  <a:gd name="connsiteX159" fmla="*/ 736857 w 1397922"/>
                  <a:gd name="connsiteY159" fmla="*/ 79663 h 143846"/>
                  <a:gd name="connsiteX160" fmla="*/ 710205 w 1397922"/>
                  <a:gd name="connsiteY160" fmla="*/ 72361 h 143846"/>
                  <a:gd name="connsiteX161" fmla="*/ 706417 w 1397922"/>
                  <a:gd name="connsiteY161" fmla="*/ 65791 h 143846"/>
                  <a:gd name="connsiteX162" fmla="*/ 709968 w 1397922"/>
                  <a:gd name="connsiteY162" fmla="*/ 59505 h 143846"/>
                  <a:gd name="connsiteX163" fmla="*/ 721874 w 1397922"/>
                  <a:gd name="connsiteY163" fmla="*/ 56811 h 143846"/>
                  <a:gd name="connsiteX164" fmla="*/ 736242 w 1397922"/>
                  <a:gd name="connsiteY164" fmla="*/ 62175 h 143846"/>
                  <a:gd name="connsiteX165" fmla="*/ 739035 w 1397922"/>
                  <a:gd name="connsiteY165" fmla="*/ 70234 h 143846"/>
                  <a:gd name="connsiteX166" fmla="*/ 764575 w 1397922"/>
                  <a:gd name="connsiteY166" fmla="*/ 70234 h 143846"/>
                  <a:gd name="connsiteX167" fmla="*/ 751320 w 1397922"/>
                  <a:gd name="connsiteY167" fmla="*/ 44192 h 143846"/>
                  <a:gd name="connsiteX168" fmla="*/ 721472 w 1397922"/>
                  <a:gd name="connsiteY168" fmla="*/ 36653 h 143846"/>
                  <a:gd name="connsiteX169" fmla="*/ 691529 w 1397922"/>
                  <a:gd name="connsiteY169" fmla="*/ 46673 h 143846"/>
                  <a:gd name="connsiteX170" fmla="*/ 680901 w 1397922"/>
                  <a:gd name="connsiteY170" fmla="*/ 70683 h 143846"/>
                  <a:gd name="connsiteX171" fmla="*/ 687718 w 1397922"/>
                  <a:gd name="connsiteY171" fmla="*/ 88808 h 143846"/>
                  <a:gd name="connsiteX172" fmla="*/ 711151 w 1397922"/>
                  <a:gd name="connsiteY172" fmla="*/ 99443 h 143846"/>
                  <a:gd name="connsiteX173" fmla="*/ 737875 w 1397922"/>
                  <a:gd name="connsiteY173" fmla="*/ 107407 h 143846"/>
                  <a:gd name="connsiteX174" fmla="*/ 741449 w 1397922"/>
                  <a:gd name="connsiteY174" fmla="*/ 114165 h 143846"/>
                  <a:gd name="connsiteX175" fmla="*/ 736999 w 1397922"/>
                  <a:gd name="connsiteY175" fmla="*/ 121089 h 143846"/>
                  <a:gd name="connsiteX176" fmla="*/ 724975 w 1397922"/>
                  <a:gd name="connsiteY176" fmla="*/ 123405 h 143846"/>
                  <a:gd name="connsiteX177" fmla="*/ 707340 w 1397922"/>
                  <a:gd name="connsiteY177" fmla="*/ 118135 h 143846"/>
                  <a:gd name="connsiteX178" fmla="*/ 703837 w 1397922"/>
                  <a:gd name="connsiteY178" fmla="*/ 108139 h 143846"/>
                  <a:gd name="connsiteX179" fmla="*/ 677942 w 1397922"/>
                  <a:gd name="connsiteY179" fmla="*/ 108139 h 143846"/>
                  <a:gd name="connsiteX180" fmla="*/ 825337 w 1397922"/>
                  <a:gd name="connsiteY180" fmla="*/ 98238 h 143846"/>
                  <a:gd name="connsiteX181" fmla="*/ 840273 w 1397922"/>
                  <a:gd name="connsiteY181" fmla="*/ 131677 h 143846"/>
                  <a:gd name="connsiteX182" fmla="*/ 881294 w 1397922"/>
                  <a:gd name="connsiteY182" fmla="*/ 143847 h 143846"/>
                  <a:gd name="connsiteX183" fmla="*/ 920823 w 1397922"/>
                  <a:gd name="connsiteY183" fmla="*/ 131488 h 143846"/>
                  <a:gd name="connsiteX184" fmla="*/ 934812 w 1397922"/>
                  <a:gd name="connsiteY184" fmla="*/ 100459 h 143846"/>
                  <a:gd name="connsiteX185" fmla="*/ 923001 w 1397922"/>
                  <a:gd name="connsiteY185" fmla="*/ 72597 h 143846"/>
                  <a:gd name="connsiteX186" fmla="*/ 900159 w 1397922"/>
                  <a:gd name="connsiteY186" fmla="*/ 62719 h 143846"/>
                  <a:gd name="connsiteX187" fmla="*/ 876962 w 1397922"/>
                  <a:gd name="connsiteY187" fmla="*/ 57071 h 143846"/>
                  <a:gd name="connsiteX188" fmla="*/ 859422 w 1397922"/>
                  <a:gd name="connsiteY188" fmla="*/ 51446 h 143846"/>
                  <a:gd name="connsiteX189" fmla="*/ 853008 w 1397922"/>
                  <a:gd name="connsiteY189" fmla="*/ 40529 h 143846"/>
                  <a:gd name="connsiteX190" fmla="*/ 859541 w 1397922"/>
                  <a:gd name="connsiteY190" fmla="*/ 28122 h 143846"/>
                  <a:gd name="connsiteX191" fmla="*/ 876986 w 1397922"/>
                  <a:gd name="connsiteY191" fmla="*/ 23679 h 143846"/>
                  <a:gd name="connsiteX192" fmla="*/ 893437 w 1397922"/>
                  <a:gd name="connsiteY192" fmla="*/ 27106 h 143846"/>
                  <a:gd name="connsiteX193" fmla="*/ 904088 w 1397922"/>
                  <a:gd name="connsiteY193" fmla="*/ 44593 h 143846"/>
                  <a:gd name="connsiteX194" fmla="*/ 930599 w 1397922"/>
                  <a:gd name="connsiteY194" fmla="*/ 44593 h 143846"/>
                  <a:gd name="connsiteX195" fmla="*/ 914953 w 1397922"/>
                  <a:gd name="connsiteY195" fmla="*/ 11438 h 143846"/>
                  <a:gd name="connsiteX196" fmla="*/ 878903 w 1397922"/>
                  <a:gd name="connsiteY196" fmla="*/ 0 h 143846"/>
                  <a:gd name="connsiteX197" fmla="*/ 840533 w 1397922"/>
                  <a:gd name="connsiteY197" fmla="*/ 12123 h 143846"/>
                  <a:gd name="connsiteX198" fmla="*/ 827467 w 1397922"/>
                  <a:gd name="connsiteY198" fmla="*/ 42561 h 143846"/>
                  <a:gd name="connsiteX199" fmla="*/ 840817 w 1397922"/>
                  <a:gd name="connsiteY199" fmla="*/ 72053 h 143846"/>
                  <a:gd name="connsiteX200" fmla="*/ 869790 w 1397922"/>
                  <a:gd name="connsiteY200" fmla="*/ 82522 h 143846"/>
                  <a:gd name="connsiteX201" fmla="*/ 884087 w 1397922"/>
                  <a:gd name="connsiteY201" fmla="*/ 85760 h 143846"/>
                  <a:gd name="connsiteX202" fmla="*/ 902408 w 1397922"/>
                  <a:gd name="connsiteY202" fmla="*/ 92140 h 143846"/>
                  <a:gd name="connsiteX203" fmla="*/ 908183 w 1397922"/>
                  <a:gd name="connsiteY203" fmla="*/ 102609 h 143846"/>
                  <a:gd name="connsiteX204" fmla="*/ 896395 w 1397922"/>
                  <a:gd name="connsiteY204" fmla="*/ 118419 h 143846"/>
                  <a:gd name="connsiteX205" fmla="*/ 880205 w 1397922"/>
                  <a:gd name="connsiteY205" fmla="*/ 120641 h 143846"/>
                  <a:gd name="connsiteX206" fmla="*/ 856700 w 1397922"/>
                  <a:gd name="connsiteY206" fmla="*/ 112228 h 143846"/>
                  <a:gd name="connsiteX207" fmla="*/ 851658 w 1397922"/>
                  <a:gd name="connsiteY207" fmla="*/ 98261 h 143846"/>
                  <a:gd name="connsiteX208" fmla="*/ 825337 w 1397922"/>
                  <a:gd name="connsiteY208" fmla="*/ 98261 h 143846"/>
                  <a:gd name="connsiteX209" fmla="*/ 1034228 w 1397922"/>
                  <a:gd name="connsiteY209" fmla="*/ 75669 h 143846"/>
                  <a:gd name="connsiteX210" fmla="*/ 1020381 w 1397922"/>
                  <a:gd name="connsiteY210" fmla="*/ 45609 h 143846"/>
                  <a:gd name="connsiteX211" fmla="*/ 990296 w 1397922"/>
                  <a:gd name="connsiteY211" fmla="*/ 37102 h 143846"/>
                  <a:gd name="connsiteX212" fmla="*/ 956400 w 1397922"/>
                  <a:gd name="connsiteY212" fmla="*/ 51517 h 143846"/>
                  <a:gd name="connsiteX213" fmla="*/ 944115 w 1397922"/>
                  <a:gd name="connsiteY213" fmla="*/ 91881 h 143846"/>
                  <a:gd name="connsiteX214" fmla="*/ 955240 w 1397922"/>
                  <a:gd name="connsiteY214" fmla="*/ 129290 h 143846"/>
                  <a:gd name="connsiteX215" fmla="*/ 989941 w 1397922"/>
                  <a:gd name="connsiteY215" fmla="*/ 143705 h 143846"/>
                  <a:gd name="connsiteX216" fmla="*/ 1025541 w 1397922"/>
                  <a:gd name="connsiteY216" fmla="*/ 126407 h 143846"/>
                  <a:gd name="connsiteX217" fmla="*/ 1033967 w 1397922"/>
                  <a:gd name="connsiteY217" fmla="*/ 103673 h 143846"/>
                  <a:gd name="connsiteX218" fmla="*/ 1007883 w 1397922"/>
                  <a:gd name="connsiteY218" fmla="*/ 103673 h 143846"/>
                  <a:gd name="connsiteX219" fmla="*/ 1003314 w 1397922"/>
                  <a:gd name="connsiteY219" fmla="*/ 116623 h 143846"/>
                  <a:gd name="connsiteX220" fmla="*/ 990580 w 1397922"/>
                  <a:gd name="connsiteY220" fmla="*/ 121609 h 143846"/>
                  <a:gd name="connsiteX221" fmla="*/ 973324 w 1397922"/>
                  <a:gd name="connsiteY221" fmla="*/ 109014 h 143846"/>
                  <a:gd name="connsiteX222" fmla="*/ 970815 w 1397922"/>
                  <a:gd name="connsiteY222" fmla="*/ 91219 h 143846"/>
                  <a:gd name="connsiteX223" fmla="*/ 973324 w 1397922"/>
                  <a:gd name="connsiteY223" fmla="*/ 72573 h 143846"/>
                  <a:gd name="connsiteX224" fmla="*/ 991006 w 1397922"/>
                  <a:gd name="connsiteY224" fmla="*/ 59340 h 143846"/>
                  <a:gd name="connsiteX225" fmla="*/ 1004379 w 1397922"/>
                  <a:gd name="connsiteY225" fmla="*/ 65437 h 143846"/>
                  <a:gd name="connsiteX226" fmla="*/ 1008072 w 1397922"/>
                  <a:gd name="connsiteY226" fmla="*/ 75622 h 143846"/>
                  <a:gd name="connsiteX227" fmla="*/ 1034228 w 1397922"/>
                  <a:gd name="connsiteY227" fmla="*/ 75622 h 143846"/>
                  <a:gd name="connsiteX228" fmla="*/ 1101665 w 1397922"/>
                  <a:gd name="connsiteY228" fmla="*/ 36842 h 143846"/>
                  <a:gd name="connsiteX229" fmla="*/ 1086373 w 1397922"/>
                  <a:gd name="connsiteY229" fmla="*/ 40292 h 143846"/>
                  <a:gd name="connsiteX230" fmla="*/ 1073568 w 1397922"/>
                  <a:gd name="connsiteY230" fmla="*/ 52557 h 143846"/>
                  <a:gd name="connsiteX231" fmla="*/ 1073568 w 1397922"/>
                  <a:gd name="connsiteY231" fmla="*/ 4466 h 143846"/>
                  <a:gd name="connsiteX232" fmla="*/ 1048028 w 1397922"/>
                  <a:gd name="connsiteY232" fmla="*/ 4466 h 143846"/>
                  <a:gd name="connsiteX233" fmla="*/ 1048028 w 1397922"/>
                  <a:gd name="connsiteY233" fmla="*/ 140349 h 143846"/>
                  <a:gd name="connsiteX234" fmla="*/ 1073568 w 1397922"/>
                  <a:gd name="connsiteY234" fmla="*/ 140349 h 143846"/>
                  <a:gd name="connsiteX235" fmla="*/ 1073568 w 1397922"/>
                  <a:gd name="connsiteY235" fmla="*/ 85713 h 143846"/>
                  <a:gd name="connsiteX236" fmla="*/ 1078775 w 1397922"/>
                  <a:gd name="connsiteY236" fmla="*/ 65744 h 143846"/>
                  <a:gd name="connsiteX237" fmla="*/ 1094043 w 1397922"/>
                  <a:gd name="connsiteY237" fmla="*/ 58749 h 143846"/>
                  <a:gd name="connsiteX238" fmla="*/ 1107203 w 1397922"/>
                  <a:gd name="connsiteY238" fmla="*/ 65791 h 143846"/>
                  <a:gd name="connsiteX239" fmla="*/ 1109854 w 1397922"/>
                  <a:gd name="connsiteY239" fmla="*/ 78930 h 143846"/>
                  <a:gd name="connsiteX240" fmla="*/ 1109854 w 1397922"/>
                  <a:gd name="connsiteY240" fmla="*/ 140349 h 143846"/>
                  <a:gd name="connsiteX241" fmla="*/ 1135939 w 1397922"/>
                  <a:gd name="connsiteY241" fmla="*/ 140349 h 143846"/>
                  <a:gd name="connsiteX242" fmla="*/ 1135939 w 1397922"/>
                  <a:gd name="connsiteY242" fmla="*/ 81104 h 143846"/>
                  <a:gd name="connsiteX243" fmla="*/ 1135040 w 1397922"/>
                  <a:gd name="connsiteY243" fmla="*/ 61608 h 143846"/>
                  <a:gd name="connsiteX244" fmla="*/ 1130140 w 1397922"/>
                  <a:gd name="connsiteY244" fmla="*/ 49981 h 143846"/>
                  <a:gd name="connsiteX245" fmla="*/ 1118068 w 1397922"/>
                  <a:gd name="connsiteY245" fmla="*/ 40080 h 143846"/>
                  <a:gd name="connsiteX246" fmla="*/ 1101688 w 1397922"/>
                  <a:gd name="connsiteY246" fmla="*/ 36842 h 143846"/>
                  <a:gd name="connsiteX247" fmla="*/ 1199376 w 1397922"/>
                  <a:gd name="connsiteY247" fmla="*/ 121657 h 143846"/>
                  <a:gd name="connsiteX248" fmla="*/ 1182120 w 1397922"/>
                  <a:gd name="connsiteY248" fmla="*/ 113433 h 143846"/>
                  <a:gd name="connsiteX249" fmla="*/ 1176060 w 1397922"/>
                  <a:gd name="connsiteY249" fmla="*/ 90061 h 143846"/>
                  <a:gd name="connsiteX250" fmla="*/ 1182120 w 1397922"/>
                  <a:gd name="connsiteY250" fmla="*/ 66736 h 143846"/>
                  <a:gd name="connsiteX251" fmla="*/ 1199376 w 1397922"/>
                  <a:gd name="connsiteY251" fmla="*/ 58560 h 143846"/>
                  <a:gd name="connsiteX252" fmla="*/ 1216584 w 1397922"/>
                  <a:gd name="connsiteY252" fmla="*/ 66736 h 143846"/>
                  <a:gd name="connsiteX253" fmla="*/ 1222573 w 1397922"/>
                  <a:gd name="connsiteY253" fmla="*/ 90061 h 143846"/>
                  <a:gd name="connsiteX254" fmla="*/ 1216584 w 1397922"/>
                  <a:gd name="connsiteY254" fmla="*/ 113433 h 143846"/>
                  <a:gd name="connsiteX255" fmla="*/ 1199376 w 1397922"/>
                  <a:gd name="connsiteY255" fmla="*/ 121657 h 143846"/>
                  <a:gd name="connsiteX256" fmla="*/ 1249367 w 1397922"/>
                  <a:gd name="connsiteY256" fmla="*/ 90085 h 143846"/>
                  <a:gd name="connsiteX257" fmla="*/ 1236988 w 1397922"/>
                  <a:gd name="connsiteY257" fmla="*/ 52274 h 143846"/>
                  <a:gd name="connsiteX258" fmla="*/ 1199447 w 1397922"/>
                  <a:gd name="connsiteY258" fmla="*/ 36299 h 143846"/>
                  <a:gd name="connsiteX259" fmla="*/ 1161905 w 1397922"/>
                  <a:gd name="connsiteY259" fmla="*/ 52274 h 143846"/>
                  <a:gd name="connsiteX260" fmla="*/ 1149526 w 1397922"/>
                  <a:gd name="connsiteY260" fmla="*/ 90085 h 143846"/>
                  <a:gd name="connsiteX261" fmla="*/ 1161905 w 1397922"/>
                  <a:gd name="connsiteY261" fmla="*/ 128037 h 143846"/>
                  <a:gd name="connsiteX262" fmla="*/ 1199447 w 1397922"/>
                  <a:gd name="connsiteY262" fmla="*/ 143776 h 143846"/>
                  <a:gd name="connsiteX263" fmla="*/ 1236988 w 1397922"/>
                  <a:gd name="connsiteY263" fmla="*/ 128037 h 143846"/>
                  <a:gd name="connsiteX264" fmla="*/ 1249367 w 1397922"/>
                  <a:gd name="connsiteY264" fmla="*/ 90085 h 143846"/>
                  <a:gd name="connsiteX265" fmla="*/ 1307762 w 1397922"/>
                  <a:gd name="connsiteY265" fmla="*/ 121657 h 143846"/>
                  <a:gd name="connsiteX266" fmla="*/ 1290530 w 1397922"/>
                  <a:gd name="connsiteY266" fmla="*/ 113433 h 143846"/>
                  <a:gd name="connsiteX267" fmla="*/ 1284471 w 1397922"/>
                  <a:gd name="connsiteY267" fmla="*/ 90061 h 143846"/>
                  <a:gd name="connsiteX268" fmla="*/ 1290530 w 1397922"/>
                  <a:gd name="connsiteY268" fmla="*/ 66736 h 143846"/>
                  <a:gd name="connsiteX269" fmla="*/ 1307762 w 1397922"/>
                  <a:gd name="connsiteY269" fmla="*/ 58560 h 143846"/>
                  <a:gd name="connsiteX270" fmla="*/ 1324970 w 1397922"/>
                  <a:gd name="connsiteY270" fmla="*/ 66736 h 143846"/>
                  <a:gd name="connsiteX271" fmla="*/ 1330983 w 1397922"/>
                  <a:gd name="connsiteY271" fmla="*/ 90061 h 143846"/>
                  <a:gd name="connsiteX272" fmla="*/ 1324970 w 1397922"/>
                  <a:gd name="connsiteY272" fmla="*/ 113433 h 143846"/>
                  <a:gd name="connsiteX273" fmla="*/ 1307762 w 1397922"/>
                  <a:gd name="connsiteY273" fmla="*/ 121657 h 143846"/>
                  <a:gd name="connsiteX274" fmla="*/ 1357777 w 1397922"/>
                  <a:gd name="connsiteY274" fmla="*/ 90085 h 143846"/>
                  <a:gd name="connsiteX275" fmla="*/ 1345398 w 1397922"/>
                  <a:gd name="connsiteY275" fmla="*/ 52274 h 143846"/>
                  <a:gd name="connsiteX276" fmla="*/ 1307857 w 1397922"/>
                  <a:gd name="connsiteY276" fmla="*/ 36299 h 143846"/>
                  <a:gd name="connsiteX277" fmla="*/ 1270316 w 1397922"/>
                  <a:gd name="connsiteY277" fmla="*/ 52274 h 143846"/>
                  <a:gd name="connsiteX278" fmla="*/ 1257960 w 1397922"/>
                  <a:gd name="connsiteY278" fmla="*/ 90085 h 143846"/>
                  <a:gd name="connsiteX279" fmla="*/ 1270316 w 1397922"/>
                  <a:gd name="connsiteY279" fmla="*/ 128037 h 143846"/>
                  <a:gd name="connsiteX280" fmla="*/ 1307857 w 1397922"/>
                  <a:gd name="connsiteY280" fmla="*/ 143776 h 143846"/>
                  <a:gd name="connsiteX281" fmla="*/ 1345398 w 1397922"/>
                  <a:gd name="connsiteY281" fmla="*/ 128037 h 143846"/>
                  <a:gd name="connsiteX282" fmla="*/ 1357777 w 1397922"/>
                  <a:gd name="connsiteY282" fmla="*/ 90085 h 143846"/>
                  <a:gd name="connsiteX283" fmla="*/ 1397922 w 1397922"/>
                  <a:gd name="connsiteY283" fmla="*/ 4017 h 143846"/>
                  <a:gd name="connsiteX284" fmla="*/ 1372382 w 1397922"/>
                  <a:gd name="connsiteY284" fmla="*/ 4017 h 143846"/>
                  <a:gd name="connsiteX285" fmla="*/ 1372382 w 1397922"/>
                  <a:gd name="connsiteY285" fmla="*/ 140349 h 143846"/>
                  <a:gd name="connsiteX286" fmla="*/ 1397922 w 1397922"/>
                  <a:gd name="connsiteY286" fmla="*/ 140349 h 143846"/>
                  <a:gd name="connsiteX287" fmla="*/ 1397922 w 1397922"/>
                  <a:gd name="connsiteY287" fmla="*/ 4017 h 1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1397922" h="143846">
                    <a:moveTo>
                      <a:pt x="55057" y="27767"/>
                    </a:moveTo>
                    <a:cubicBezTo>
                      <a:pt x="61401" y="27767"/>
                      <a:pt x="66585" y="28476"/>
                      <a:pt x="70680" y="29894"/>
                    </a:cubicBezTo>
                    <a:cubicBezTo>
                      <a:pt x="75414" y="31927"/>
                      <a:pt x="77781" y="36109"/>
                      <a:pt x="77781" y="42466"/>
                    </a:cubicBezTo>
                    <a:cubicBezTo>
                      <a:pt x="77781" y="48209"/>
                      <a:pt x="75982" y="52203"/>
                      <a:pt x="72408" y="54471"/>
                    </a:cubicBezTo>
                    <a:cubicBezTo>
                      <a:pt x="68833" y="56716"/>
                      <a:pt x="64170" y="57851"/>
                      <a:pt x="58442" y="57851"/>
                    </a:cubicBezTo>
                    <a:lnTo>
                      <a:pt x="26345" y="57851"/>
                    </a:lnTo>
                    <a:lnTo>
                      <a:pt x="26345" y="27791"/>
                    </a:lnTo>
                    <a:lnTo>
                      <a:pt x="55081" y="27791"/>
                    </a:lnTo>
                    <a:close/>
                    <a:moveTo>
                      <a:pt x="58844" y="80395"/>
                    </a:moveTo>
                    <a:cubicBezTo>
                      <a:pt x="64502" y="80466"/>
                      <a:pt x="68904" y="81246"/>
                      <a:pt x="72052" y="82711"/>
                    </a:cubicBezTo>
                    <a:cubicBezTo>
                      <a:pt x="77639" y="85382"/>
                      <a:pt x="80479" y="90226"/>
                      <a:pt x="80479" y="97340"/>
                    </a:cubicBezTo>
                    <a:cubicBezTo>
                      <a:pt x="80479" y="105729"/>
                      <a:pt x="77568" y="111400"/>
                      <a:pt x="71792" y="114354"/>
                    </a:cubicBezTo>
                    <a:cubicBezTo>
                      <a:pt x="68597" y="115961"/>
                      <a:pt x="64147" y="116741"/>
                      <a:pt x="58418" y="116741"/>
                    </a:cubicBezTo>
                    <a:lnTo>
                      <a:pt x="26345" y="116741"/>
                    </a:lnTo>
                    <a:lnTo>
                      <a:pt x="26345" y="80372"/>
                    </a:lnTo>
                    <a:lnTo>
                      <a:pt x="58868" y="80372"/>
                    </a:lnTo>
                    <a:close/>
                    <a:moveTo>
                      <a:pt x="63815" y="4088"/>
                    </a:moveTo>
                    <a:lnTo>
                      <a:pt x="0" y="4088"/>
                    </a:lnTo>
                    <a:lnTo>
                      <a:pt x="0" y="140444"/>
                    </a:lnTo>
                    <a:lnTo>
                      <a:pt x="59507" y="140444"/>
                    </a:lnTo>
                    <a:cubicBezTo>
                      <a:pt x="66206" y="140444"/>
                      <a:pt x="72431" y="139830"/>
                      <a:pt x="78159" y="138577"/>
                    </a:cubicBezTo>
                    <a:cubicBezTo>
                      <a:pt x="83888" y="137348"/>
                      <a:pt x="88858" y="135080"/>
                      <a:pt x="93072" y="131724"/>
                    </a:cubicBezTo>
                    <a:cubicBezTo>
                      <a:pt x="96812" y="128817"/>
                      <a:pt x="99936" y="125272"/>
                      <a:pt x="102422" y="120995"/>
                    </a:cubicBezTo>
                    <a:cubicBezTo>
                      <a:pt x="106351" y="114591"/>
                      <a:pt x="108292" y="107336"/>
                      <a:pt x="108292" y="99254"/>
                    </a:cubicBezTo>
                    <a:cubicBezTo>
                      <a:pt x="108292" y="91172"/>
                      <a:pt x="106587" y="84767"/>
                      <a:pt x="103155" y="79261"/>
                    </a:cubicBezTo>
                    <a:cubicBezTo>
                      <a:pt x="99723" y="73779"/>
                      <a:pt x="94634" y="69785"/>
                      <a:pt x="87888" y="67256"/>
                    </a:cubicBezTo>
                    <a:cubicBezTo>
                      <a:pt x="92338" y="64917"/>
                      <a:pt x="95675" y="62317"/>
                      <a:pt x="97971" y="59481"/>
                    </a:cubicBezTo>
                    <a:cubicBezTo>
                      <a:pt x="102043" y="54448"/>
                      <a:pt x="104078" y="47736"/>
                      <a:pt x="104078" y="39418"/>
                    </a:cubicBezTo>
                    <a:cubicBezTo>
                      <a:pt x="104078" y="31099"/>
                      <a:pt x="102066" y="24412"/>
                      <a:pt x="98019" y="18598"/>
                    </a:cubicBezTo>
                    <a:cubicBezTo>
                      <a:pt x="91320" y="9169"/>
                      <a:pt x="79911" y="4325"/>
                      <a:pt x="63792" y="4065"/>
                    </a:cubicBezTo>
                    <a:moveTo>
                      <a:pt x="124743" y="39583"/>
                    </a:moveTo>
                    <a:lnTo>
                      <a:pt x="124743" y="100364"/>
                    </a:lnTo>
                    <a:cubicBezTo>
                      <a:pt x="124743" y="111897"/>
                      <a:pt x="126139" y="120617"/>
                      <a:pt x="128932" y="126525"/>
                    </a:cubicBezTo>
                    <a:cubicBezTo>
                      <a:pt x="133927" y="137254"/>
                      <a:pt x="143655" y="142618"/>
                      <a:pt x="158047" y="142618"/>
                    </a:cubicBezTo>
                    <a:cubicBezTo>
                      <a:pt x="163041" y="142618"/>
                      <a:pt x="167420" y="141933"/>
                      <a:pt x="171136" y="140586"/>
                    </a:cubicBezTo>
                    <a:cubicBezTo>
                      <a:pt x="174853" y="139239"/>
                      <a:pt x="178711" y="136710"/>
                      <a:pt x="182688" y="133000"/>
                    </a:cubicBezTo>
                    <a:cubicBezTo>
                      <a:pt x="184013" y="131818"/>
                      <a:pt x="185149" y="130471"/>
                      <a:pt x="186096" y="128935"/>
                    </a:cubicBezTo>
                    <a:cubicBezTo>
                      <a:pt x="187067" y="127399"/>
                      <a:pt x="187658" y="126478"/>
                      <a:pt x="187895" y="126147"/>
                    </a:cubicBezTo>
                    <a:lnTo>
                      <a:pt x="187895" y="140397"/>
                    </a:lnTo>
                    <a:lnTo>
                      <a:pt x="212725" y="140397"/>
                    </a:lnTo>
                    <a:lnTo>
                      <a:pt x="212725" y="39560"/>
                    </a:lnTo>
                    <a:lnTo>
                      <a:pt x="186830" y="39560"/>
                    </a:lnTo>
                    <a:lnTo>
                      <a:pt x="186830" y="94433"/>
                    </a:lnTo>
                    <a:cubicBezTo>
                      <a:pt x="186830" y="100908"/>
                      <a:pt x="186001" y="106131"/>
                      <a:pt x="184345" y="110053"/>
                    </a:cubicBezTo>
                    <a:cubicBezTo>
                      <a:pt x="181125" y="117332"/>
                      <a:pt x="175184" y="120971"/>
                      <a:pt x="166521" y="120971"/>
                    </a:cubicBezTo>
                    <a:cubicBezTo>
                      <a:pt x="159751" y="120971"/>
                      <a:pt x="155206" y="118419"/>
                      <a:pt x="152887" y="113291"/>
                    </a:cubicBezTo>
                    <a:cubicBezTo>
                      <a:pt x="151561" y="110384"/>
                      <a:pt x="150922" y="106083"/>
                      <a:pt x="150922" y="100341"/>
                    </a:cubicBezTo>
                    <a:lnTo>
                      <a:pt x="150922" y="39560"/>
                    </a:lnTo>
                    <a:lnTo>
                      <a:pt x="124766" y="39560"/>
                    </a:lnTo>
                    <a:close/>
                    <a:moveTo>
                      <a:pt x="226762" y="108234"/>
                    </a:moveTo>
                    <a:cubicBezTo>
                      <a:pt x="226762" y="118584"/>
                      <a:pt x="230407" y="127116"/>
                      <a:pt x="237745" y="133803"/>
                    </a:cubicBezTo>
                    <a:cubicBezTo>
                      <a:pt x="245083" y="140491"/>
                      <a:pt x="256444" y="143823"/>
                      <a:pt x="271806" y="143823"/>
                    </a:cubicBezTo>
                    <a:cubicBezTo>
                      <a:pt x="287168" y="143823"/>
                      <a:pt x="298033" y="140657"/>
                      <a:pt x="305253" y="134347"/>
                    </a:cubicBezTo>
                    <a:cubicBezTo>
                      <a:pt x="312472" y="128037"/>
                      <a:pt x="316070" y="119861"/>
                      <a:pt x="316070" y="109888"/>
                    </a:cubicBezTo>
                    <a:cubicBezTo>
                      <a:pt x="316070" y="102302"/>
                      <a:pt x="313561" y="95992"/>
                      <a:pt x="308543" y="90935"/>
                    </a:cubicBezTo>
                    <a:cubicBezTo>
                      <a:pt x="303454" y="85949"/>
                      <a:pt x="295832" y="82215"/>
                      <a:pt x="285654" y="79757"/>
                    </a:cubicBezTo>
                    <a:cubicBezTo>
                      <a:pt x="270386" y="76307"/>
                      <a:pt x="261533" y="73873"/>
                      <a:pt x="259001" y="72455"/>
                    </a:cubicBezTo>
                    <a:cubicBezTo>
                      <a:pt x="256492" y="71085"/>
                      <a:pt x="255237" y="68910"/>
                      <a:pt x="255237" y="65886"/>
                    </a:cubicBezTo>
                    <a:cubicBezTo>
                      <a:pt x="255237" y="63475"/>
                      <a:pt x="256421" y="61372"/>
                      <a:pt x="258788" y="59599"/>
                    </a:cubicBezTo>
                    <a:cubicBezTo>
                      <a:pt x="261155" y="57803"/>
                      <a:pt x="265108" y="56905"/>
                      <a:pt x="270694" y="56905"/>
                    </a:cubicBezTo>
                    <a:cubicBezTo>
                      <a:pt x="277464" y="56905"/>
                      <a:pt x="282245" y="58701"/>
                      <a:pt x="285085" y="62270"/>
                    </a:cubicBezTo>
                    <a:cubicBezTo>
                      <a:pt x="286577" y="64255"/>
                      <a:pt x="287500" y="66925"/>
                      <a:pt x="287855" y="70328"/>
                    </a:cubicBezTo>
                    <a:lnTo>
                      <a:pt x="313395" y="70328"/>
                    </a:lnTo>
                    <a:cubicBezTo>
                      <a:pt x="312259" y="57993"/>
                      <a:pt x="307833" y="49296"/>
                      <a:pt x="300140" y="44286"/>
                    </a:cubicBezTo>
                    <a:cubicBezTo>
                      <a:pt x="292447" y="39253"/>
                      <a:pt x="282505" y="36748"/>
                      <a:pt x="270292" y="36748"/>
                    </a:cubicBezTo>
                    <a:cubicBezTo>
                      <a:pt x="257415" y="36748"/>
                      <a:pt x="247450" y="40080"/>
                      <a:pt x="240349" y="46767"/>
                    </a:cubicBezTo>
                    <a:cubicBezTo>
                      <a:pt x="233247" y="53455"/>
                      <a:pt x="229721" y="61466"/>
                      <a:pt x="229721" y="70777"/>
                    </a:cubicBezTo>
                    <a:cubicBezTo>
                      <a:pt x="229721" y="78670"/>
                      <a:pt x="231993" y="84720"/>
                      <a:pt x="236538" y="88903"/>
                    </a:cubicBezTo>
                    <a:cubicBezTo>
                      <a:pt x="241059" y="93157"/>
                      <a:pt x="248894" y="96701"/>
                      <a:pt x="259971" y="99537"/>
                    </a:cubicBezTo>
                    <a:cubicBezTo>
                      <a:pt x="275381" y="103295"/>
                      <a:pt x="284281" y="105965"/>
                      <a:pt x="286695" y="107501"/>
                    </a:cubicBezTo>
                    <a:cubicBezTo>
                      <a:pt x="289086" y="109037"/>
                      <a:pt x="290269" y="111282"/>
                      <a:pt x="290269" y="114260"/>
                    </a:cubicBezTo>
                    <a:cubicBezTo>
                      <a:pt x="290269" y="117238"/>
                      <a:pt x="288802" y="119648"/>
                      <a:pt x="285819" y="121184"/>
                    </a:cubicBezTo>
                    <a:cubicBezTo>
                      <a:pt x="282837" y="122744"/>
                      <a:pt x="278836" y="123500"/>
                      <a:pt x="273795" y="123500"/>
                    </a:cubicBezTo>
                    <a:cubicBezTo>
                      <a:pt x="265226" y="123500"/>
                      <a:pt x="259356" y="121751"/>
                      <a:pt x="256160" y="118230"/>
                    </a:cubicBezTo>
                    <a:cubicBezTo>
                      <a:pt x="254361" y="116245"/>
                      <a:pt x="253178" y="112913"/>
                      <a:pt x="252657" y="108234"/>
                    </a:cubicBezTo>
                    <a:lnTo>
                      <a:pt x="226762" y="108234"/>
                    </a:lnTo>
                    <a:close/>
                    <a:moveTo>
                      <a:pt x="356736" y="3238"/>
                    </a:moveTo>
                    <a:lnTo>
                      <a:pt x="330840" y="3238"/>
                    </a:lnTo>
                    <a:lnTo>
                      <a:pt x="330840" y="27555"/>
                    </a:lnTo>
                    <a:lnTo>
                      <a:pt x="356736" y="27555"/>
                    </a:lnTo>
                    <a:lnTo>
                      <a:pt x="356736" y="3238"/>
                    </a:lnTo>
                    <a:close/>
                    <a:moveTo>
                      <a:pt x="330840" y="140420"/>
                    </a:moveTo>
                    <a:lnTo>
                      <a:pt x="356736" y="140420"/>
                    </a:lnTo>
                    <a:lnTo>
                      <a:pt x="356736" y="39607"/>
                    </a:lnTo>
                    <a:lnTo>
                      <a:pt x="330840" y="39607"/>
                    </a:lnTo>
                    <a:lnTo>
                      <a:pt x="330840" y="140420"/>
                    </a:lnTo>
                    <a:close/>
                    <a:moveTo>
                      <a:pt x="430421" y="37173"/>
                    </a:moveTo>
                    <a:cubicBezTo>
                      <a:pt x="422397" y="37173"/>
                      <a:pt x="415769" y="39205"/>
                      <a:pt x="410538" y="43270"/>
                    </a:cubicBezTo>
                    <a:cubicBezTo>
                      <a:pt x="407627" y="45539"/>
                      <a:pt x="404550" y="49272"/>
                      <a:pt x="401259" y="54448"/>
                    </a:cubicBezTo>
                    <a:lnTo>
                      <a:pt x="401259" y="39725"/>
                    </a:lnTo>
                    <a:lnTo>
                      <a:pt x="376548" y="39725"/>
                    </a:lnTo>
                    <a:lnTo>
                      <a:pt x="376548" y="140373"/>
                    </a:lnTo>
                    <a:lnTo>
                      <a:pt x="402088" y="140373"/>
                    </a:lnTo>
                    <a:lnTo>
                      <a:pt x="402088" y="85784"/>
                    </a:lnTo>
                    <a:cubicBezTo>
                      <a:pt x="402088" y="79568"/>
                      <a:pt x="402916" y="74440"/>
                      <a:pt x="404573" y="70423"/>
                    </a:cubicBezTo>
                    <a:cubicBezTo>
                      <a:pt x="407792" y="62837"/>
                      <a:pt x="413686" y="59032"/>
                      <a:pt x="422279" y="59032"/>
                    </a:cubicBezTo>
                    <a:cubicBezTo>
                      <a:pt x="429261" y="59032"/>
                      <a:pt x="433996" y="61632"/>
                      <a:pt x="436505" y="66807"/>
                    </a:cubicBezTo>
                    <a:cubicBezTo>
                      <a:pt x="437854" y="69643"/>
                      <a:pt x="438540" y="73708"/>
                      <a:pt x="438540" y="79025"/>
                    </a:cubicBezTo>
                    <a:lnTo>
                      <a:pt x="438540" y="140349"/>
                    </a:lnTo>
                    <a:lnTo>
                      <a:pt x="464672" y="140349"/>
                    </a:lnTo>
                    <a:lnTo>
                      <a:pt x="464672" y="72432"/>
                    </a:lnTo>
                    <a:cubicBezTo>
                      <a:pt x="464672" y="59789"/>
                      <a:pt x="461477" y="50761"/>
                      <a:pt x="455086" y="45279"/>
                    </a:cubicBezTo>
                    <a:cubicBezTo>
                      <a:pt x="448695" y="39820"/>
                      <a:pt x="440458" y="37102"/>
                      <a:pt x="430421" y="37102"/>
                    </a:cubicBezTo>
                    <a:moveTo>
                      <a:pt x="525789" y="58560"/>
                    </a:moveTo>
                    <a:cubicBezTo>
                      <a:pt x="531825" y="58560"/>
                      <a:pt x="536867" y="60356"/>
                      <a:pt x="540938" y="63995"/>
                    </a:cubicBezTo>
                    <a:cubicBezTo>
                      <a:pt x="545009" y="67611"/>
                      <a:pt x="547282" y="72928"/>
                      <a:pt x="547731" y="79923"/>
                    </a:cubicBezTo>
                    <a:lnTo>
                      <a:pt x="503752" y="79923"/>
                    </a:lnTo>
                    <a:cubicBezTo>
                      <a:pt x="504675" y="73353"/>
                      <a:pt x="506924" y="68154"/>
                      <a:pt x="510545" y="64326"/>
                    </a:cubicBezTo>
                    <a:cubicBezTo>
                      <a:pt x="514167" y="60497"/>
                      <a:pt x="519232" y="58583"/>
                      <a:pt x="525789" y="58583"/>
                    </a:cubicBezTo>
                    <a:moveTo>
                      <a:pt x="525789" y="36842"/>
                    </a:moveTo>
                    <a:cubicBezTo>
                      <a:pt x="511468" y="36842"/>
                      <a:pt x="499846" y="41497"/>
                      <a:pt x="490875" y="50808"/>
                    </a:cubicBezTo>
                    <a:cubicBezTo>
                      <a:pt x="481904" y="60143"/>
                      <a:pt x="477431" y="73542"/>
                      <a:pt x="477431" y="90983"/>
                    </a:cubicBezTo>
                    <a:cubicBezTo>
                      <a:pt x="477431" y="109628"/>
                      <a:pt x="482401" y="123098"/>
                      <a:pt x="492343" y="131346"/>
                    </a:cubicBezTo>
                    <a:cubicBezTo>
                      <a:pt x="502284" y="139617"/>
                      <a:pt x="513741" y="143752"/>
                      <a:pt x="526736" y="143752"/>
                    </a:cubicBezTo>
                    <a:cubicBezTo>
                      <a:pt x="542477" y="143752"/>
                      <a:pt x="554714" y="138861"/>
                      <a:pt x="563472" y="129053"/>
                    </a:cubicBezTo>
                    <a:cubicBezTo>
                      <a:pt x="569106" y="122886"/>
                      <a:pt x="572254" y="116812"/>
                      <a:pt x="572940" y="110833"/>
                    </a:cubicBezTo>
                    <a:lnTo>
                      <a:pt x="546879" y="110833"/>
                    </a:lnTo>
                    <a:cubicBezTo>
                      <a:pt x="545364" y="113787"/>
                      <a:pt x="543589" y="116103"/>
                      <a:pt x="541625" y="117757"/>
                    </a:cubicBezTo>
                    <a:cubicBezTo>
                      <a:pt x="538003" y="120830"/>
                      <a:pt x="533269" y="122389"/>
                      <a:pt x="527446" y="122389"/>
                    </a:cubicBezTo>
                    <a:cubicBezTo>
                      <a:pt x="521954" y="122389"/>
                      <a:pt x="517268" y="121113"/>
                      <a:pt x="513362" y="118584"/>
                    </a:cubicBezTo>
                    <a:cubicBezTo>
                      <a:pt x="506947" y="114520"/>
                      <a:pt x="503539" y="107430"/>
                      <a:pt x="503160" y="97316"/>
                    </a:cubicBezTo>
                    <a:lnTo>
                      <a:pt x="574266" y="97316"/>
                    </a:lnTo>
                    <a:cubicBezTo>
                      <a:pt x="574384" y="88619"/>
                      <a:pt x="574124" y="81955"/>
                      <a:pt x="573414" y="77300"/>
                    </a:cubicBezTo>
                    <a:cubicBezTo>
                      <a:pt x="572230" y="69383"/>
                      <a:pt x="569626" y="62459"/>
                      <a:pt x="565650" y="56456"/>
                    </a:cubicBezTo>
                    <a:cubicBezTo>
                      <a:pt x="561200" y="49650"/>
                      <a:pt x="555590" y="44688"/>
                      <a:pt x="548773" y="41545"/>
                    </a:cubicBezTo>
                    <a:cubicBezTo>
                      <a:pt x="541956" y="38378"/>
                      <a:pt x="534310" y="36818"/>
                      <a:pt x="525813" y="36818"/>
                    </a:cubicBezTo>
                    <a:moveTo>
                      <a:pt x="579805" y="108139"/>
                    </a:moveTo>
                    <a:cubicBezTo>
                      <a:pt x="579805" y="118490"/>
                      <a:pt x="583450" y="127021"/>
                      <a:pt x="590788" y="133709"/>
                    </a:cubicBezTo>
                    <a:cubicBezTo>
                      <a:pt x="598126" y="140397"/>
                      <a:pt x="609487" y="143729"/>
                      <a:pt x="624849" y="143729"/>
                    </a:cubicBezTo>
                    <a:cubicBezTo>
                      <a:pt x="640211" y="143729"/>
                      <a:pt x="651076" y="140562"/>
                      <a:pt x="658296" y="134252"/>
                    </a:cubicBezTo>
                    <a:cubicBezTo>
                      <a:pt x="665515" y="127943"/>
                      <a:pt x="669113" y="119766"/>
                      <a:pt x="669113" y="109793"/>
                    </a:cubicBezTo>
                    <a:cubicBezTo>
                      <a:pt x="669113" y="102208"/>
                      <a:pt x="666604" y="95898"/>
                      <a:pt x="661586" y="90841"/>
                    </a:cubicBezTo>
                    <a:cubicBezTo>
                      <a:pt x="656497" y="85854"/>
                      <a:pt x="648875" y="82121"/>
                      <a:pt x="638696" y="79663"/>
                    </a:cubicBezTo>
                    <a:cubicBezTo>
                      <a:pt x="623429" y="76213"/>
                      <a:pt x="614553" y="73779"/>
                      <a:pt x="612044" y="72361"/>
                    </a:cubicBezTo>
                    <a:cubicBezTo>
                      <a:pt x="609535" y="70990"/>
                      <a:pt x="608256" y="68816"/>
                      <a:pt x="608256" y="65791"/>
                    </a:cubicBezTo>
                    <a:cubicBezTo>
                      <a:pt x="608256" y="63381"/>
                      <a:pt x="609440" y="61277"/>
                      <a:pt x="611807" y="59505"/>
                    </a:cubicBezTo>
                    <a:cubicBezTo>
                      <a:pt x="614198" y="57709"/>
                      <a:pt x="618151" y="56811"/>
                      <a:pt x="623713" y="56811"/>
                    </a:cubicBezTo>
                    <a:cubicBezTo>
                      <a:pt x="630483" y="56811"/>
                      <a:pt x="635264" y="58607"/>
                      <a:pt x="638081" y="62175"/>
                    </a:cubicBezTo>
                    <a:cubicBezTo>
                      <a:pt x="639596" y="64160"/>
                      <a:pt x="640519" y="66831"/>
                      <a:pt x="640874" y="70234"/>
                    </a:cubicBezTo>
                    <a:lnTo>
                      <a:pt x="666414" y="70234"/>
                    </a:lnTo>
                    <a:cubicBezTo>
                      <a:pt x="665278" y="57898"/>
                      <a:pt x="660852" y="49201"/>
                      <a:pt x="653159" y="44192"/>
                    </a:cubicBezTo>
                    <a:cubicBezTo>
                      <a:pt x="645466" y="39158"/>
                      <a:pt x="635525" y="36653"/>
                      <a:pt x="623311" y="36653"/>
                    </a:cubicBezTo>
                    <a:cubicBezTo>
                      <a:pt x="610434" y="36653"/>
                      <a:pt x="600469" y="39985"/>
                      <a:pt x="593368" y="46673"/>
                    </a:cubicBezTo>
                    <a:cubicBezTo>
                      <a:pt x="586267" y="53361"/>
                      <a:pt x="582716" y="61372"/>
                      <a:pt x="582716" y="70683"/>
                    </a:cubicBezTo>
                    <a:cubicBezTo>
                      <a:pt x="582716" y="78576"/>
                      <a:pt x="584989" y="84626"/>
                      <a:pt x="589533" y="88808"/>
                    </a:cubicBezTo>
                    <a:cubicBezTo>
                      <a:pt x="594078" y="93062"/>
                      <a:pt x="601913" y="96607"/>
                      <a:pt x="612991" y="99443"/>
                    </a:cubicBezTo>
                    <a:cubicBezTo>
                      <a:pt x="628400" y="103200"/>
                      <a:pt x="637300" y="105871"/>
                      <a:pt x="639714" y="107407"/>
                    </a:cubicBezTo>
                    <a:cubicBezTo>
                      <a:pt x="642105" y="108943"/>
                      <a:pt x="643289" y="111188"/>
                      <a:pt x="643289" y="114165"/>
                    </a:cubicBezTo>
                    <a:cubicBezTo>
                      <a:pt x="643289" y="117143"/>
                      <a:pt x="641797" y="119553"/>
                      <a:pt x="638839" y="121089"/>
                    </a:cubicBezTo>
                    <a:cubicBezTo>
                      <a:pt x="635856" y="122649"/>
                      <a:pt x="631856" y="123405"/>
                      <a:pt x="626814" y="123405"/>
                    </a:cubicBezTo>
                    <a:cubicBezTo>
                      <a:pt x="618245" y="123405"/>
                      <a:pt x="612351" y="121657"/>
                      <a:pt x="609180" y="118135"/>
                    </a:cubicBezTo>
                    <a:cubicBezTo>
                      <a:pt x="607381" y="116150"/>
                      <a:pt x="606221" y="112818"/>
                      <a:pt x="605676" y="108139"/>
                    </a:cubicBezTo>
                    <a:lnTo>
                      <a:pt x="579781" y="108139"/>
                    </a:lnTo>
                    <a:close/>
                    <a:moveTo>
                      <a:pt x="677966" y="108139"/>
                    </a:moveTo>
                    <a:cubicBezTo>
                      <a:pt x="677966" y="118490"/>
                      <a:pt x="681611" y="127021"/>
                      <a:pt x="688949" y="133709"/>
                    </a:cubicBezTo>
                    <a:cubicBezTo>
                      <a:pt x="696286" y="140397"/>
                      <a:pt x="707648" y="143729"/>
                      <a:pt x="723010" y="143729"/>
                    </a:cubicBezTo>
                    <a:cubicBezTo>
                      <a:pt x="738372" y="143729"/>
                      <a:pt x="749237" y="140562"/>
                      <a:pt x="756456" y="134252"/>
                    </a:cubicBezTo>
                    <a:cubicBezTo>
                      <a:pt x="763676" y="127943"/>
                      <a:pt x="767274" y="119766"/>
                      <a:pt x="767274" y="109793"/>
                    </a:cubicBezTo>
                    <a:cubicBezTo>
                      <a:pt x="767274" y="102208"/>
                      <a:pt x="764765" y="95898"/>
                      <a:pt x="759747" y="90841"/>
                    </a:cubicBezTo>
                    <a:cubicBezTo>
                      <a:pt x="754657" y="85854"/>
                      <a:pt x="747036" y="82121"/>
                      <a:pt x="736857" y="79663"/>
                    </a:cubicBezTo>
                    <a:cubicBezTo>
                      <a:pt x="721590" y="76213"/>
                      <a:pt x="712737" y="73779"/>
                      <a:pt x="710205" y="72361"/>
                    </a:cubicBezTo>
                    <a:cubicBezTo>
                      <a:pt x="707696" y="70990"/>
                      <a:pt x="706417" y="68816"/>
                      <a:pt x="706417" y="65791"/>
                    </a:cubicBezTo>
                    <a:cubicBezTo>
                      <a:pt x="706417" y="63381"/>
                      <a:pt x="707601" y="61277"/>
                      <a:pt x="709968" y="59505"/>
                    </a:cubicBezTo>
                    <a:cubicBezTo>
                      <a:pt x="712335" y="57733"/>
                      <a:pt x="716312" y="56811"/>
                      <a:pt x="721874" y="56811"/>
                    </a:cubicBezTo>
                    <a:cubicBezTo>
                      <a:pt x="728644" y="56811"/>
                      <a:pt x="733425" y="58607"/>
                      <a:pt x="736242" y="62175"/>
                    </a:cubicBezTo>
                    <a:cubicBezTo>
                      <a:pt x="737757" y="64160"/>
                      <a:pt x="738680" y="66831"/>
                      <a:pt x="739035" y="70234"/>
                    </a:cubicBezTo>
                    <a:lnTo>
                      <a:pt x="764575" y="70234"/>
                    </a:lnTo>
                    <a:cubicBezTo>
                      <a:pt x="763439" y="57898"/>
                      <a:pt x="759013" y="49201"/>
                      <a:pt x="751320" y="44192"/>
                    </a:cubicBezTo>
                    <a:cubicBezTo>
                      <a:pt x="743627" y="39158"/>
                      <a:pt x="733686" y="36653"/>
                      <a:pt x="721472" y="36653"/>
                    </a:cubicBezTo>
                    <a:cubicBezTo>
                      <a:pt x="708595" y="36653"/>
                      <a:pt x="698630" y="39985"/>
                      <a:pt x="691529" y="46673"/>
                    </a:cubicBezTo>
                    <a:cubicBezTo>
                      <a:pt x="684428" y="53361"/>
                      <a:pt x="680901" y="61372"/>
                      <a:pt x="680901" y="70683"/>
                    </a:cubicBezTo>
                    <a:cubicBezTo>
                      <a:pt x="680901" y="78576"/>
                      <a:pt x="683173" y="84626"/>
                      <a:pt x="687718" y="88808"/>
                    </a:cubicBezTo>
                    <a:cubicBezTo>
                      <a:pt x="692239" y="93062"/>
                      <a:pt x="700050" y="96607"/>
                      <a:pt x="711151" y="99443"/>
                    </a:cubicBezTo>
                    <a:cubicBezTo>
                      <a:pt x="726561" y="103200"/>
                      <a:pt x="735461" y="105871"/>
                      <a:pt x="737875" y="107407"/>
                    </a:cubicBezTo>
                    <a:cubicBezTo>
                      <a:pt x="740266" y="108943"/>
                      <a:pt x="741449" y="111188"/>
                      <a:pt x="741449" y="114165"/>
                    </a:cubicBezTo>
                    <a:cubicBezTo>
                      <a:pt x="741449" y="117143"/>
                      <a:pt x="739958" y="119553"/>
                      <a:pt x="736999" y="121089"/>
                    </a:cubicBezTo>
                    <a:cubicBezTo>
                      <a:pt x="734017" y="122649"/>
                      <a:pt x="730017" y="123405"/>
                      <a:pt x="724975" y="123405"/>
                    </a:cubicBezTo>
                    <a:cubicBezTo>
                      <a:pt x="716406" y="123405"/>
                      <a:pt x="710536" y="121657"/>
                      <a:pt x="707340" y="118135"/>
                    </a:cubicBezTo>
                    <a:cubicBezTo>
                      <a:pt x="705542" y="116150"/>
                      <a:pt x="704358" y="112818"/>
                      <a:pt x="703837" y="108139"/>
                    </a:cubicBezTo>
                    <a:lnTo>
                      <a:pt x="677942" y="108139"/>
                    </a:lnTo>
                    <a:close/>
                    <a:moveTo>
                      <a:pt x="825337" y="98238"/>
                    </a:moveTo>
                    <a:cubicBezTo>
                      <a:pt x="825337" y="112417"/>
                      <a:pt x="830308" y="123571"/>
                      <a:pt x="840273" y="131677"/>
                    </a:cubicBezTo>
                    <a:cubicBezTo>
                      <a:pt x="850238" y="139782"/>
                      <a:pt x="863896" y="143847"/>
                      <a:pt x="881294" y="143847"/>
                    </a:cubicBezTo>
                    <a:cubicBezTo>
                      <a:pt x="898691" y="143847"/>
                      <a:pt x="911497" y="139735"/>
                      <a:pt x="920823" y="131488"/>
                    </a:cubicBezTo>
                    <a:cubicBezTo>
                      <a:pt x="930149" y="123264"/>
                      <a:pt x="934812" y="112913"/>
                      <a:pt x="934812" y="100459"/>
                    </a:cubicBezTo>
                    <a:cubicBezTo>
                      <a:pt x="934812" y="88005"/>
                      <a:pt x="930883" y="79025"/>
                      <a:pt x="923001" y="72597"/>
                    </a:cubicBezTo>
                    <a:cubicBezTo>
                      <a:pt x="917935" y="68461"/>
                      <a:pt x="910337" y="65177"/>
                      <a:pt x="900159" y="62719"/>
                    </a:cubicBezTo>
                    <a:lnTo>
                      <a:pt x="876962" y="57071"/>
                    </a:lnTo>
                    <a:cubicBezTo>
                      <a:pt x="868015" y="54920"/>
                      <a:pt x="862168" y="53030"/>
                      <a:pt x="859422" y="51446"/>
                    </a:cubicBezTo>
                    <a:cubicBezTo>
                      <a:pt x="855138" y="49036"/>
                      <a:pt x="853008" y="45397"/>
                      <a:pt x="853008" y="40529"/>
                    </a:cubicBezTo>
                    <a:cubicBezTo>
                      <a:pt x="853008" y="35235"/>
                      <a:pt x="855162" y="31099"/>
                      <a:pt x="859541" y="28122"/>
                    </a:cubicBezTo>
                    <a:cubicBezTo>
                      <a:pt x="863872" y="25168"/>
                      <a:pt x="869695" y="23679"/>
                      <a:pt x="876986" y="23679"/>
                    </a:cubicBezTo>
                    <a:cubicBezTo>
                      <a:pt x="883542" y="23679"/>
                      <a:pt x="889010" y="24837"/>
                      <a:pt x="893437" y="27106"/>
                    </a:cubicBezTo>
                    <a:cubicBezTo>
                      <a:pt x="900041" y="30556"/>
                      <a:pt x="903615" y="36393"/>
                      <a:pt x="904088" y="44593"/>
                    </a:cubicBezTo>
                    <a:lnTo>
                      <a:pt x="930599" y="44593"/>
                    </a:lnTo>
                    <a:cubicBezTo>
                      <a:pt x="930102" y="30107"/>
                      <a:pt x="924894" y="19047"/>
                      <a:pt x="914953" y="11438"/>
                    </a:cubicBezTo>
                    <a:cubicBezTo>
                      <a:pt x="904988" y="3805"/>
                      <a:pt x="892987" y="0"/>
                      <a:pt x="878903" y="0"/>
                    </a:cubicBezTo>
                    <a:cubicBezTo>
                      <a:pt x="862026" y="0"/>
                      <a:pt x="849244" y="4041"/>
                      <a:pt x="840533" y="12123"/>
                    </a:cubicBezTo>
                    <a:cubicBezTo>
                      <a:pt x="831823" y="20205"/>
                      <a:pt x="827467" y="30343"/>
                      <a:pt x="827467" y="42561"/>
                    </a:cubicBezTo>
                    <a:cubicBezTo>
                      <a:pt x="827467" y="55937"/>
                      <a:pt x="831917" y="65767"/>
                      <a:pt x="840817" y="72053"/>
                    </a:cubicBezTo>
                    <a:cubicBezTo>
                      <a:pt x="846072" y="75835"/>
                      <a:pt x="855730" y="79308"/>
                      <a:pt x="869790" y="82522"/>
                    </a:cubicBezTo>
                    <a:lnTo>
                      <a:pt x="884087" y="85760"/>
                    </a:lnTo>
                    <a:cubicBezTo>
                      <a:pt x="892442" y="87627"/>
                      <a:pt x="898549" y="89730"/>
                      <a:pt x="902408" y="92140"/>
                    </a:cubicBezTo>
                    <a:cubicBezTo>
                      <a:pt x="906266" y="94598"/>
                      <a:pt x="908183" y="98096"/>
                      <a:pt x="908183" y="102609"/>
                    </a:cubicBezTo>
                    <a:cubicBezTo>
                      <a:pt x="908183" y="110313"/>
                      <a:pt x="904254" y="115583"/>
                      <a:pt x="896395" y="118419"/>
                    </a:cubicBezTo>
                    <a:cubicBezTo>
                      <a:pt x="892253" y="119908"/>
                      <a:pt x="886856" y="120641"/>
                      <a:pt x="880205" y="120641"/>
                    </a:cubicBezTo>
                    <a:cubicBezTo>
                      <a:pt x="869104" y="120641"/>
                      <a:pt x="861269" y="117828"/>
                      <a:pt x="856700" y="112228"/>
                    </a:cubicBezTo>
                    <a:cubicBezTo>
                      <a:pt x="854191" y="109132"/>
                      <a:pt x="852534" y="104476"/>
                      <a:pt x="851658" y="98261"/>
                    </a:cubicBezTo>
                    <a:lnTo>
                      <a:pt x="825337" y="98261"/>
                    </a:lnTo>
                    <a:close/>
                    <a:moveTo>
                      <a:pt x="1034228" y="75669"/>
                    </a:moveTo>
                    <a:cubicBezTo>
                      <a:pt x="1032784" y="61301"/>
                      <a:pt x="1028168" y="51281"/>
                      <a:pt x="1020381" y="45609"/>
                    </a:cubicBezTo>
                    <a:cubicBezTo>
                      <a:pt x="1012593" y="39938"/>
                      <a:pt x="1002557" y="37102"/>
                      <a:pt x="990296" y="37102"/>
                    </a:cubicBezTo>
                    <a:cubicBezTo>
                      <a:pt x="975880" y="37102"/>
                      <a:pt x="964590" y="41899"/>
                      <a:pt x="956400" y="51517"/>
                    </a:cubicBezTo>
                    <a:cubicBezTo>
                      <a:pt x="948210" y="61159"/>
                      <a:pt x="944115" y="74606"/>
                      <a:pt x="944115" y="91881"/>
                    </a:cubicBezTo>
                    <a:cubicBezTo>
                      <a:pt x="944115" y="107218"/>
                      <a:pt x="947807" y="119695"/>
                      <a:pt x="955240" y="129290"/>
                    </a:cubicBezTo>
                    <a:cubicBezTo>
                      <a:pt x="962672" y="138884"/>
                      <a:pt x="974223" y="143705"/>
                      <a:pt x="989941" y="143705"/>
                    </a:cubicBezTo>
                    <a:cubicBezTo>
                      <a:pt x="1005658" y="143705"/>
                      <a:pt x="1017516" y="137963"/>
                      <a:pt x="1025541" y="126407"/>
                    </a:cubicBezTo>
                    <a:cubicBezTo>
                      <a:pt x="1030559" y="119246"/>
                      <a:pt x="1033376" y="111684"/>
                      <a:pt x="1033967" y="103673"/>
                    </a:cubicBezTo>
                    <a:lnTo>
                      <a:pt x="1007883" y="103673"/>
                    </a:lnTo>
                    <a:cubicBezTo>
                      <a:pt x="1007362" y="108966"/>
                      <a:pt x="1005823" y="113291"/>
                      <a:pt x="1003314" y="116623"/>
                    </a:cubicBezTo>
                    <a:cubicBezTo>
                      <a:pt x="1000805" y="119955"/>
                      <a:pt x="996545" y="121609"/>
                      <a:pt x="990580" y="121609"/>
                    </a:cubicBezTo>
                    <a:cubicBezTo>
                      <a:pt x="982129" y="121609"/>
                      <a:pt x="976377" y="117427"/>
                      <a:pt x="973324" y="109014"/>
                    </a:cubicBezTo>
                    <a:cubicBezTo>
                      <a:pt x="971643" y="104524"/>
                      <a:pt x="970815" y="98616"/>
                      <a:pt x="970815" y="91219"/>
                    </a:cubicBezTo>
                    <a:cubicBezTo>
                      <a:pt x="970815" y="83822"/>
                      <a:pt x="971643" y="77252"/>
                      <a:pt x="973324" y="72573"/>
                    </a:cubicBezTo>
                    <a:cubicBezTo>
                      <a:pt x="976496" y="63759"/>
                      <a:pt x="982390" y="59340"/>
                      <a:pt x="991006" y="59340"/>
                    </a:cubicBezTo>
                    <a:cubicBezTo>
                      <a:pt x="997065" y="59340"/>
                      <a:pt x="1001515" y="61372"/>
                      <a:pt x="1004379" y="65437"/>
                    </a:cubicBezTo>
                    <a:cubicBezTo>
                      <a:pt x="1006368" y="68461"/>
                      <a:pt x="1007599" y="71841"/>
                      <a:pt x="1008072" y="75622"/>
                    </a:cubicBezTo>
                    <a:lnTo>
                      <a:pt x="1034228" y="75622"/>
                    </a:lnTo>
                    <a:close/>
                    <a:moveTo>
                      <a:pt x="1101665" y="36842"/>
                    </a:moveTo>
                    <a:cubicBezTo>
                      <a:pt x="1096315" y="36842"/>
                      <a:pt x="1091226" y="38000"/>
                      <a:pt x="1086373" y="40292"/>
                    </a:cubicBezTo>
                    <a:cubicBezTo>
                      <a:pt x="1081521" y="42608"/>
                      <a:pt x="1077260" y="46697"/>
                      <a:pt x="1073568" y="52557"/>
                    </a:cubicBezTo>
                    <a:lnTo>
                      <a:pt x="1073568" y="4466"/>
                    </a:lnTo>
                    <a:lnTo>
                      <a:pt x="1048028" y="4466"/>
                    </a:lnTo>
                    <a:lnTo>
                      <a:pt x="1048028" y="140349"/>
                    </a:lnTo>
                    <a:lnTo>
                      <a:pt x="1073568" y="140349"/>
                    </a:lnTo>
                    <a:lnTo>
                      <a:pt x="1073568" y="85713"/>
                    </a:lnTo>
                    <a:cubicBezTo>
                      <a:pt x="1073568" y="77063"/>
                      <a:pt x="1075319" y="70423"/>
                      <a:pt x="1078775" y="65744"/>
                    </a:cubicBezTo>
                    <a:cubicBezTo>
                      <a:pt x="1082231" y="61088"/>
                      <a:pt x="1087320" y="58749"/>
                      <a:pt x="1094043" y="58749"/>
                    </a:cubicBezTo>
                    <a:cubicBezTo>
                      <a:pt x="1100765" y="58749"/>
                      <a:pt x="1104884" y="61088"/>
                      <a:pt x="1107203" y="65791"/>
                    </a:cubicBezTo>
                    <a:cubicBezTo>
                      <a:pt x="1108979" y="69123"/>
                      <a:pt x="1109854" y="73519"/>
                      <a:pt x="1109854" y="78930"/>
                    </a:cubicBezTo>
                    <a:lnTo>
                      <a:pt x="1109854" y="140349"/>
                    </a:lnTo>
                    <a:lnTo>
                      <a:pt x="1135939" y="140349"/>
                    </a:lnTo>
                    <a:lnTo>
                      <a:pt x="1135939" y="81104"/>
                    </a:lnTo>
                    <a:cubicBezTo>
                      <a:pt x="1135939" y="72101"/>
                      <a:pt x="1135631" y="65602"/>
                      <a:pt x="1135040" y="61608"/>
                    </a:cubicBezTo>
                    <a:cubicBezTo>
                      <a:pt x="1134448" y="57614"/>
                      <a:pt x="1132815" y="53739"/>
                      <a:pt x="1130140" y="49981"/>
                    </a:cubicBezTo>
                    <a:cubicBezTo>
                      <a:pt x="1126968" y="45539"/>
                      <a:pt x="1122968" y="42230"/>
                      <a:pt x="1118068" y="40080"/>
                    </a:cubicBezTo>
                    <a:cubicBezTo>
                      <a:pt x="1113145" y="37929"/>
                      <a:pt x="1107700" y="36842"/>
                      <a:pt x="1101688" y="36842"/>
                    </a:cubicBezTo>
                    <a:moveTo>
                      <a:pt x="1199376" y="121657"/>
                    </a:moveTo>
                    <a:cubicBezTo>
                      <a:pt x="1191896" y="121657"/>
                      <a:pt x="1186168" y="118915"/>
                      <a:pt x="1182120" y="113433"/>
                    </a:cubicBezTo>
                    <a:cubicBezTo>
                      <a:pt x="1178096" y="107950"/>
                      <a:pt x="1176060" y="100152"/>
                      <a:pt x="1176060" y="90061"/>
                    </a:cubicBezTo>
                    <a:cubicBezTo>
                      <a:pt x="1176060" y="79970"/>
                      <a:pt x="1178096" y="72172"/>
                      <a:pt x="1182120" y="66736"/>
                    </a:cubicBezTo>
                    <a:cubicBezTo>
                      <a:pt x="1186168" y="61277"/>
                      <a:pt x="1191896" y="58560"/>
                      <a:pt x="1199376" y="58560"/>
                    </a:cubicBezTo>
                    <a:cubicBezTo>
                      <a:pt x="1206855" y="58560"/>
                      <a:pt x="1212584" y="61277"/>
                      <a:pt x="1216584" y="66736"/>
                    </a:cubicBezTo>
                    <a:cubicBezTo>
                      <a:pt x="1220561" y="72195"/>
                      <a:pt x="1222573" y="79970"/>
                      <a:pt x="1222573" y="90061"/>
                    </a:cubicBezTo>
                    <a:cubicBezTo>
                      <a:pt x="1222573" y="100152"/>
                      <a:pt x="1220561" y="107950"/>
                      <a:pt x="1216584" y="113433"/>
                    </a:cubicBezTo>
                    <a:cubicBezTo>
                      <a:pt x="1212584" y="118915"/>
                      <a:pt x="1206832" y="121657"/>
                      <a:pt x="1199376" y="121657"/>
                    </a:cubicBezTo>
                    <a:moveTo>
                      <a:pt x="1249367" y="90085"/>
                    </a:moveTo>
                    <a:cubicBezTo>
                      <a:pt x="1249367" y="75551"/>
                      <a:pt x="1245249" y="62932"/>
                      <a:pt x="1236988" y="52274"/>
                    </a:cubicBezTo>
                    <a:cubicBezTo>
                      <a:pt x="1228750" y="41616"/>
                      <a:pt x="1216229" y="36299"/>
                      <a:pt x="1199447" y="36299"/>
                    </a:cubicBezTo>
                    <a:cubicBezTo>
                      <a:pt x="1182664" y="36299"/>
                      <a:pt x="1170143" y="41616"/>
                      <a:pt x="1161905" y="52274"/>
                    </a:cubicBezTo>
                    <a:cubicBezTo>
                      <a:pt x="1153668" y="62932"/>
                      <a:pt x="1149526" y="75551"/>
                      <a:pt x="1149526" y="90085"/>
                    </a:cubicBezTo>
                    <a:cubicBezTo>
                      <a:pt x="1149526" y="104618"/>
                      <a:pt x="1153645" y="117521"/>
                      <a:pt x="1161905" y="128037"/>
                    </a:cubicBezTo>
                    <a:cubicBezTo>
                      <a:pt x="1170143" y="138530"/>
                      <a:pt x="1182664" y="143776"/>
                      <a:pt x="1199447" y="143776"/>
                    </a:cubicBezTo>
                    <a:cubicBezTo>
                      <a:pt x="1216229" y="143776"/>
                      <a:pt x="1228727" y="138530"/>
                      <a:pt x="1236988" y="128037"/>
                    </a:cubicBezTo>
                    <a:cubicBezTo>
                      <a:pt x="1245225" y="117521"/>
                      <a:pt x="1249367" y="104878"/>
                      <a:pt x="1249367" y="90085"/>
                    </a:cubicBezTo>
                    <a:moveTo>
                      <a:pt x="1307762" y="121657"/>
                    </a:moveTo>
                    <a:cubicBezTo>
                      <a:pt x="1300306" y="121657"/>
                      <a:pt x="1294554" y="118915"/>
                      <a:pt x="1290530" y="113433"/>
                    </a:cubicBezTo>
                    <a:cubicBezTo>
                      <a:pt x="1286482" y="107950"/>
                      <a:pt x="1284471" y="100152"/>
                      <a:pt x="1284471" y="90061"/>
                    </a:cubicBezTo>
                    <a:cubicBezTo>
                      <a:pt x="1284471" y="79970"/>
                      <a:pt x="1286482" y="72172"/>
                      <a:pt x="1290530" y="66736"/>
                    </a:cubicBezTo>
                    <a:cubicBezTo>
                      <a:pt x="1294554" y="61277"/>
                      <a:pt x="1300306" y="58560"/>
                      <a:pt x="1307762" y="58560"/>
                    </a:cubicBezTo>
                    <a:cubicBezTo>
                      <a:pt x="1315218" y="58560"/>
                      <a:pt x="1320970" y="61277"/>
                      <a:pt x="1324970" y="66736"/>
                    </a:cubicBezTo>
                    <a:cubicBezTo>
                      <a:pt x="1328971" y="72195"/>
                      <a:pt x="1330983" y="79970"/>
                      <a:pt x="1330983" y="90061"/>
                    </a:cubicBezTo>
                    <a:cubicBezTo>
                      <a:pt x="1330983" y="100152"/>
                      <a:pt x="1328971" y="107950"/>
                      <a:pt x="1324970" y="113433"/>
                    </a:cubicBezTo>
                    <a:cubicBezTo>
                      <a:pt x="1320970" y="118915"/>
                      <a:pt x="1315242" y="121657"/>
                      <a:pt x="1307762" y="121657"/>
                    </a:cubicBezTo>
                    <a:moveTo>
                      <a:pt x="1357777" y="90085"/>
                    </a:moveTo>
                    <a:cubicBezTo>
                      <a:pt x="1357777" y="75551"/>
                      <a:pt x="1353659" y="62932"/>
                      <a:pt x="1345398" y="52274"/>
                    </a:cubicBezTo>
                    <a:cubicBezTo>
                      <a:pt x="1337137" y="41616"/>
                      <a:pt x="1324639" y="36299"/>
                      <a:pt x="1307857" y="36299"/>
                    </a:cubicBezTo>
                    <a:cubicBezTo>
                      <a:pt x="1291074" y="36299"/>
                      <a:pt x="1278553" y="41616"/>
                      <a:pt x="1270316" y="52274"/>
                    </a:cubicBezTo>
                    <a:cubicBezTo>
                      <a:pt x="1262078" y="62932"/>
                      <a:pt x="1257960" y="75551"/>
                      <a:pt x="1257960" y="90085"/>
                    </a:cubicBezTo>
                    <a:cubicBezTo>
                      <a:pt x="1257960" y="104618"/>
                      <a:pt x="1262078" y="117521"/>
                      <a:pt x="1270316" y="128037"/>
                    </a:cubicBezTo>
                    <a:cubicBezTo>
                      <a:pt x="1278553" y="138530"/>
                      <a:pt x="1291074" y="143776"/>
                      <a:pt x="1307857" y="143776"/>
                    </a:cubicBezTo>
                    <a:cubicBezTo>
                      <a:pt x="1324639" y="143776"/>
                      <a:pt x="1337137" y="138530"/>
                      <a:pt x="1345398" y="128037"/>
                    </a:cubicBezTo>
                    <a:cubicBezTo>
                      <a:pt x="1353635" y="117521"/>
                      <a:pt x="1357777" y="104878"/>
                      <a:pt x="1357777" y="90085"/>
                    </a:cubicBezTo>
                    <a:moveTo>
                      <a:pt x="1397922" y="4017"/>
                    </a:moveTo>
                    <a:lnTo>
                      <a:pt x="1372382" y="4017"/>
                    </a:lnTo>
                    <a:lnTo>
                      <a:pt x="1372382" y="140349"/>
                    </a:lnTo>
                    <a:lnTo>
                      <a:pt x="1397922" y="140349"/>
                    </a:lnTo>
                    <a:lnTo>
                      <a:pt x="1397922" y="4017"/>
                    </a:lnTo>
                    <a:close/>
                  </a:path>
                </a:pathLst>
              </a:custGeom>
              <a:grpFill/>
              <a:ln w="2363" cap="flat">
                <a:noFill/>
                <a:prstDash val="solid"/>
                <a:miter/>
              </a:ln>
            </p:spPr>
            <p:txBody>
              <a:bodyPr rtlCol="0" anchor="ctr"/>
              <a:lstStyle/>
              <a:p>
                <a:endParaRPr lang="fr-FR"/>
              </a:p>
            </p:txBody>
          </p:sp>
        </p:grpSp>
      </p:grpSp>
      <p:sp>
        <p:nvSpPr>
          <p:cNvPr id="21" name="Google Shape;861;p31">
            <a:extLst>
              <a:ext uri="{FF2B5EF4-FFF2-40B4-BE49-F238E27FC236}">
                <a16:creationId xmlns:a16="http://schemas.microsoft.com/office/drawing/2014/main" id="{35B934B7-0507-D230-9B5F-BAEA0794A2AB}"/>
              </a:ext>
            </a:extLst>
          </p:cNvPr>
          <p:cNvSpPr txBox="1"/>
          <p:nvPr/>
        </p:nvSpPr>
        <p:spPr>
          <a:xfrm>
            <a:off x="2892966" y="3110294"/>
            <a:ext cx="2364834" cy="5783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53" i="1" dirty="0">
                <a:solidFill>
                  <a:schemeClr val="accent2"/>
                </a:solidFill>
                <a:latin typeface="Arial"/>
                <a:ea typeface="Arial"/>
                <a:cs typeface="Arial"/>
                <a:sym typeface="Arial"/>
              </a:rPr>
              <a:t>Il peut aussi être utilisé dans </a:t>
            </a:r>
          </a:p>
          <a:p>
            <a:pPr marL="0" marR="0" lvl="0" indent="0" algn="l" rtl="0">
              <a:spcBef>
                <a:spcPts val="0"/>
              </a:spcBef>
              <a:spcAft>
                <a:spcPts val="0"/>
              </a:spcAft>
              <a:buNone/>
            </a:pPr>
            <a:r>
              <a:rPr lang="fr-FR" sz="1053" i="1" dirty="0">
                <a:solidFill>
                  <a:schemeClr val="accent2"/>
                </a:solidFill>
                <a:latin typeface="Arial"/>
                <a:ea typeface="Arial"/>
                <a:cs typeface="Arial"/>
                <a:sym typeface="Arial"/>
              </a:rPr>
              <a:t>sa version monochrome blanche </a:t>
            </a:r>
            <a:br>
              <a:rPr lang="fr-FR" sz="1053" i="1" dirty="0">
                <a:solidFill>
                  <a:schemeClr val="accent2"/>
                </a:solidFill>
                <a:latin typeface="Arial"/>
                <a:ea typeface="Arial"/>
                <a:cs typeface="Arial"/>
                <a:sym typeface="Arial"/>
              </a:rPr>
            </a:br>
            <a:r>
              <a:rPr lang="fr-FR" sz="1053" i="1" dirty="0">
                <a:solidFill>
                  <a:schemeClr val="accent2"/>
                </a:solidFill>
                <a:latin typeface="Arial"/>
                <a:ea typeface="Arial"/>
                <a:cs typeface="Arial"/>
                <a:sym typeface="Arial"/>
              </a:rPr>
              <a:t>sur un fond de couleur ou un visuel.</a:t>
            </a:r>
            <a:endParaRPr dirty="0"/>
          </a:p>
        </p:txBody>
      </p:sp>
    </p:spTree>
    <p:extLst>
      <p:ext uri="{BB962C8B-B14F-4D97-AF65-F5344CB8AC3E}">
        <p14:creationId xmlns:p14="http://schemas.microsoft.com/office/powerpoint/2010/main" val="3915682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854"/>
        <p:cNvGrpSpPr/>
        <p:nvPr/>
      </p:nvGrpSpPr>
      <p:grpSpPr>
        <a:xfrm>
          <a:off x="0" y="0"/>
          <a:ext cx="0" cy="0"/>
          <a:chOff x="0" y="0"/>
          <a:chExt cx="0" cy="0"/>
        </a:xfrm>
      </p:grpSpPr>
      <p:sp>
        <p:nvSpPr>
          <p:cNvPr id="857" name="Google Shape;857;p3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54</a:t>
            </a:fld>
            <a:endParaRPr/>
          </a:p>
        </p:txBody>
      </p:sp>
      <p:sp>
        <p:nvSpPr>
          <p:cNvPr id="858" name="Google Shape;858;p31"/>
          <p:cNvSpPr txBox="1">
            <a:spLocks noGrp="1"/>
          </p:cNvSpPr>
          <p:nvPr>
            <p:ph type="title"/>
          </p:nvPr>
        </p:nvSpPr>
        <p:spPr>
          <a:prstGeom prst="rect">
            <a:avLst/>
          </a:prstGeom>
          <a:noFill/>
          <a:ln>
            <a:noFill/>
          </a:ln>
        </p:spPr>
        <p:txBody>
          <a:bodyPr spcFirstLastPara="1" wrap="square" lIns="91425" tIns="0" rIns="91425" bIns="0" anchor="ctr" anchorCtr="0">
            <a:normAutofit/>
          </a:bodyPr>
          <a:lstStyle/>
          <a:p>
            <a:pPr marL="0" lvl="0" indent="0" algn="l" rtl="0">
              <a:lnSpc>
                <a:spcPct val="85000"/>
              </a:lnSpc>
              <a:spcBef>
                <a:spcPts val="0"/>
              </a:spcBef>
              <a:spcAft>
                <a:spcPts val="0"/>
              </a:spcAft>
              <a:buClr>
                <a:schemeClr val="accent1"/>
              </a:buClr>
              <a:buSzPts val="2000"/>
              <a:buFont typeface="Arial"/>
              <a:buNone/>
            </a:pPr>
            <a:r>
              <a:rPr lang="fr-FR" dirty="0"/>
              <a:t>MINI GUIDE, LOGOS ACCRÉDITATIONS</a:t>
            </a:r>
            <a:endParaRPr dirty="0"/>
          </a:p>
        </p:txBody>
      </p:sp>
      <p:sp>
        <p:nvSpPr>
          <p:cNvPr id="859" name="Google Shape;859;p31"/>
          <p:cNvSpPr txBox="1">
            <a:spLocks noGrp="1"/>
          </p:cNvSpPr>
          <p:nvPr>
            <p:ph type="body" idx="1"/>
          </p:nvPr>
        </p:nvSpPr>
        <p:spPr>
          <a:prstGeom prst="rect">
            <a:avLst/>
          </a:prstGeom>
          <a:noFill/>
          <a:ln>
            <a:noFill/>
          </a:ln>
        </p:spPr>
        <p:txBody>
          <a:bodyPr spcFirstLastPara="1" wrap="square" lIns="91425" tIns="0" rIns="91425" bIns="45700" anchor="t" anchorCtr="0">
            <a:normAutofit/>
          </a:bodyPr>
          <a:lstStyle/>
          <a:p>
            <a:pPr marL="0" lvl="0" indent="0" algn="l" rtl="0">
              <a:lnSpc>
                <a:spcPct val="85000"/>
              </a:lnSpc>
              <a:spcBef>
                <a:spcPts val="0"/>
              </a:spcBef>
              <a:spcAft>
                <a:spcPts val="0"/>
              </a:spcAft>
              <a:buClr>
                <a:schemeClr val="dk1"/>
              </a:buClr>
              <a:buSzPts val="1800"/>
              <a:buNone/>
            </a:pPr>
            <a:r>
              <a:rPr lang="fr-FR" dirty="0"/>
              <a:t>Standard</a:t>
            </a:r>
            <a:endParaRPr dirty="0"/>
          </a:p>
        </p:txBody>
      </p:sp>
      <p:pic>
        <p:nvPicPr>
          <p:cNvPr id="23" name="Image 22">
            <a:extLst>
              <a:ext uri="{FF2B5EF4-FFF2-40B4-BE49-F238E27FC236}">
                <a16:creationId xmlns:a16="http://schemas.microsoft.com/office/drawing/2014/main" id="{16B06AA1-0F08-353A-BF9D-F2AC84BD0137}"/>
              </a:ext>
            </a:extLst>
          </p:cNvPr>
          <p:cNvPicPr>
            <a:picLocks noChangeAspect="1"/>
          </p:cNvPicPr>
          <p:nvPr/>
        </p:nvPicPr>
        <p:blipFill rotWithShape="1">
          <a:blip r:embed="rId3"/>
          <a:srcRect l="18970"/>
          <a:stretch/>
        </p:blipFill>
        <p:spPr>
          <a:xfrm>
            <a:off x="284400" y="4447210"/>
            <a:ext cx="3612351" cy="500852"/>
          </a:xfrm>
          <a:prstGeom prst="rect">
            <a:avLst/>
          </a:prstGeom>
        </p:spPr>
      </p:pic>
      <p:sp>
        <p:nvSpPr>
          <p:cNvPr id="24" name="Google Shape;841;p29">
            <a:extLst>
              <a:ext uri="{FF2B5EF4-FFF2-40B4-BE49-F238E27FC236}">
                <a16:creationId xmlns:a16="http://schemas.microsoft.com/office/drawing/2014/main" id="{31F94B8E-2F15-87CA-6AD2-14746486E2C0}"/>
              </a:ext>
            </a:extLst>
          </p:cNvPr>
          <p:cNvSpPr txBox="1"/>
          <p:nvPr/>
        </p:nvSpPr>
        <p:spPr>
          <a:xfrm>
            <a:off x="201760" y="3789324"/>
            <a:ext cx="5967127" cy="4163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53" i="1" dirty="0">
                <a:solidFill>
                  <a:schemeClr val="accent1"/>
                </a:solidFill>
                <a:latin typeface="Arial"/>
                <a:ea typeface="Arial"/>
                <a:cs typeface="Arial"/>
                <a:sym typeface="Arial"/>
              </a:rPr>
              <a:t>Copiez le bloc logo ci-dessous (sans le déplacer), </a:t>
            </a:r>
            <a:br>
              <a:rPr lang="fr-FR" sz="1053" i="1" dirty="0">
                <a:solidFill>
                  <a:schemeClr val="accent1"/>
                </a:solidFill>
                <a:latin typeface="Arial"/>
                <a:ea typeface="Arial"/>
                <a:cs typeface="Arial"/>
                <a:sym typeface="Arial"/>
              </a:rPr>
            </a:br>
            <a:r>
              <a:rPr lang="fr-FR" sz="1053" i="1" dirty="0">
                <a:solidFill>
                  <a:schemeClr val="accent1"/>
                </a:solidFill>
                <a:latin typeface="Arial"/>
                <a:ea typeface="Arial"/>
                <a:cs typeface="Arial"/>
                <a:sym typeface="Arial"/>
              </a:rPr>
              <a:t>et collez-le sur la diapositive n°1 de votre présentation, il se positionnera automatiquement.</a:t>
            </a:r>
            <a:endParaRPr dirty="0"/>
          </a:p>
        </p:txBody>
      </p:sp>
      <p:sp>
        <p:nvSpPr>
          <p:cNvPr id="2" name="Espace réservé de la date 1"/>
          <p:cNvSpPr>
            <a:spLocks noGrp="1"/>
          </p:cNvSpPr>
          <p:nvPr>
            <p:ph type="dt" idx="10"/>
          </p:nvPr>
        </p:nvSpPr>
        <p:spPr/>
        <p:txBody>
          <a:bodyPr/>
          <a:lstStyle/>
          <a:p>
            <a:fld id="{768F02CE-325A-4936-A970-5016AD48F17D}" type="datetime1">
              <a:rPr lang="fr-FR" smtClean="0"/>
              <a:t>02/09/2024</a:t>
            </a:fld>
            <a:endParaRPr lang="fr-FR"/>
          </a:p>
        </p:txBody>
      </p:sp>
      <p:sp>
        <p:nvSpPr>
          <p:cNvPr id="3" name="Espace réservé du pied de page 2"/>
          <p:cNvSpPr>
            <a:spLocks noGrp="1"/>
          </p:cNvSpPr>
          <p:nvPr>
            <p:ph type="ftr" idx="11"/>
          </p:nvPr>
        </p:nvSpPr>
        <p:spPr/>
        <p:txBody>
          <a:bodyPr/>
          <a:lstStyle/>
          <a:p>
            <a:r>
              <a:rPr lang="fr-FR"/>
              <a:t>Institut Mines-Télécom Business School</a:t>
            </a:r>
          </a:p>
        </p:txBody>
      </p:sp>
    </p:spTree>
    <p:extLst>
      <p:ext uri="{BB962C8B-B14F-4D97-AF65-F5344CB8AC3E}">
        <p14:creationId xmlns:p14="http://schemas.microsoft.com/office/powerpoint/2010/main" val="549586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854"/>
        <p:cNvGrpSpPr/>
        <p:nvPr/>
      </p:nvGrpSpPr>
      <p:grpSpPr>
        <a:xfrm>
          <a:off x="0" y="0"/>
          <a:ext cx="0" cy="0"/>
          <a:chOff x="0" y="0"/>
          <a:chExt cx="0" cy="0"/>
        </a:xfrm>
      </p:grpSpPr>
      <p:sp>
        <p:nvSpPr>
          <p:cNvPr id="857" name="Google Shape;857;p3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55</a:t>
            </a:fld>
            <a:endParaRPr/>
          </a:p>
        </p:txBody>
      </p:sp>
      <p:sp>
        <p:nvSpPr>
          <p:cNvPr id="858" name="Google Shape;858;p31"/>
          <p:cNvSpPr txBox="1">
            <a:spLocks noGrp="1"/>
          </p:cNvSpPr>
          <p:nvPr>
            <p:ph type="title"/>
          </p:nvPr>
        </p:nvSpPr>
        <p:spPr>
          <a:prstGeom prst="rect">
            <a:avLst/>
          </a:prstGeom>
          <a:noFill/>
          <a:ln>
            <a:noFill/>
          </a:ln>
        </p:spPr>
        <p:txBody>
          <a:bodyPr spcFirstLastPara="1" wrap="square" lIns="91425" tIns="0" rIns="91425" bIns="0" anchor="ctr" anchorCtr="0">
            <a:normAutofit/>
          </a:bodyPr>
          <a:lstStyle/>
          <a:p>
            <a:pPr marL="0" lvl="0" indent="0" algn="l" rtl="0">
              <a:lnSpc>
                <a:spcPct val="85000"/>
              </a:lnSpc>
              <a:spcBef>
                <a:spcPts val="0"/>
              </a:spcBef>
              <a:spcAft>
                <a:spcPts val="0"/>
              </a:spcAft>
              <a:buClr>
                <a:schemeClr val="accent1"/>
              </a:buClr>
              <a:buSzPts val="2000"/>
              <a:buFont typeface="Arial"/>
              <a:buNone/>
            </a:pPr>
            <a:r>
              <a:rPr lang="fr-FR" dirty="0"/>
              <a:t>MINI GUIDE, LOGOS ACCRÉDITATIONS</a:t>
            </a:r>
            <a:endParaRPr dirty="0"/>
          </a:p>
        </p:txBody>
      </p:sp>
      <p:sp>
        <p:nvSpPr>
          <p:cNvPr id="859" name="Google Shape;859;p31"/>
          <p:cNvSpPr txBox="1">
            <a:spLocks noGrp="1"/>
          </p:cNvSpPr>
          <p:nvPr>
            <p:ph type="body" idx="1"/>
          </p:nvPr>
        </p:nvSpPr>
        <p:spPr>
          <a:prstGeom prst="rect">
            <a:avLst/>
          </a:prstGeom>
          <a:noFill/>
          <a:ln>
            <a:noFill/>
          </a:ln>
        </p:spPr>
        <p:txBody>
          <a:bodyPr spcFirstLastPara="1" wrap="square" lIns="91425" tIns="0" rIns="91425" bIns="45700" anchor="t" anchorCtr="0">
            <a:normAutofit/>
          </a:bodyPr>
          <a:lstStyle/>
          <a:p>
            <a:pPr marL="0" lvl="0" indent="0" algn="l" rtl="0">
              <a:lnSpc>
                <a:spcPct val="85000"/>
              </a:lnSpc>
              <a:spcBef>
                <a:spcPts val="0"/>
              </a:spcBef>
              <a:spcAft>
                <a:spcPts val="0"/>
              </a:spcAft>
              <a:buClr>
                <a:schemeClr val="dk1"/>
              </a:buClr>
              <a:buSzPts val="1800"/>
              <a:buNone/>
            </a:pPr>
            <a:r>
              <a:rPr lang="fr-FR" dirty="0"/>
              <a:t>Standard + Grade de Licence</a:t>
            </a:r>
            <a:endParaRPr dirty="0"/>
          </a:p>
        </p:txBody>
      </p:sp>
      <p:sp>
        <p:nvSpPr>
          <p:cNvPr id="24" name="Google Shape;841;p29">
            <a:extLst>
              <a:ext uri="{FF2B5EF4-FFF2-40B4-BE49-F238E27FC236}">
                <a16:creationId xmlns:a16="http://schemas.microsoft.com/office/drawing/2014/main" id="{31F94B8E-2F15-87CA-6AD2-14746486E2C0}"/>
              </a:ext>
            </a:extLst>
          </p:cNvPr>
          <p:cNvSpPr txBox="1"/>
          <p:nvPr/>
        </p:nvSpPr>
        <p:spPr>
          <a:xfrm>
            <a:off x="201760" y="3789324"/>
            <a:ext cx="5967127" cy="4163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53" i="1" dirty="0">
                <a:solidFill>
                  <a:schemeClr val="accent1"/>
                </a:solidFill>
                <a:latin typeface="Arial"/>
                <a:ea typeface="Arial"/>
                <a:cs typeface="Arial"/>
                <a:sym typeface="Arial"/>
              </a:rPr>
              <a:t>Copiez le bloc logo ci-dessous (sans le déplacer), </a:t>
            </a:r>
            <a:br>
              <a:rPr lang="fr-FR" sz="1053" i="1" dirty="0">
                <a:solidFill>
                  <a:schemeClr val="accent1"/>
                </a:solidFill>
                <a:latin typeface="Arial"/>
                <a:ea typeface="Arial"/>
                <a:cs typeface="Arial"/>
                <a:sym typeface="Arial"/>
              </a:rPr>
            </a:br>
            <a:r>
              <a:rPr lang="fr-FR" sz="1053" i="1" dirty="0">
                <a:solidFill>
                  <a:schemeClr val="accent1"/>
                </a:solidFill>
                <a:latin typeface="Arial"/>
                <a:ea typeface="Arial"/>
                <a:cs typeface="Arial"/>
                <a:sym typeface="Arial"/>
              </a:rPr>
              <a:t>et collez-le sur la diapositive n°1 de votre présentation, il se positionnera automatiquement.</a:t>
            </a:r>
            <a:endParaRPr dirty="0"/>
          </a:p>
        </p:txBody>
      </p:sp>
      <p:pic>
        <p:nvPicPr>
          <p:cNvPr id="27" name="Image 26">
            <a:extLst>
              <a:ext uri="{FF2B5EF4-FFF2-40B4-BE49-F238E27FC236}">
                <a16:creationId xmlns:a16="http://schemas.microsoft.com/office/drawing/2014/main" id="{59EBA9CC-9F63-F90C-BA0A-5ED75224270C}"/>
              </a:ext>
            </a:extLst>
          </p:cNvPr>
          <p:cNvPicPr>
            <a:picLocks noChangeAspect="1"/>
          </p:cNvPicPr>
          <p:nvPr/>
        </p:nvPicPr>
        <p:blipFill rotWithShape="1">
          <a:blip r:embed="rId3"/>
          <a:srcRect l="16779"/>
          <a:stretch/>
        </p:blipFill>
        <p:spPr>
          <a:xfrm>
            <a:off x="284400" y="4447210"/>
            <a:ext cx="4187868" cy="500253"/>
          </a:xfrm>
          <a:prstGeom prst="rect">
            <a:avLst/>
          </a:prstGeom>
        </p:spPr>
      </p:pic>
      <p:sp>
        <p:nvSpPr>
          <p:cNvPr id="2" name="Espace réservé de la date 1"/>
          <p:cNvSpPr>
            <a:spLocks noGrp="1"/>
          </p:cNvSpPr>
          <p:nvPr>
            <p:ph type="dt" idx="10"/>
          </p:nvPr>
        </p:nvSpPr>
        <p:spPr/>
        <p:txBody>
          <a:bodyPr/>
          <a:lstStyle/>
          <a:p>
            <a:fld id="{CE9C5E25-1828-4809-9C1F-9B0C851BE500}" type="datetime1">
              <a:rPr lang="fr-FR" smtClean="0"/>
              <a:t>02/09/2024</a:t>
            </a:fld>
            <a:endParaRPr lang="fr-FR"/>
          </a:p>
        </p:txBody>
      </p:sp>
      <p:sp>
        <p:nvSpPr>
          <p:cNvPr id="3" name="Espace réservé du pied de page 2"/>
          <p:cNvSpPr>
            <a:spLocks noGrp="1"/>
          </p:cNvSpPr>
          <p:nvPr>
            <p:ph type="ftr" idx="11"/>
          </p:nvPr>
        </p:nvSpPr>
        <p:spPr/>
        <p:txBody>
          <a:bodyPr/>
          <a:lstStyle/>
          <a:p>
            <a:r>
              <a:rPr lang="fr-FR"/>
              <a:t>Institut Mines-Télécom Business School</a:t>
            </a:r>
          </a:p>
        </p:txBody>
      </p:sp>
    </p:spTree>
    <p:extLst>
      <p:ext uri="{BB962C8B-B14F-4D97-AF65-F5344CB8AC3E}">
        <p14:creationId xmlns:p14="http://schemas.microsoft.com/office/powerpoint/2010/main" val="4157028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854"/>
        <p:cNvGrpSpPr/>
        <p:nvPr/>
      </p:nvGrpSpPr>
      <p:grpSpPr>
        <a:xfrm>
          <a:off x="0" y="0"/>
          <a:ext cx="0" cy="0"/>
          <a:chOff x="0" y="0"/>
          <a:chExt cx="0" cy="0"/>
        </a:xfrm>
      </p:grpSpPr>
      <p:sp>
        <p:nvSpPr>
          <p:cNvPr id="857" name="Google Shape;857;p3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56</a:t>
            </a:fld>
            <a:endParaRPr/>
          </a:p>
        </p:txBody>
      </p:sp>
      <p:sp>
        <p:nvSpPr>
          <p:cNvPr id="858" name="Google Shape;858;p31"/>
          <p:cNvSpPr txBox="1">
            <a:spLocks noGrp="1"/>
          </p:cNvSpPr>
          <p:nvPr>
            <p:ph type="title"/>
          </p:nvPr>
        </p:nvSpPr>
        <p:spPr>
          <a:prstGeom prst="rect">
            <a:avLst/>
          </a:prstGeom>
          <a:noFill/>
          <a:ln>
            <a:noFill/>
          </a:ln>
        </p:spPr>
        <p:txBody>
          <a:bodyPr spcFirstLastPara="1" wrap="square" lIns="91425" tIns="0" rIns="91425" bIns="0" anchor="ctr" anchorCtr="0">
            <a:normAutofit/>
          </a:bodyPr>
          <a:lstStyle/>
          <a:p>
            <a:pPr marL="0" lvl="0" indent="0" algn="l" rtl="0">
              <a:lnSpc>
                <a:spcPct val="85000"/>
              </a:lnSpc>
              <a:spcBef>
                <a:spcPts val="0"/>
              </a:spcBef>
              <a:spcAft>
                <a:spcPts val="0"/>
              </a:spcAft>
              <a:buClr>
                <a:schemeClr val="accent1"/>
              </a:buClr>
              <a:buSzPts val="2000"/>
              <a:buFont typeface="Arial"/>
              <a:buNone/>
            </a:pPr>
            <a:r>
              <a:rPr lang="fr-FR" dirty="0"/>
              <a:t>MINI GUIDE, LOGOS ACCRÉDITATIONS</a:t>
            </a:r>
            <a:endParaRPr dirty="0"/>
          </a:p>
        </p:txBody>
      </p:sp>
      <p:sp>
        <p:nvSpPr>
          <p:cNvPr id="859" name="Google Shape;859;p31"/>
          <p:cNvSpPr txBox="1">
            <a:spLocks noGrp="1"/>
          </p:cNvSpPr>
          <p:nvPr>
            <p:ph type="body" idx="1"/>
          </p:nvPr>
        </p:nvSpPr>
        <p:spPr>
          <a:prstGeom prst="rect">
            <a:avLst/>
          </a:prstGeom>
          <a:noFill/>
          <a:ln>
            <a:noFill/>
          </a:ln>
        </p:spPr>
        <p:txBody>
          <a:bodyPr spcFirstLastPara="1" wrap="square" lIns="91425" tIns="0" rIns="91425" bIns="45700" anchor="t" anchorCtr="0">
            <a:normAutofit/>
          </a:bodyPr>
          <a:lstStyle/>
          <a:p>
            <a:pPr marL="0" lvl="0" indent="0" algn="l" rtl="0">
              <a:lnSpc>
                <a:spcPct val="85000"/>
              </a:lnSpc>
              <a:spcBef>
                <a:spcPts val="0"/>
              </a:spcBef>
              <a:spcAft>
                <a:spcPts val="0"/>
              </a:spcAft>
              <a:buClr>
                <a:schemeClr val="dk1"/>
              </a:buClr>
              <a:buSzPts val="1800"/>
              <a:buNone/>
            </a:pPr>
            <a:r>
              <a:rPr lang="fr-FR" dirty="0"/>
              <a:t>Standard + Grade de Master</a:t>
            </a:r>
            <a:endParaRPr dirty="0"/>
          </a:p>
        </p:txBody>
      </p:sp>
      <p:sp>
        <p:nvSpPr>
          <p:cNvPr id="24" name="Google Shape;841;p29">
            <a:extLst>
              <a:ext uri="{FF2B5EF4-FFF2-40B4-BE49-F238E27FC236}">
                <a16:creationId xmlns:a16="http://schemas.microsoft.com/office/drawing/2014/main" id="{31F94B8E-2F15-87CA-6AD2-14746486E2C0}"/>
              </a:ext>
            </a:extLst>
          </p:cNvPr>
          <p:cNvSpPr txBox="1"/>
          <p:nvPr/>
        </p:nvSpPr>
        <p:spPr>
          <a:xfrm>
            <a:off x="201760" y="3789324"/>
            <a:ext cx="5967127" cy="4163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53" i="1" dirty="0">
                <a:solidFill>
                  <a:schemeClr val="accent1"/>
                </a:solidFill>
                <a:latin typeface="Arial"/>
                <a:ea typeface="Arial"/>
                <a:cs typeface="Arial"/>
                <a:sym typeface="Arial"/>
              </a:rPr>
              <a:t>Copiez le bloc logo ci-dessous (sans le déplacer), </a:t>
            </a:r>
            <a:br>
              <a:rPr lang="fr-FR" sz="1053" i="1" dirty="0">
                <a:solidFill>
                  <a:schemeClr val="accent1"/>
                </a:solidFill>
                <a:latin typeface="Arial"/>
                <a:ea typeface="Arial"/>
                <a:cs typeface="Arial"/>
                <a:sym typeface="Arial"/>
              </a:rPr>
            </a:br>
            <a:r>
              <a:rPr lang="fr-FR" sz="1053" i="1" dirty="0">
                <a:solidFill>
                  <a:schemeClr val="accent1"/>
                </a:solidFill>
                <a:latin typeface="Arial"/>
                <a:ea typeface="Arial"/>
                <a:cs typeface="Arial"/>
                <a:sym typeface="Arial"/>
              </a:rPr>
              <a:t>et collez-le sur la diapositive n°1 de votre présentation, il se positionnera automatiquement.</a:t>
            </a:r>
            <a:endParaRPr dirty="0"/>
          </a:p>
        </p:txBody>
      </p:sp>
      <p:pic>
        <p:nvPicPr>
          <p:cNvPr id="30" name="Image 29">
            <a:extLst>
              <a:ext uri="{FF2B5EF4-FFF2-40B4-BE49-F238E27FC236}">
                <a16:creationId xmlns:a16="http://schemas.microsoft.com/office/drawing/2014/main" id="{939737FF-E54F-501C-73B7-D804B425D3C0}"/>
              </a:ext>
            </a:extLst>
          </p:cNvPr>
          <p:cNvPicPr>
            <a:picLocks noChangeAspect="1"/>
          </p:cNvPicPr>
          <p:nvPr/>
        </p:nvPicPr>
        <p:blipFill rotWithShape="1">
          <a:blip r:embed="rId3"/>
          <a:srcRect l="16779"/>
          <a:stretch/>
        </p:blipFill>
        <p:spPr>
          <a:xfrm>
            <a:off x="284400" y="4447210"/>
            <a:ext cx="4187868" cy="500253"/>
          </a:xfrm>
          <a:prstGeom prst="rect">
            <a:avLst/>
          </a:prstGeom>
        </p:spPr>
      </p:pic>
      <p:sp>
        <p:nvSpPr>
          <p:cNvPr id="2" name="Espace réservé de la date 1"/>
          <p:cNvSpPr>
            <a:spLocks noGrp="1"/>
          </p:cNvSpPr>
          <p:nvPr>
            <p:ph type="dt" idx="10"/>
          </p:nvPr>
        </p:nvSpPr>
        <p:spPr/>
        <p:txBody>
          <a:bodyPr/>
          <a:lstStyle/>
          <a:p>
            <a:fld id="{7B3921ED-3717-49F5-A1C8-354CA1FCE4D8}" type="datetime1">
              <a:rPr lang="fr-FR" smtClean="0"/>
              <a:t>02/09/2024</a:t>
            </a:fld>
            <a:endParaRPr lang="fr-FR"/>
          </a:p>
        </p:txBody>
      </p:sp>
      <p:sp>
        <p:nvSpPr>
          <p:cNvPr id="3" name="Espace réservé du pied de page 2"/>
          <p:cNvSpPr>
            <a:spLocks noGrp="1"/>
          </p:cNvSpPr>
          <p:nvPr>
            <p:ph type="ftr" idx="11"/>
          </p:nvPr>
        </p:nvSpPr>
        <p:spPr/>
        <p:txBody>
          <a:bodyPr/>
          <a:lstStyle/>
          <a:p>
            <a:r>
              <a:rPr lang="fr-FR"/>
              <a:t>Institut Mines-Télécom Business School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50075BD-04A7-4E44-89C1-F215E1BC0D4D}"/>
              </a:ext>
            </a:extLst>
          </p:cNvPr>
          <p:cNvSpPr txBox="1"/>
          <p:nvPr/>
        </p:nvSpPr>
        <p:spPr>
          <a:xfrm>
            <a:off x="2726056" y="2800350"/>
            <a:ext cx="184731" cy="253916"/>
          </a:xfrm>
          <a:prstGeom prst="rect">
            <a:avLst/>
          </a:prstGeom>
          <a:noFill/>
        </p:spPr>
        <p:txBody>
          <a:bodyPr wrap="none" rtlCol="0">
            <a:spAutoFit/>
          </a:bodyPr>
          <a:lstStyle/>
          <a:p>
            <a:endParaRPr lang="fr-FR" sz="1050" dirty="0"/>
          </a:p>
        </p:txBody>
      </p:sp>
      <p:sp>
        <p:nvSpPr>
          <p:cNvPr id="2" name="Titre 1">
            <a:extLst>
              <a:ext uri="{FF2B5EF4-FFF2-40B4-BE49-F238E27FC236}">
                <a16:creationId xmlns:a16="http://schemas.microsoft.com/office/drawing/2014/main" id="{B8E1D3AB-C6B6-C04D-B5B8-A8FF12D93F58}"/>
              </a:ext>
            </a:extLst>
          </p:cNvPr>
          <p:cNvSpPr>
            <a:spLocks noGrp="1"/>
          </p:cNvSpPr>
          <p:nvPr>
            <p:ph type="ctrTitle"/>
          </p:nvPr>
        </p:nvSpPr>
        <p:spPr>
          <a:xfrm>
            <a:off x="330081" y="320682"/>
            <a:ext cx="5984515" cy="443198"/>
          </a:xfrm>
        </p:spPr>
        <p:txBody>
          <a:bodyPr/>
          <a:lstStyle/>
          <a:p>
            <a:r>
              <a:rPr lang="fr-FR" sz="3600" dirty="0"/>
              <a:t>Infirmary</a:t>
            </a:r>
          </a:p>
        </p:txBody>
      </p:sp>
      <p:sp>
        <p:nvSpPr>
          <p:cNvPr id="10" name="Espace réservé du texte 9"/>
          <p:cNvSpPr>
            <a:spLocks noGrp="1"/>
          </p:cNvSpPr>
          <p:nvPr>
            <p:ph type="body" idx="14"/>
          </p:nvPr>
        </p:nvSpPr>
        <p:spPr/>
        <p:txBody>
          <a:bodyPr/>
          <a:lstStyle/>
          <a:p>
            <a:r>
              <a:rPr lang="fr-FR" sz="1500" b="1" i="0" dirty="0"/>
              <a:t>Audrey GALLINEAU </a:t>
            </a:r>
            <a:r>
              <a:rPr lang="fr-FR" sz="1350" dirty="0"/>
              <a:t/>
            </a:r>
            <a:br>
              <a:rPr lang="fr-FR" sz="1350" dirty="0"/>
            </a:br>
            <a:r>
              <a:rPr lang="fr-FR" sz="1350" dirty="0"/>
              <a:t>Nurse / Coordinator of the medico-social service  </a:t>
            </a:r>
          </a:p>
          <a:p>
            <a:r>
              <a:rPr lang="fr-FR" sz="1350" dirty="0"/>
              <a:t>Disability Officer </a:t>
            </a:r>
          </a:p>
          <a:p>
            <a:r>
              <a:rPr lang="fr-FR" sz="1350" dirty="0"/>
              <a:t/>
            </a:r>
            <a:br>
              <a:rPr lang="fr-FR" sz="1350" dirty="0"/>
            </a:br>
            <a:r>
              <a:rPr lang="fr-FR" sz="1350" dirty="0"/>
              <a:t>01 60 76 43 73</a:t>
            </a:r>
          </a:p>
          <a:p>
            <a:r>
              <a:rPr lang="fr-FR" sz="1350" dirty="0"/>
              <a:t>infirmerie@imtbs-tsp.eu</a:t>
            </a:r>
          </a:p>
          <a:p>
            <a:endParaRPr lang="fr-FR" sz="1350" dirty="0"/>
          </a:p>
          <a:p>
            <a:r>
              <a:rPr lang="fr-FR" sz="1350" dirty="0"/>
              <a:t>Monday to Friday, 9.00am to 12.00pm and 1.30pm to 5.00pm</a:t>
            </a:r>
          </a:p>
          <a:p>
            <a:r>
              <a:rPr lang="fr-FR" sz="1350" dirty="0"/>
              <a:t>With or without appointment</a:t>
            </a:r>
          </a:p>
          <a:p>
            <a:endParaRPr lang="fr-FR" sz="1350" dirty="0"/>
          </a:p>
        </p:txBody>
      </p:sp>
      <p:pic>
        <p:nvPicPr>
          <p:cNvPr id="5" name="Picture 2" descr="https://trombi.imtbs-tsp.eu/photo.php?uid=agalline&amp;h=320&amp;w=240"/>
          <p:cNvPicPr>
            <a:picLocks noChangeAspect="1" noChangeArrowheads="1"/>
          </p:cNvPicPr>
          <p:nvPr/>
        </p:nvPicPr>
        <p:blipFill>
          <a:blip r:embed="rId2" cstate="print"/>
          <a:srcRect/>
          <a:stretch>
            <a:fillRect/>
          </a:stretch>
        </p:blipFill>
        <p:spPr bwMode="auto">
          <a:xfrm>
            <a:off x="493513" y="1584184"/>
            <a:ext cx="1248254" cy="1664342"/>
          </a:xfrm>
          <a:prstGeom prst="rect">
            <a:avLst/>
          </a:prstGeom>
          <a:noFill/>
        </p:spPr>
      </p:pic>
    </p:spTree>
    <p:extLst>
      <p:ext uri="{BB962C8B-B14F-4D97-AF65-F5344CB8AC3E}">
        <p14:creationId xmlns:p14="http://schemas.microsoft.com/office/powerpoint/2010/main" val="17654726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50075BD-04A7-4E44-89C1-F215E1BC0D4D}"/>
              </a:ext>
            </a:extLst>
          </p:cNvPr>
          <p:cNvSpPr txBox="1"/>
          <p:nvPr/>
        </p:nvSpPr>
        <p:spPr>
          <a:xfrm>
            <a:off x="2726056" y="2800350"/>
            <a:ext cx="184731" cy="253916"/>
          </a:xfrm>
          <a:prstGeom prst="rect">
            <a:avLst/>
          </a:prstGeom>
          <a:noFill/>
        </p:spPr>
        <p:txBody>
          <a:bodyPr wrap="none" rtlCol="0">
            <a:spAutoFit/>
          </a:bodyPr>
          <a:lstStyle/>
          <a:p>
            <a:endParaRPr lang="fr-FR" sz="1050" dirty="0"/>
          </a:p>
        </p:txBody>
      </p:sp>
      <p:sp>
        <p:nvSpPr>
          <p:cNvPr id="5" name="Titre 4">
            <a:extLst>
              <a:ext uri="{FF2B5EF4-FFF2-40B4-BE49-F238E27FC236}">
                <a16:creationId xmlns:a16="http://schemas.microsoft.com/office/drawing/2014/main" id="{154F4B6C-2386-B84D-A195-DB6DAF8E3B68}"/>
              </a:ext>
            </a:extLst>
          </p:cNvPr>
          <p:cNvSpPr>
            <a:spLocks noGrp="1"/>
          </p:cNvSpPr>
          <p:nvPr>
            <p:ph type="ctrTitle"/>
          </p:nvPr>
        </p:nvSpPr>
        <p:spPr>
          <a:xfrm>
            <a:off x="440108" y="427577"/>
            <a:ext cx="7979353" cy="590931"/>
          </a:xfrm>
        </p:spPr>
        <p:txBody>
          <a:bodyPr/>
          <a:lstStyle/>
          <a:p>
            <a:r>
              <a:rPr lang="fr-FR" dirty="0"/>
              <a:t>A multidisciplinary team at your service on campus </a:t>
            </a:r>
          </a:p>
        </p:txBody>
      </p:sp>
      <p:graphicFrame>
        <p:nvGraphicFramePr>
          <p:cNvPr id="11" name="Diagramme 10"/>
          <p:cNvGraphicFramePr/>
          <p:nvPr>
            <p:extLst>
              <p:ext uri="{D42A27DB-BD31-4B8C-83A1-F6EECF244321}">
                <p14:modId xmlns:p14="http://schemas.microsoft.com/office/powerpoint/2010/main" val="1083943478"/>
              </p:ext>
            </p:extLst>
          </p:nvPr>
        </p:nvGraphicFramePr>
        <p:xfrm>
          <a:off x="547754" y="1018508"/>
          <a:ext cx="7871707" cy="3463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 1"/>
          <p:cNvPicPr>
            <a:picLocks noChangeAspect="1"/>
          </p:cNvPicPr>
          <p:nvPr/>
        </p:nvPicPr>
        <p:blipFill>
          <a:blip r:embed="rId8"/>
          <a:stretch>
            <a:fillRect/>
          </a:stretch>
        </p:blipFill>
        <p:spPr>
          <a:xfrm>
            <a:off x="2716056" y="794085"/>
            <a:ext cx="740564" cy="955566"/>
          </a:xfrm>
          <a:prstGeom prst="rect">
            <a:avLst/>
          </a:prstGeom>
        </p:spPr>
      </p:pic>
      <p:pic>
        <p:nvPicPr>
          <p:cNvPr id="3" name="Image 2"/>
          <p:cNvPicPr>
            <a:picLocks noChangeAspect="1"/>
          </p:cNvPicPr>
          <p:nvPr/>
        </p:nvPicPr>
        <p:blipFill>
          <a:blip r:embed="rId9"/>
          <a:stretch>
            <a:fillRect/>
          </a:stretch>
        </p:blipFill>
        <p:spPr>
          <a:xfrm>
            <a:off x="437939" y="2133907"/>
            <a:ext cx="759805" cy="980393"/>
          </a:xfrm>
          <a:prstGeom prst="rect">
            <a:avLst/>
          </a:prstGeom>
        </p:spPr>
      </p:pic>
      <p:pic>
        <p:nvPicPr>
          <p:cNvPr id="6" name="Image 5"/>
          <p:cNvPicPr>
            <a:picLocks noChangeAspect="1"/>
          </p:cNvPicPr>
          <p:nvPr/>
        </p:nvPicPr>
        <p:blipFill>
          <a:blip r:embed="rId10"/>
          <a:stretch>
            <a:fillRect/>
          </a:stretch>
        </p:blipFill>
        <p:spPr>
          <a:xfrm>
            <a:off x="2646543" y="3526799"/>
            <a:ext cx="740564" cy="955566"/>
          </a:xfrm>
          <a:prstGeom prst="rect">
            <a:avLst/>
          </a:prstGeom>
        </p:spPr>
      </p:pic>
      <p:pic>
        <p:nvPicPr>
          <p:cNvPr id="7" name="Image 6"/>
          <p:cNvPicPr>
            <a:picLocks noChangeAspect="1"/>
          </p:cNvPicPr>
          <p:nvPr/>
        </p:nvPicPr>
        <p:blipFill>
          <a:blip r:embed="rId11"/>
          <a:stretch>
            <a:fillRect/>
          </a:stretch>
        </p:blipFill>
        <p:spPr>
          <a:xfrm>
            <a:off x="7703929" y="2073873"/>
            <a:ext cx="825347" cy="1100463"/>
          </a:xfrm>
          <a:prstGeom prst="rect">
            <a:avLst/>
          </a:prstGeom>
        </p:spPr>
      </p:pic>
    </p:spTree>
    <p:extLst>
      <p:ext uri="{BB962C8B-B14F-4D97-AF65-F5344CB8AC3E}">
        <p14:creationId xmlns:p14="http://schemas.microsoft.com/office/powerpoint/2010/main" val="36435605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50075BD-04A7-4E44-89C1-F215E1BC0D4D}"/>
              </a:ext>
            </a:extLst>
          </p:cNvPr>
          <p:cNvSpPr txBox="1"/>
          <p:nvPr/>
        </p:nvSpPr>
        <p:spPr>
          <a:xfrm>
            <a:off x="2726056" y="2800350"/>
            <a:ext cx="184731" cy="253916"/>
          </a:xfrm>
          <a:prstGeom prst="rect">
            <a:avLst/>
          </a:prstGeom>
          <a:noFill/>
        </p:spPr>
        <p:txBody>
          <a:bodyPr wrap="none" rtlCol="0">
            <a:spAutoFit/>
          </a:bodyPr>
          <a:lstStyle/>
          <a:p>
            <a:endParaRPr lang="fr-FR" sz="1050" dirty="0"/>
          </a:p>
        </p:txBody>
      </p:sp>
      <p:sp>
        <p:nvSpPr>
          <p:cNvPr id="2" name="Titre 1">
            <a:extLst>
              <a:ext uri="{FF2B5EF4-FFF2-40B4-BE49-F238E27FC236}">
                <a16:creationId xmlns:a16="http://schemas.microsoft.com/office/drawing/2014/main" id="{2031A2AE-B059-B842-906F-1CD1BA224B9A}"/>
              </a:ext>
            </a:extLst>
          </p:cNvPr>
          <p:cNvSpPr>
            <a:spLocks noGrp="1"/>
          </p:cNvSpPr>
          <p:nvPr>
            <p:ph type="ctrTitle"/>
          </p:nvPr>
        </p:nvSpPr>
        <p:spPr>
          <a:xfrm>
            <a:off x="440108" y="427577"/>
            <a:ext cx="7979353" cy="369332"/>
          </a:xfrm>
        </p:spPr>
        <p:txBody>
          <a:bodyPr/>
          <a:lstStyle/>
          <a:p>
            <a:r>
              <a:rPr lang="fr-FR" sz="3000" dirty="0"/>
              <a:t>Where can you find us? </a:t>
            </a:r>
          </a:p>
        </p:txBody>
      </p:sp>
      <p:pic>
        <p:nvPicPr>
          <p:cNvPr id="6" name="Picture 2" descr="Contact &amp; accès | IMT-BS"/>
          <p:cNvPicPr>
            <a:picLocks noGrp="1" noChangeAspect="1" noChangeArrowheads="1"/>
          </p:cNvPicPr>
          <p:nvPr>
            <p:ph type="pic" idx="4294967295"/>
          </p:nvPr>
        </p:nvPicPr>
        <p:blipFill rotWithShape="1">
          <a:blip r:embed="rId2" cstate="print"/>
          <a:srcRect l="26176" t="18390" r="17384" b="27056"/>
          <a:stretch/>
        </p:blipFill>
        <p:spPr bwMode="auto">
          <a:xfrm>
            <a:off x="440108" y="773085"/>
            <a:ext cx="5775162" cy="3948599"/>
          </a:xfrm>
          <a:prstGeom prst="rect">
            <a:avLst/>
          </a:prstGeom>
          <a:noFill/>
        </p:spPr>
      </p:pic>
      <p:sp>
        <p:nvSpPr>
          <p:cNvPr id="8" name="Ellipse 7"/>
          <p:cNvSpPr/>
          <p:nvPr/>
        </p:nvSpPr>
        <p:spPr>
          <a:xfrm>
            <a:off x="4580113" y="2800350"/>
            <a:ext cx="378041" cy="378042"/>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50"/>
          </a:p>
        </p:txBody>
      </p:sp>
    </p:spTree>
    <p:extLst>
      <p:ext uri="{BB962C8B-B14F-4D97-AF65-F5344CB8AC3E}">
        <p14:creationId xmlns:p14="http://schemas.microsoft.com/office/powerpoint/2010/main" val="9488694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50075BD-04A7-4E44-89C1-F215E1BC0D4D}"/>
              </a:ext>
            </a:extLst>
          </p:cNvPr>
          <p:cNvSpPr txBox="1"/>
          <p:nvPr/>
        </p:nvSpPr>
        <p:spPr>
          <a:xfrm>
            <a:off x="2726056" y="2800350"/>
            <a:ext cx="184731" cy="253916"/>
          </a:xfrm>
          <a:prstGeom prst="rect">
            <a:avLst/>
          </a:prstGeom>
          <a:noFill/>
        </p:spPr>
        <p:txBody>
          <a:bodyPr wrap="none" rtlCol="0">
            <a:spAutoFit/>
          </a:bodyPr>
          <a:lstStyle/>
          <a:p>
            <a:endParaRPr lang="fr-FR" sz="1050" dirty="0"/>
          </a:p>
        </p:txBody>
      </p:sp>
      <p:sp>
        <p:nvSpPr>
          <p:cNvPr id="5" name="Titre 4">
            <a:extLst>
              <a:ext uri="{FF2B5EF4-FFF2-40B4-BE49-F238E27FC236}">
                <a16:creationId xmlns:a16="http://schemas.microsoft.com/office/drawing/2014/main" id="{C7886E92-B33B-D644-9796-D05BD5CFC73E}"/>
              </a:ext>
            </a:extLst>
          </p:cNvPr>
          <p:cNvSpPr>
            <a:spLocks noGrp="1"/>
          </p:cNvSpPr>
          <p:nvPr>
            <p:ph type="ctrTitle"/>
          </p:nvPr>
        </p:nvSpPr>
        <p:spPr>
          <a:xfrm>
            <a:off x="440108" y="427577"/>
            <a:ext cx="8160553" cy="738664"/>
          </a:xfrm>
        </p:spPr>
        <p:txBody>
          <a:bodyPr/>
          <a:lstStyle/>
          <a:p>
            <a:r>
              <a:rPr lang="fr-FR" sz="3000" dirty="0"/>
              <a:t>Where can I find these informations? </a:t>
            </a:r>
          </a:p>
        </p:txBody>
      </p:sp>
      <p:pic>
        <p:nvPicPr>
          <p:cNvPr id="7" name="Espace réservé du contenu 5"/>
          <p:cNvPicPr>
            <a:picLocks noChangeAspect="1"/>
          </p:cNvPicPr>
          <p:nvPr/>
        </p:nvPicPr>
        <p:blipFill rotWithShape="1">
          <a:blip r:embed="rId2">
            <a:extLst>
              <a:ext uri="{28A0092B-C50C-407E-A947-70E740481C1C}">
                <a14:useLocalDpi xmlns:a14="http://schemas.microsoft.com/office/drawing/2010/main" val="0"/>
              </a:ext>
            </a:extLst>
          </a:blip>
          <a:srcRect t="19351" r="41919" b="5006"/>
          <a:stretch/>
        </p:blipFill>
        <p:spPr>
          <a:xfrm>
            <a:off x="4253948" y="1184500"/>
            <a:ext cx="4262698" cy="3122741"/>
          </a:xfrm>
          <a:prstGeom prst="rect">
            <a:avLst/>
          </a:prstGeom>
        </p:spPr>
      </p:pic>
      <p:sp>
        <p:nvSpPr>
          <p:cNvPr id="9" name="Ellipse 8"/>
          <p:cNvSpPr/>
          <p:nvPr/>
        </p:nvSpPr>
        <p:spPr>
          <a:xfrm>
            <a:off x="6338287" y="1963945"/>
            <a:ext cx="1134126" cy="27003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50"/>
          </a:p>
        </p:txBody>
      </p:sp>
      <p:sp>
        <p:nvSpPr>
          <p:cNvPr id="10" name="Rectangle à coins arrondis 9"/>
          <p:cNvSpPr/>
          <p:nvPr/>
        </p:nvSpPr>
        <p:spPr>
          <a:xfrm>
            <a:off x="832364" y="1804890"/>
            <a:ext cx="3240360" cy="702425"/>
          </a:xfrm>
          <a:prstGeom prst="wedgeRoundRectCallout">
            <a:avLst>
              <a:gd name="adj1" fmla="val 64881"/>
              <a:gd name="adj2" fmla="val 47617"/>
              <a:gd name="adj3" fmla="val 16667"/>
            </a:avLst>
          </a:prstGeom>
          <a:solidFill>
            <a:schemeClr val="bg1"/>
          </a:solidFill>
        </p:spPr>
        <p:style>
          <a:lnRef idx="1">
            <a:schemeClr val="accent4"/>
          </a:lnRef>
          <a:fillRef idx="2">
            <a:schemeClr val="accent4"/>
          </a:fillRef>
          <a:effectRef idx="1">
            <a:schemeClr val="accent4"/>
          </a:effectRef>
          <a:fontRef idx="minor">
            <a:schemeClr val="dk1"/>
          </a:fontRef>
        </p:style>
        <p:txBody>
          <a:bodyPr rtlCol="0" anchor="ctr"/>
          <a:lstStyle/>
          <a:p>
            <a:pPr lvl="0"/>
            <a:r>
              <a:rPr lang="fr-FR" sz="1200" b="1" dirty="0">
                <a:solidFill>
                  <a:prstClr val="black"/>
                </a:solidFill>
              </a:rPr>
              <a:t>On e-campus:</a:t>
            </a:r>
          </a:p>
          <a:p>
            <a:pPr lvl="0"/>
            <a:r>
              <a:rPr lang="fr-FR" b="1" dirty="0">
                <a:solidFill>
                  <a:prstClr val="black"/>
                </a:solidFill>
              </a:rPr>
              <a:t>Campus           Student support</a:t>
            </a:r>
            <a:endParaRPr lang="fr-FR" b="1" dirty="0">
              <a:solidFill>
                <a:prstClr val="white"/>
              </a:solidFill>
            </a:endParaRPr>
          </a:p>
        </p:txBody>
      </p:sp>
      <p:sp>
        <p:nvSpPr>
          <p:cNvPr id="2" name="Flèche droite 1"/>
          <p:cNvSpPr/>
          <p:nvPr/>
        </p:nvSpPr>
        <p:spPr>
          <a:xfrm>
            <a:off x="1792974" y="2163712"/>
            <a:ext cx="305628" cy="178905"/>
          </a:xfrm>
          <a:prstGeom prst="rightArrow">
            <a:avLst/>
          </a:prstGeom>
          <a:solidFill>
            <a:srgbClr val="00A8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Tree>
    <p:extLst>
      <p:ext uri="{BB962C8B-B14F-4D97-AF65-F5344CB8AC3E}">
        <p14:creationId xmlns:p14="http://schemas.microsoft.com/office/powerpoint/2010/main" val="380115815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Personnalisé 3">
      <a:dk1>
        <a:srgbClr val="000000"/>
      </a:dk1>
      <a:lt1>
        <a:srgbClr val="FFFFFF"/>
      </a:lt1>
      <a:dk2>
        <a:srgbClr val="44546A"/>
      </a:dk2>
      <a:lt2>
        <a:srgbClr val="E7E6E6"/>
      </a:lt2>
      <a:accent1>
        <a:srgbClr val="A72E88"/>
      </a:accent1>
      <a:accent2>
        <a:srgbClr val="00B8DE"/>
      </a:accent2>
      <a:accent3>
        <a:srgbClr val="B579B4"/>
      </a:accent3>
      <a:accent4>
        <a:srgbClr val="66D4EB"/>
      </a:accent4>
      <a:accent5>
        <a:srgbClr val="CDA5CD"/>
      </a:accent5>
      <a:accent6>
        <a:srgbClr val="99E3F2"/>
      </a:accent6>
      <a:hlink>
        <a:srgbClr val="A72E88"/>
      </a:hlink>
      <a:folHlink>
        <a:srgbClr val="621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{F1700CE0-1AE6-424A-A66F-7416DA1D295D}tf10001076</Template>
  <TotalTime>1459</TotalTime>
  <Words>2009</Words>
  <Application>Microsoft Office PowerPoint</Application>
  <PresentationFormat>Affichage à l'écran (16:9)</PresentationFormat>
  <Paragraphs>436</Paragraphs>
  <Slides>56</Slides>
  <Notes>33</Notes>
  <HiddenSlides>23</HiddenSlides>
  <MMClips>1</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56</vt:i4>
      </vt:variant>
    </vt:vector>
  </HeadingPairs>
  <TitlesOfParts>
    <vt:vector size="67" baseType="lpstr">
      <vt:lpstr>Aktiv Grotesk Light</vt:lpstr>
      <vt:lpstr>Arial</vt:lpstr>
      <vt:lpstr>Arial Narrow</vt:lpstr>
      <vt:lpstr>Calibri</vt:lpstr>
      <vt:lpstr>Courier New</vt:lpstr>
      <vt:lpstr>Rockwell</vt:lpstr>
      <vt:lpstr>Times New Roman</vt:lpstr>
      <vt:lpstr>Trebuchet MS</vt:lpstr>
      <vt:lpstr>Verdana</vt:lpstr>
      <vt:lpstr>Wingdings</vt:lpstr>
      <vt:lpstr>Thème Office</vt:lpstr>
      <vt:lpstr>INTERNATIONAL STUDENTS’ ORIENTATION</vt:lpstr>
      <vt:lpstr>WELCOME TO IMT-BS !</vt:lpstr>
      <vt:lpstr>Présentation PowerPoint</vt:lpstr>
      <vt:lpstr>YOUR KEY CONTACTS AT IMT-BS</vt:lpstr>
      <vt:lpstr>MEDICO-SOCIAL SERVICE</vt:lpstr>
      <vt:lpstr>Infirmary</vt:lpstr>
      <vt:lpstr>A multidisciplinary team at your service on campus </vt:lpstr>
      <vt:lpstr>Where can you find us? </vt:lpstr>
      <vt:lpstr>Where can I find these informations? </vt:lpstr>
      <vt:lpstr>Learning French on campus !</vt:lpstr>
      <vt:lpstr>Learning French and about France through the semester </vt:lpstr>
      <vt:lpstr># 1  ORIENTATION WEEK  </vt:lpstr>
      <vt:lpstr># 2  SEMESTER COURSES </vt:lpstr>
      <vt:lpstr>FRENCH COURSE APPROACH</vt:lpstr>
      <vt:lpstr># 3  SEMESTER COURSES </vt:lpstr>
      <vt:lpstr># 3 TANDEM PROGRAM: learn differently ! </vt:lpstr>
      <vt:lpstr>COURSE COORDINATORS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SECURITY</vt:lpstr>
      <vt:lpstr>ESSENTIAL RULES</vt:lpstr>
      <vt:lpstr>The Library’s resources</vt:lpstr>
      <vt:lpstr> Area : NOVA</vt:lpstr>
      <vt:lpstr>Media library : Facilities and resources</vt:lpstr>
      <vt:lpstr>E-campus: Access to the DIGITAL resources</vt:lpstr>
      <vt:lpstr>WEBSITE: https://mediatheque.imtbs-tsp.eu/</vt:lpstr>
      <vt:lpstr>CONTACT</vt:lpstr>
      <vt:lpstr>Présentation PowerPoint</vt:lpstr>
      <vt:lpstr>Présentation PowerPoint</vt:lpstr>
      <vt:lpstr>DISPOSITION TITRE ET CONTENU + EXERGUE</vt:lpstr>
      <vt:lpstr>DISPOSITION TITRE ET CONTENU + IMAGE</vt:lpstr>
      <vt:lpstr>DISPOSITION TITRE ET 2 CONTENUS</vt:lpstr>
      <vt:lpstr>Présentation PowerPoint</vt:lpstr>
      <vt:lpstr>Présentation PowerPoint</vt:lpstr>
      <vt:lpstr>Présentation PowerPoint</vt:lpstr>
      <vt:lpstr>Présentation PowerPoint</vt:lpstr>
      <vt:lpstr>Présentation PowerPoint</vt:lpstr>
      <vt:lpstr>MINI GUIDE  RECOMMANDATIONS PRATIQUES</vt:lpstr>
      <vt:lpstr>MINI GUIDE, RECOMMANDATIONS PRATIQUES</vt:lpstr>
      <vt:lpstr>MINI GUIDE, RECOMMANDATIONS PRATIQUES</vt:lpstr>
      <vt:lpstr>MINI GUIDE , RECOMMANDATIONS PRATIQUES</vt:lpstr>
      <vt:lpstr>MINI GUIDE  LES GRAPHIQUES ET TABLEAUX</vt:lpstr>
      <vt:lpstr>MINI GUIDE, LES TABLEAUX ET GRAPHIQUES</vt:lpstr>
      <vt:lpstr>MINI GUIDE, LES TABLEAUX ET GRAPHIQUES</vt:lpstr>
      <vt:lpstr>MINI GUIDE  BIBLIOTHÈQUE D’ICÔNES</vt:lpstr>
      <vt:lpstr>MINI GUIDE, BIBLIOTHÈQUE D’ICÔNES</vt:lpstr>
      <vt:lpstr>MINI GUIDE  LE LOGOTYPE</vt:lpstr>
      <vt:lpstr>MINI GUIDE, LE LOGOTYPE</vt:lpstr>
      <vt:lpstr>MINI GUIDE, LOGOS ACCRÉDITATIONS</vt:lpstr>
      <vt:lpstr>MINI GUIDE, LOGOS ACCRÉDITATIONS</vt:lpstr>
      <vt:lpstr>MINI GUIDE, LOGOS ACCRÉDITATIONS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Erick</dc:creator>
  <cp:lastModifiedBy>Yann RENVOISE</cp:lastModifiedBy>
  <cp:revision>50</cp:revision>
  <dcterms:created xsi:type="dcterms:W3CDTF">2018-04-24T14:31:03Z</dcterms:created>
  <dcterms:modified xsi:type="dcterms:W3CDTF">2024-09-02T16:24:42Z</dcterms:modified>
</cp:coreProperties>
</file>